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8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53A5A8-B9B2-F7E4-8456-A2B58CD55B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7EE775B-14B5-ECF3-7E5C-7A0CC1DD48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32E942E-2249-A2A7-138F-D2BEB03C2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E9EE-B82A-4379-9867-194D74C0EB62}" type="datetimeFigureOut">
              <a:rPr lang="ko-KR" altLang="en-US" smtClean="0"/>
              <a:t>2025-04-06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2FFDE66-CF1B-DCFF-B827-80CEC3329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BCE7578-1FBA-C946-0CC7-D92499CF7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06248-0EBD-4434-97CB-7E8904B1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2558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279220-F7D5-6D08-E1FF-CECBFC4E6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A35D59B-BBEC-10A9-88DD-0FC383B4B3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3125139-0599-7448-B19C-A2CD67DD4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E9EE-B82A-4379-9867-194D74C0EB62}" type="datetimeFigureOut">
              <a:rPr lang="ko-KR" altLang="en-US" smtClean="0"/>
              <a:t>2025-04-06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587D7AA-26B2-86EE-1A66-3823F7F7E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13C21D4-CA35-BA2B-4F78-2414B93DC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06248-0EBD-4434-97CB-7E8904B1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60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F9DEB7FF-2FA7-F3C5-9A1B-CB2EE94B7E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8A00707-8F94-6296-922F-36929D9CD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ADBC853-DF5B-0FC2-63BC-D2FF22E91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E9EE-B82A-4379-9867-194D74C0EB62}" type="datetimeFigureOut">
              <a:rPr lang="ko-KR" altLang="en-US" smtClean="0"/>
              <a:t>2025-04-06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5A4B433-5E3D-4CA0-77B2-1342F7213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4573F4E-E658-3DC9-9323-37606717D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06248-0EBD-4434-97CB-7E8904B1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4826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A011574-6AD1-3922-437F-0A61C7BE2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C436FB8-E9CB-758D-5D29-87DDC0269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44C5030-AC1E-4BDF-8B6F-6B0B655F1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E9EE-B82A-4379-9867-194D74C0EB62}" type="datetimeFigureOut">
              <a:rPr lang="ko-KR" altLang="en-US" smtClean="0"/>
              <a:t>2025-04-06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4D79720-2FD1-7C1A-F071-0676DDB95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4956495-7CB7-8A7A-E02F-986E4ECC5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06248-0EBD-4434-97CB-7E8904B1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573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E026243-6A73-81AE-11F9-DD25D66B7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185327F-6F3A-B5E9-75CD-387C3A56E2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E4818AD-CD26-62F5-F5AA-4C045C314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E9EE-B82A-4379-9867-194D74C0EB62}" type="datetimeFigureOut">
              <a:rPr lang="ko-KR" altLang="en-US" smtClean="0"/>
              <a:t>2025-04-06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6E97461-1869-83D3-4CF1-8C469B416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D8DE670-30F1-B14D-84C2-01E89DCDD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06248-0EBD-4434-97CB-7E8904B1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4237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AE533B1-02DA-1F01-39F8-646A54310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516FE5A-B3B5-F9D3-6F5F-B7C730DEB5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E51E81C-C4DB-8E71-07FC-79477BD4C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65D4DD5-DFAD-2EDF-ED0A-437880C48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E9EE-B82A-4379-9867-194D74C0EB62}" type="datetimeFigureOut">
              <a:rPr lang="ko-KR" altLang="en-US" smtClean="0"/>
              <a:t>2025-04-06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E2CD179-9595-64F6-1F5E-211B3541E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EA77269-98B6-60DA-1759-7097E6BE1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06248-0EBD-4434-97CB-7E8904B1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771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FE15AB-CBFF-83B4-C20D-79ADA09A7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91A2198-1AFB-B6EE-0C57-40662F78B1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FC09F13-E544-AE1D-65AA-4019CDC26A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EF6F748-139C-E763-0DC8-6E46A2C1E4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5E311D1-21C6-E7CF-6E81-F2590F38EA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BC52EAD-26CD-FAC2-9C1D-8CD15AFF8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E9EE-B82A-4379-9867-194D74C0EB62}" type="datetimeFigureOut">
              <a:rPr lang="ko-KR" altLang="en-US" smtClean="0"/>
              <a:t>2025-04-06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9FCF2AA5-7D7D-30C1-3651-B592C5989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947C2C8-CB15-98CF-8410-CD271A52E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06248-0EBD-4434-97CB-7E8904B1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9118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C6A0567-8B40-84D0-E959-C943B409C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972A830-5068-B47A-EAF9-08AE64570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E9EE-B82A-4379-9867-194D74C0EB62}" type="datetimeFigureOut">
              <a:rPr lang="ko-KR" altLang="en-US" smtClean="0"/>
              <a:t>2025-04-06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BB40772-717D-5C8E-3C37-2D3258577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F9B354D-5990-5AF2-1B28-FD5D45117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06248-0EBD-4434-97CB-7E8904B1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3222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7D93F73-8B70-7DDF-A1BC-A249FF035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E9EE-B82A-4379-9867-194D74C0EB62}" type="datetimeFigureOut">
              <a:rPr lang="ko-KR" altLang="en-US" smtClean="0"/>
              <a:t>2025-04-06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E79436FC-B540-D428-2298-17CF28A43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9937564-8B20-A253-AF56-26C7F381D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06248-0EBD-4434-97CB-7E8904B1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9063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D688CCE-03E5-8190-1047-A607FC854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8C026E-6188-37F4-3A3A-BA3DEA7C7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60DE77C-525B-6E1D-F358-CB44ACC585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827201A-2DE0-BC24-C12E-69A3FACC5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E9EE-B82A-4379-9867-194D74C0EB62}" type="datetimeFigureOut">
              <a:rPr lang="ko-KR" altLang="en-US" smtClean="0"/>
              <a:t>2025-04-06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D92178E-D4FC-B70E-33E9-AF03313E7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52DA151-25EB-303A-D5E2-A004AA020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06248-0EBD-4434-97CB-7E8904B1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3014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FE2ED5-6659-6B73-FB9E-1379BFCC9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0AE67F3-5BB7-0B7A-06A5-A862E6E572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FB5831B-038A-8C62-42E1-3DF11B3BEB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E3B034F-18C1-9EE0-4946-CE7FEB278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E9EE-B82A-4379-9867-194D74C0EB62}" type="datetimeFigureOut">
              <a:rPr lang="ko-KR" altLang="en-US" smtClean="0"/>
              <a:t>2025-04-06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73579A0-3082-78EE-AAFC-E92D8435B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59B798D-130F-1EF3-47CE-72DCE9F47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06248-0EBD-4434-97CB-7E8904B1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6939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9A21E7D-9FF3-F4CB-09F4-FC92F4BF9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1143D1D-B79D-8865-42CB-FC0EECB14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DE529AA-712D-ED3A-E703-07109444CD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D0E9EE-B82A-4379-9867-194D74C0EB62}" type="datetimeFigureOut">
              <a:rPr lang="ko-KR" altLang="en-US" smtClean="0"/>
              <a:t>2025-04-06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F1B8D66-DC80-FFF7-21EF-C71CA73453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2D55866-9103-A7CA-0FC1-D3162BFBCC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06248-0EBD-4434-97CB-7E8904B1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9797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4">
            <a:extLst>
              <a:ext uri="{FF2B5EF4-FFF2-40B4-BE49-F238E27FC236}">
                <a16:creationId xmlns:a16="http://schemas.microsoft.com/office/drawing/2014/main" id="{2DBA9019-4D66-2C8C-40E7-DAAC97BB22D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6876" y="0"/>
            <a:ext cx="5749925" cy="6858000"/>
            <a:chOff x="2029" y="0"/>
            <a:chExt cx="3622" cy="4320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ED737504-B0C4-D682-EB98-EA1436991D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9" y="1811"/>
              <a:ext cx="3618" cy="2509"/>
            </a:xfrm>
            <a:custGeom>
              <a:avLst/>
              <a:gdLst>
                <a:gd name="T0" fmla="*/ 10829 w 10855"/>
                <a:gd name="T1" fmla="*/ 2823 h 7528"/>
                <a:gd name="T2" fmla="*/ 10760 w 10855"/>
                <a:gd name="T3" fmla="*/ 2582 h 7528"/>
                <a:gd name="T4" fmla="*/ 10667 w 10855"/>
                <a:gd name="T5" fmla="*/ 2438 h 7528"/>
                <a:gd name="T6" fmla="*/ 10457 w 10855"/>
                <a:gd name="T7" fmla="*/ 2258 h 7528"/>
                <a:gd name="T8" fmla="*/ 10097 w 10855"/>
                <a:gd name="T9" fmla="*/ 2020 h 7528"/>
                <a:gd name="T10" fmla="*/ 9655 w 10855"/>
                <a:gd name="T11" fmla="*/ 1781 h 7528"/>
                <a:gd name="T12" fmla="*/ 9114 w 10855"/>
                <a:gd name="T13" fmla="*/ 1446 h 7528"/>
                <a:gd name="T14" fmla="*/ 9065 w 10855"/>
                <a:gd name="T15" fmla="*/ 1392 h 7528"/>
                <a:gd name="T16" fmla="*/ 8995 w 10855"/>
                <a:gd name="T17" fmla="*/ 1158 h 7528"/>
                <a:gd name="T18" fmla="*/ 8833 w 10855"/>
                <a:gd name="T19" fmla="*/ 834 h 7528"/>
                <a:gd name="T20" fmla="*/ 8572 w 10855"/>
                <a:gd name="T21" fmla="*/ 430 h 7528"/>
                <a:gd name="T22" fmla="*/ 8356 w 10855"/>
                <a:gd name="T23" fmla="*/ 179 h 7528"/>
                <a:gd name="T24" fmla="*/ 8207 w 10855"/>
                <a:gd name="T25" fmla="*/ 63 h 7528"/>
                <a:gd name="T26" fmla="*/ 7997 w 10855"/>
                <a:gd name="T27" fmla="*/ 29 h 7528"/>
                <a:gd name="T28" fmla="*/ 7031 w 10855"/>
                <a:gd name="T29" fmla="*/ 210 h 7528"/>
                <a:gd name="T30" fmla="*/ 6481 w 10855"/>
                <a:gd name="T31" fmla="*/ 358 h 7528"/>
                <a:gd name="T32" fmla="*/ 5952 w 10855"/>
                <a:gd name="T33" fmla="*/ 560 h 7528"/>
                <a:gd name="T34" fmla="*/ 5496 w 10855"/>
                <a:gd name="T35" fmla="*/ 833 h 7528"/>
                <a:gd name="T36" fmla="*/ 5370 w 10855"/>
                <a:gd name="T37" fmla="*/ 991 h 7528"/>
                <a:gd name="T38" fmla="*/ 5166 w 10855"/>
                <a:gd name="T39" fmla="*/ 1115 h 7528"/>
                <a:gd name="T40" fmla="*/ 4971 w 10855"/>
                <a:gd name="T41" fmla="*/ 1177 h 7528"/>
                <a:gd name="T42" fmla="*/ 4600 w 10855"/>
                <a:gd name="T43" fmla="*/ 1232 h 7528"/>
                <a:gd name="T44" fmla="*/ 4118 w 10855"/>
                <a:gd name="T45" fmla="*/ 1318 h 7528"/>
                <a:gd name="T46" fmla="*/ 3769 w 10855"/>
                <a:gd name="T47" fmla="*/ 1410 h 7528"/>
                <a:gd name="T48" fmla="*/ 3665 w 10855"/>
                <a:gd name="T49" fmla="*/ 1469 h 7528"/>
                <a:gd name="T50" fmla="*/ 3550 w 10855"/>
                <a:gd name="T51" fmla="*/ 1582 h 7528"/>
                <a:gd name="T52" fmla="*/ 3418 w 10855"/>
                <a:gd name="T53" fmla="*/ 1791 h 7528"/>
                <a:gd name="T54" fmla="*/ 3286 w 10855"/>
                <a:gd name="T55" fmla="*/ 2094 h 7528"/>
                <a:gd name="T56" fmla="*/ 3124 w 10855"/>
                <a:gd name="T57" fmla="*/ 2652 h 7528"/>
                <a:gd name="T58" fmla="*/ 2910 w 10855"/>
                <a:gd name="T59" fmla="*/ 3459 h 7528"/>
                <a:gd name="T60" fmla="*/ 2605 w 10855"/>
                <a:gd name="T61" fmla="*/ 4280 h 7528"/>
                <a:gd name="T62" fmla="*/ 2414 w 10855"/>
                <a:gd name="T63" fmla="*/ 4674 h 7528"/>
                <a:gd name="T64" fmla="*/ 2247 w 10855"/>
                <a:gd name="T65" fmla="*/ 4764 h 7528"/>
                <a:gd name="T66" fmla="*/ 2227 w 10855"/>
                <a:gd name="T67" fmla="*/ 4031 h 7528"/>
                <a:gd name="T68" fmla="*/ 2211 w 10855"/>
                <a:gd name="T69" fmla="*/ 3270 h 7528"/>
                <a:gd name="T70" fmla="*/ 2145 w 10855"/>
                <a:gd name="T71" fmla="*/ 2531 h 7528"/>
                <a:gd name="T72" fmla="*/ 2024 w 10855"/>
                <a:gd name="T73" fmla="*/ 1799 h 7528"/>
                <a:gd name="T74" fmla="*/ 1814 w 10855"/>
                <a:gd name="T75" fmla="*/ 1816 h 7528"/>
                <a:gd name="T76" fmla="*/ 1447 w 10855"/>
                <a:gd name="T77" fmla="*/ 1920 h 7528"/>
                <a:gd name="T78" fmla="*/ 983 w 10855"/>
                <a:gd name="T79" fmla="*/ 2012 h 7528"/>
                <a:gd name="T80" fmla="*/ 490 w 10855"/>
                <a:gd name="T81" fmla="*/ 2158 h 7528"/>
                <a:gd name="T82" fmla="*/ 210 w 10855"/>
                <a:gd name="T83" fmla="*/ 2306 h 7528"/>
                <a:gd name="T84" fmla="*/ 70 w 10855"/>
                <a:gd name="T85" fmla="*/ 2411 h 7528"/>
                <a:gd name="T86" fmla="*/ 0 w 10855"/>
                <a:gd name="T87" fmla="*/ 2545 h 7528"/>
                <a:gd name="T88" fmla="*/ 8 w 10855"/>
                <a:gd name="T89" fmla="*/ 2743 h 7528"/>
                <a:gd name="T90" fmla="*/ 129 w 10855"/>
                <a:gd name="T91" fmla="*/ 4093 h 7528"/>
                <a:gd name="T92" fmla="*/ 223 w 10855"/>
                <a:gd name="T93" fmla="*/ 4723 h 7528"/>
                <a:gd name="T94" fmla="*/ 302 w 10855"/>
                <a:gd name="T95" fmla="*/ 5073 h 7528"/>
                <a:gd name="T96" fmla="*/ 518 w 10855"/>
                <a:gd name="T97" fmla="*/ 6338 h 7528"/>
                <a:gd name="T98" fmla="*/ 666 w 10855"/>
                <a:gd name="T99" fmla="*/ 7081 h 7528"/>
                <a:gd name="T100" fmla="*/ 10410 w 10855"/>
                <a:gd name="T101" fmla="*/ 6694 h 7528"/>
                <a:gd name="T102" fmla="*/ 10595 w 10855"/>
                <a:gd name="T103" fmla="*/ 6068 h 7528"/>
                <a:gd name="T104" fmla="*/ 10669 w 10855"/>
                <a:gd name="T105" fmla="*/ 5719 h 7528"/>
                <a:gd name="T106" fmla="*/ 10770 w 10855"/>
                <a:gd name="T107" fmla="*/ 4890 h 7528"/>
                <a:gd name="T108" fmla="*/ 10833 w 10855"/>
                <a:gd name="T109" fmla="*/ 4068 h 7528"/>
                <a:gd name="T110" fmla="*/ 10854 w 10855"/>
                <a:gd name="T111" fmla="*/ 3169 h 7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0855" h="7528">
                  <a:moveTo>
                    <a:pt x="10849" y="3041"/>
                  </a:moveTo>
                  <a:lnTo>
                    <a:pt x="10849" y="3041"/>
                  </a:lnTo>
                  <a:lnTo>
                    <a:pt x="10845" y="2969"/>
                  </a:lnTo>
                  <a:lnTo>
                    <a:pt x="10842" y="2932"/>
                  </a:lnTo>
                  <a:lnTo>
                    <a:pt x="10839" y="2896"/>
                  </a:lnTo>
                  <a:lnTo>
                    <a:pt x="10834" y="2859"/>
                  </a:lnTo>
                  <a:lnTo>
                    <a:pt x="10829" y="2823"/>
                  </a:lnTo>
                  <a:lnTo>
                    <a:pt x="10823" y="2788"/>
                  </a:lnTo>
                  <a:lnTo>
                    <a:pt x="10816" y="2752"/>
                  </a:lnTo>
                  <a:lnTo>
                    <a:pt x="10808" y="2716"/>
                  </a:lnTo>
                  <a:lnTo>
                    <a:pt x="10798" y="2682"/>
                  </a:lnTo>
                  <a:lnTo>
                    <a:pt x="10787" y="2648"/>
                  </a:lnTo>
                  <a:lnTo>
                    <a:pt x="10775" y="2614"/>
                  </a:lnTo>
                  <a:lnTo>
                    <a:pt x="10760" y="2582"/>
                  </a:lnTo>
                  <a:lnTo>
                    <a:pt x="10745" y="2550"/>
                  </a:lnTo>
                  <a:lnTo>
                    <a:pt x="10727" y="2519"/>
                  </a:lnTo>
                  <a:lnTo>
                    <a:pt x="10707" y="2488"/>
                  </a:lnTo>
                  <a:lnTo>
                    <a:pt x="10707" y="2488"/>
                  </a:lnTo>
                  <a:lnTo>
                    <a:pt x="10695" y="2471"/>
                  </a:lnTo>
                  <a:lnTo>
                    <a:pt x="10680" y="2454"/>
                  </a:lnTo>
                  <a:lnTo>
                    <a:pt x="10667" y="2438"/>
                  </a:lnTo>
                  <a:lnTo>
                    <a:pt x="10653" y="2423"/>
                  </a:lnTo>
                  <a:lnTo>
                    <a:pt x="10623" y="2392"/>
                  </a:lnTo>
                  <a:lnTo>
                    <a:pt x="10592" y="2364"/>
                  </a:lnTo>
                  <a:lnTo>
                    <a:pt x="10559" y="2336"/>
                  </a:lnTo>
                  <a:lnTo>
                    <a:pt x="10526" y="2310"/>
                  </a:lnTo>
                  <a:lnTo>
                    <a:pt x="10492" y="2284"/>
                  </a:lnTo>
                  <a:lnTo>
                    <a:pt x="10457" y="2258"/>
                  </a:lnTo>
                  <a:lnTo>
                    <a:pt x="10457" y="2258"/>
                  </a:lnTo>
                  <a:lnTo>
                    <a:pt x="10399" y="2216"/>
                  </a:lnTo>
                  <a:lnTo>
                    <a:pt x="10340" y="2176"/>
                  </a:lnTo>
                  <a:lnTo>
                    <a:pt x="10279" y="2136"/>
                  </a:lnTo>
                  <a:lnTo>
                    <a:pt x="10219" y="2097"/>
                  </a:lnTo>
                  <a:lnTo>
                    <a:pt x="10158" y="2059"/>
                  </a:lnTo>
                  <a:lnTo>
                    <a:pt x="10097" y="2020"/>
                  </a:lnTo>
                  <a:lnTo>
                    <a:pt x="10035" y="1984"/>
                  </a:lnTo>
                  <a:lnTo>
                    <a:pt x="9973" y="1948"/>
                  </a:lnTo>
                  <a:lnTo>
                    <a:pt x="9910" y="1913"/>
                  </a:lnTo>
                  <a:lnTo>
                    <a:pt x="9847" y="1879"/>
                  </a:lnTo>
                  <a:lnTo>
                    <a:pt x="9783" y="1846"/>
                  </a:lnTo>
                  <a:lnTo>
                    <a:pt x="9719" y="1812"/>
                  </a:lnTo>
                  <a:lnTo>
                    <a:pt x="9655" y="1781"/>
                  </a:lnTo>
                  <a:lnTo>
                    <a:pt x="9589" y="1750"/>
                  </a:lnTo>
                  <a:lnTo>
                    <a:pt x="9524" y="1720"/>
                  </a:lnTo>
                  <a:lnTo>
                    <a:pt x="9458" y="1691"/>
                  </a:lnTo>
                  <a:lnTo>
                    <a:pt x="9392" y="1648"/>
                  </a:lnTo>
                  <a:lnTo>
                    <a:pt x="9392" y="1648"/>
                  </a:lnTo>
                  <a:lnTo>
                    <a:pt x="9114" y="1446"/>
                  </a:lnTo>
                  <a:lnTo>
                    <a:pt x="9114" y="1446"/>
                  </a:lnTo>
                  <a:lnTo>
                    <a:pt x="9102" y="1437"/>
                  </a:lnTo>
                  <a:lnTo>
                    <a:pt x="9090" y="1427"/>
                  </a:lnTo>
                  <a:lnTo>
                    <a:pt x="9079" y="1416"/>
                  </a:lnTo>
                  <a:lnTo>
                    <a:pt x="9074" y="1410"/>
                  </a:lnTo>
                  <a:lnTo>
                    <a:pt x="9070" y="1403"/>
                  </a:lnTo>
                  <a:lnTo>
                    <a:pt x="9070" y="1403"/>
                  </a:lnTo>
                  <a:lnTo>
                    <a:pt x="9065" y="1392"/>
                  </a:lnTo>
                  <a:lnTo>
                    <a:pt x="9061" y="1380"/>
                  </a:lnTo>
                  <a:lnTo>
                    <a:pt x="9055" y="1356"/>
                  </a:lnTo>
                  <a:lnTo>
                    <a:pt x="9055" y="1356"/>
                  </a:lnTo>
                  <a:lnTo>
                    <a:pt x="9042" y="1306"/>
                  </a:lnTo>
                  <a:lnTo>
                    <a:pt x="9028" y="1256"/>
                  </a:lnTo>
                  <a:lnTo>
                    <a:pt x="9012" y="1208"/>
                  </a:lnTo>
                  <a:lnTo>
                    <a:pt x="8995" y="1158"/>
                  </a:lnTo>
                  <a:lnTo>
                    <a:pt x="8975" y="1111"/>
                  </a:lnTo>
                  <a:lnTo>
                    <a:pt x="8955" y="1064"/>
                  </a:lnTo>
                  <a:lnTo>
                    <a:pt x="8933" y="1017"/>
                  </a:lnTo>
                  <a:lnTo>
                    <a:pt x="8910" y="971"/>
                  </a:lnTo>
                  <a:lnTo>
                    <a:pt x="8885" y="925"/>
                  </a:lnTo>
                  <a:lnTo>
                    <a:pt x="8859" y="879"/>
                  </a:lnTo>
                  <a:lnTo>
                    <a:pt x="8833" y="834"/>
                  </a:lnTo>
                  <a:lnTo>
                    <a:pt x="8807" y="790"/>
                  </a:lnTo>
                  <a:lnTo>
                    <a:pt x="8752" y="701"/>
                  </a:lnTo>
                  <a:lnTo>
                    <a:pt x="8696" y="614"/>
                  </a:lnTo>
                  <a:lnTo>
                    <a:pt x="8696" y="614"/>
                  </a:lnTo>
                  <a:lnTo>
                    <a:pt x="8635" y="522"/>
                  </a:lnTo>
                  <a:lnTo>
                    <a:pt x="8604" y="475"/>
                  </a:lnTo>
                  <a:lnTo>
                    <a:pt x="8572" y="430"/>
                  </a:lnTo>
                  <a:lnTo>
                    <a:pt x="8539" y="385"/>
                  </a:lnTo>
                  <a:lnTo>
                    <a:pt x="8504" y="342"/>
                  </a:lnTo>
                  <a:lnTo>
                    <a:pt x="8469" y="299"/>
                  </a:lnTo>
                  <a:lnTo>
                    <a:pt x="8433" y="257"/>
                  </a:lnTo>
                  <a:lnTo>
                    <a:pt x="8395" y="217"/>
                  </a:lnTo>
                  <a:lnTo>
                    <a:pt x="8376" y="198"/>
                  </a:lnTo>
                  <a:lnTo>
                    <a:pt x="8356" y="179"/>
                  </a:lnTo>
                  <a:lnTo>
                    <a:pt x="8336" y="161"/>
                  </a:lnTo>
                  <a:lnTo>
                    <a:pt x="8316" y="143"/>
                  </a:lnTo>
                  <a:lnTo>
                    <a:pt x="8295" y="126"/>
                  </a:lnTo>
                  <a:lnTo>
                    <a:pt x="8274" y="109"/>
                  </a:lnTo>
                  <a:lnTo>
                    <a:pt x="8252" y="93"/>
                  </a:lnTo>
                  <a:lnTo>
                    <a:pt x="8230" y="78"/>
                  </a:lnTo>
                  <a:lnTo>
                    <a:pt x="8207" y="63"/>
                  </a:lnTo>
                  <a:lnTo>
                    <a:pt x="8184" y="49"/>
                  </a:lnTo>
                  <a:lnTo>
                    <a:pt x="8161" y="35"/>
                  </a:lnTo>
                  <a:lnTo>
                    <a:pt x="8136" y="22"/>
                  </a:lnTo>
                  <a:lnTo>
                    <a:pt x="8111" y="11"/>
                  </a:lnTo>
                  <a:lnTo>
                    <a:pt x="8086" y="0"/>
                  </a:lnTo>
                  <a:lnTo>
                    <a:pt x="7997" y="29"/>
                  </a:lnTo>
                  <a:lnTo>
                    <a:pt x="7997" y="29"/>
                  </a:lnTo>
                  <a:lnTo>
                    <a:pt x="7836" y="57"/>
                  </a:lnTo>
                  <a:lnTo>
                    <a:pt x="7675" y="85"/>
                  </a:lnTo>
                  <a:lnTo>
                    <a:pt x="7514" y="113"/>
                  </a:lnTo>
                  <a:lnTo>
                    <a:pt x="7352" y="143"/>
                  </a:lnTo>
                  <a:lnTo>
                    <a:pt x="7192" y="175"/>
                  </a:lnTo>
                  <a:lnTo>
                    <a:pt x="7112" y="192"/>
                  </a:lnTo>
                  <a:lnTo>
                    <a:pt x="7031" y="210"/>
                  </a:lnTo>
                  <a:lnTo>
                    <a:pt x="6952" y="228"/>
                  </a:lnTo>
                  <a:lnTo>
                    <a:pt x="6872" y="247"/>
                  </a:lnTo>
                  <a:lnTo>
                    <a:pt x="6794" y="268"/>
                  </a:lnTo>
                  <a:lnTo>
                    <a:pt x="6715" y="289"/>
                  </a:lnTo>
                  <a:lnTo>
                    <a:pt x="6636" y="311"/>
                  </a:lnTo>
                  <a:lnTo>
                    <a:pt x="6558" y="334"/>
                  </a:lnTo>
                  <a:lnTo>
                    <a:pt x="6481" y="358"/>
                  </a:lnTo>
                  <a:lnTo>
                    <a:pt x="6404" y="383"/>
                  </a:lnTo>
                  <a:lnTo>
                    <a:pt x="6326" y="409"/>
                  </a:lnTo>
                  <a:lnTo>
                    <a:pt x="6250" y="436"/>
                  </a:lnTo>
                  <a:lnTo>
                    <a:pt x="6175" y="465"/>
                  </a:lnTo>
                  <a:lnTo>
                    <a:pt x="6100" y="496"/>
                  </a:lnTo>
                  <a:lnTo>
                    <a:pt x="6026" y="527"/>
                  </a:lnTo>
                  <a:lnTo>
                    <a:pt x="5952" y="560"/>
                  </a:lnTo>
                  <a:lnTo>
                    <a:pt x="5879" y="594"/>
                  </a:lnTo>
                  <a:lnTo>
                    <a:pt x="5807" y="630"/>
                  </a:lnTo>
                  <a:lnTo>
                    <a:pt x="5735" y="668"/>
                  </a:lnTo>
                  <a:lnTo>
                    <a:pt x="5665" y="707"/>
                  </a:lnTo>
                  <a:lnTo>
                    <a:pt x="5594" y="749"/>
                  </a:lnTo>
                  <a:lnTo>
                    <a:pt x="5525" y="792"/>
                  </a:lnTo>
                  <a:lnTo>
                    <a:pt x="5496" y="833"/>
                  </a:lnTo>
                  <a:lnTo>
                    <a:pt x="5496" y="833"/>
                  </a:lnTo>
                  <a:lnTo>
                    <a:pt x="5479" y="862"/>
                  </a:lnTo>
                  <a:lnTo>
                    <a:pt x="5461" y="891"/>
                  </a:lnTo>
                  <a:lnTo>
                    <a:pt x="5440" y="917"/>
                  </a:lnTo>
                  <a:lnTo>
                    <a:pt x="5418" y="944"/>
                  </a:lnTo>
                  <a:lnTo>
                    <a:pt x="5395" y="968"/>
                  </a:lnTo>
                  <a:lnTo>
                    <a:pt x="5370" y="991"/>
                  </a:lnTo>
                  <a:lnTo>
                    <a:pt x="5344" y="1012"/>
                  </a:lnTo>
                  <a:lnTo>
                    <a:pt x="5317" y="1033"/>
                  </a:lnTo>
                  <a:lnTo>
                    <a:pt x="5289" y="1052"/>
                  </a:lnTo>
                  <a:lnTo>
                    <a:pt x="5259" y="1069"/>
                  </a:lnTo>
                  <a:lnTo>
                    <a:pt x="5228" y="1086"/>
                  </a:lnTo>
                  <a:lnTo>
                    <a:pt x="5198" y="1101"/>
                  </a:lnTo>
                  <a:lnTo>
                    <a:pt x="5166" y="1115"/>
                  </a:lnTo>
                  <a:lnTo>
                    <a:pt x="5134" y="1128"/>
                  </a:lnTo>
                  <a:lnTo>
                    <a:pt x="5102" y="1140"/>
                  </a:lnTo>
                  <a:lnTo>
                    <a:pt x="5070" y="1150"/>
                  </a:lnTo>
                  <a:lnTo>
                    <a:pt x="5070" y="1150"/>
                  </a:lnTo>
                  <a:lnTo>
                    <a:pt x="5037" y="1161"/>
                  </a:lnTo>
                  <a:lnTo>
                    <a:pt x="5004" y="1170"/>
                  </a:lnTo>
                  <a:lnTo>
                    <a:pt x="4971" y="1177"/>
                  </a:lnTo>
                  <a:lnTo>
                    <a:pt x="4938" y="1184"/>
                  </a:lnTo>
                  <a:lnTo>
                    <a:pt x="4905" y="1191"/>
                  </a:lnTo>
                  <a:lnTo>
                    <a:pt x="4870" y="1197"/>
                  </a:lnTo>
                  <a:lnTo>
                    <a:pt x="4803" y="1207"/>
                  </a:lnTo>
                  <a:lnTo>
                    <a:pt x="4736" y="1216"/>
                  </a:lnTo>
                  <a:lnTo>
                    <a:pt x="4668" y="1224"/>
                  </a:lnTo>
                  <a:lnTo>
                    <a:pt x="4600" y="1232"/>
                  </a:lnTo>
                  <a:lnTo>
                    <a:pt x="4533" y="1241"/>
                  </a:lnTo>
                  <a:lnTo>
                    <a:pt x="4533" y="1241"/>
                  </a:lnTo>
                  <a:lnTo>
                    <a:pt x="4463" y="1251"/>
                  </a:lnTo>
                  <a:lnTo>
                    <a:pt x="4393" y="1263"/>
                  </a:lnTo>
                  <a:lnTo>
                    <a:pt x="4325" y="1276"/>
                  </a:lnTo>
                  <a:lnTo>
                    <a:pt x="4256" y="1289"/>
                  </a:lnTo>
                  <a:lnTo>
                    <a:pt x="4118" y="1318"/>
                  </a:lnTo>
                  <a:lnTo>
                    <a:pt x="3981" y="1348"/>
                  </a:lnTo>
                  <a:lnTo>
                    <a:pt x="3981" y="1348"/>
                  </a:lnTo>
                  <a:lnTo>
                    <a:pt x="3909" y="1365"/>
                  </a:lnTo>
                  <a:lnTo>
                    <a:pt x="3874" y="1374"/>
                  </a:lnTo>
                  <a:lnTo>
                    <a:pt x="3838" y="1385"/>
                  </a:lnTo>
                  <a:lnTo>
                    <a:pt x="3804" y="1397"/>
                  </a:lnTo>
                  <a:lnTo>
                    <a:pt x="3769" y="1410"/>
                  </a:lnTo>
                  <a:lnTo>
                    <a:pt x="3752" y="1417"/>
                  </a:lnTo>
                  <a:lnTo>
                    <a:pt x="3736" y="1425"/>
                  </a:lnTo>
                  <a:lnTo>
                    <a:pt x="3719" y="1434"/>
                  </a:lnTo>
                  <a:lnTo>
                    <a:pt x="3703" y="1443"/>
                  </a:lnTo>
                  <a:lnTo>
                    <a:pt x="3703" y="1443"/>
                  </a:lnTo>
                  <a:lnTo>
                    <a:pt x="3684" y="1455"/>
                  </a:lnTo>
                  <a:lnTo>
                    <a:pt x="3665" y="1469"/>
                  </a:lnTo>
                  <a:lnTo>
                    <a:pt x="3647" y="1483"/>
                  </a:lnTo>
                  <a:lnTo>
                    <a:pt x="3629" y="1498"/>
                  </a:lnTo>
                  <a:lnTo>
                    <a:pt x="3612" y="1513"/>
                  </a:lnTo>
                  <a:lnTo>
                    <a:pt x="3596" y="1530"/>
                  </a:lnTo>
                  <a:lnTo>
                    <a:pt x="3580" y="1547"/>
                  </a:lnTo>
                  <a:lnTo>
                    <a:pt x="3565" y="1564"/>
                  </a:lnTo>
                  <a:lnTo>
                    <a:pt x="3550" y="1582"/>
                  </a:lnTo>
                  <a:lnTo>
                    <a:pt x="3536" y="1601"/>
                  </a:lnTo>
                  <a:lnTo>
                    <a:pt x="3509" y="1640"/>
                  </a:lnTo>
                  <a:lnTo>
                    <a:pt x="3483" y="1679"/>
                  </a:lnTo>
                  <a:lnTo>
                    <a:pt x="3459" y="1719"/>
                  </a:lnTo>
                  <a:lnTo>
                    <a:pt x="3459" y="1719"/>
                  </a:lnTo>
                  <a:lnTo>
                    <a:pt x="3438" y="1755"/>
                  </a:lnTo>
                  <a:lnTo>
                    <a:pt x="3418" y="1791"/>
                  </a:lnTo>
                  <a:lnTo>
                    <a:pt x="3400" y="1828"/>
                  </a:lnTo>
                  <a:lnTo>
                    <a:pt x="3382" y="1866"/>
                  </a:lnTo>
                  <a:lnTo>
                    <a:pt x="3364" y="1903"/>
                  </a:lnTo>
                  <a:lnTo>
                    <a:pt x="3347" y="1941"/>
                  </a:lnTo>
                  <a:lnTo>
                    <a:pt x="3331" y="1978"/>
                  </a:lnTo>
                  <a:lnTo>
                    <a:pt x="3316" y="2016"/>
                  </a:lnTo>
                  <a:lnTo>
                    <a:pt x="3286" y="2094"/>
                  </a:lnTo>
                  <a:lnTo>
                    <a:pt x="3259" y="2172"/>
                  </a:lnTo>
                  <a:lnTo>
                    <a:pt x="3233" y="2250"/>
                  </a:lnTo>
                  <a:lnTo>
                    <a:pt x="3209" y="2330"/>
                  </a:lnTo>
                  <a:lnTo>
                    <a:pt x="3187" y="2410"/>
                  </a:lnTo>
                  <a:lnTo>
                    <a:pt x="3165" y="2490"/>
                  </a:lnTo>
                  <a:lnTo>
                    <a:pt x="3144" y="2572"/>
                  </a:lnTo>
                  <a:lnTo>
                    <a:pt x="3124" y="2652"/>
                  </a:lnTo>
                  <a:lnTo>
                    <a:pt x="3085" y="2814"/>
                  </a:lnTo>
                  <a:lnTo>
                    <a:pt x="3044" y="2976"/>
                  </a:lnTo>
                  <a:lnTo>
                    <a:pt x="3044" y="2976"/>
                  </a:lnTo>
                  <a:lnTo>
                    <a:pt x="3013" y="3097"/>
                  </a:lnTo>
                  <a:lnTo>
                    <a:pt x="2980" y="3219"/>
                  </a:lnTo>
                  <a:lnTo>
                    <a:pt x="2946" y="3339"/>
                  </a:lnTo>
                  <a:lnTo>
                    <a:pt x="2910" y="3459"/>
                  </a:lnTo>
                  <a:lnTo>
                    <a:pt x="2872" y="3578"/>
                  </a:lnTo>
                  <a:lnTo>
                    <a:pt x="2833" y="3698"/>
                  </a:lnTo>
                  <a:lnTo>
                    <a:pt x="2791" y="3815"/>
                  </a:lnTo>
                  <a:lnTo>
                    <a:pt x="2748" y="3933"/>
                  </a:lnTo>
                  <a:lnTo>
                    <a:pt x="2702" y="4050"/>
                  </a:lnTo>
                  <a:lnTo>
                    <a:pt x="2654" y="4166"/>
                  </a:lnTo>
                  <a:lnTo>
                    <a:pt x="2605" y="4280"/>
                  </a:lnTo>
                  <a:lnTo>
                    <a:pt x="2579" y="4338"/>
                  </a:lnTo>
                  <a:lnTo>
                    <a:pt x="2553" y="4395"/>
                  </a:lnTo>
                  <a:lnTo>
                    <a:pt x="2526" y="4451"/>
                  </a:lnTo>
                  <a:lnTo>
                    <a:pt x="2499" y="4507"/>
                  </a:lnTo>
                  <a:lnTo>
                    <a:pt x="2471" y="4564"/>
                  </a:lnTo>
                  <a:lnTo>
                    <a:pt x="2443" y="4619"/>
                  </a:lnTo>
                  <a:lnTo>
                    <a:pt x="2414" y="4674"/>
                  </a:lnTo>
                  <a:lnTo>
                    <a:pt x="2384" y="4729"/>
                  </a:lnTo>
                  <a:lnTo>
                    <a:pt x="2353" y="4784"/>
                  </a:lnTo>
                  <a:lnTo>
                    <a:pt x="2322" y="4839"/>
                  </a:lnTo>
                  <a:lnTo>
                    <a:pt x="2263" y="4945"/>
                  </a:lnTo>
                  <a:lnTo>
                    <a:pt x="2263" y="4945"/>
                  </a:lnTo>
                  <a:lnTo>
                    <a:pt x="2254" y="4854"/>
                  </a:lnTo>
                  <a:lnTo>
                    <a:pt x="2247" y="4764"/>
                  </a:lnTo>
                  <a:lnTo>
                    <a:pt x="2242" y="4672"/>
                  </a:lnTo>
                  <a:lnTo>
                    <a:pt x="2237" y="4581"/>
                  </a:lnTo>
                  <a:lnTo>
                    <a:pt x="2234" y="4489"/>
                  </a:lnTo>
                  <a:lnTo>
                    <a:pt x="2231" y="4398"/>
                  </a:lnTo>
                  <a:lnTo>
                    <a:pt x="2230" y="4306"/>
                  </a:lnTo>
                  <a:lnTo>
                    <a:pt x="2228" y="4214"/>
                  </a:lnTo>
                  <a:lnTo>
                    <a:pt x="2227" y="4031"/>
                  </a:lnTo>
                  <a:lnTo>
                    <a:pt x="2226" y="3848"/>
                  </a:lnTo>
                  <a:lnTo>
                    <a:pt x="2224" y="3665"/>
                  </a:lnTo>
                  <a:lnTo>
                    <a:pt x="2222" y="3573"/>
                  </a:lnTo>
                  <a:lnTo>
                    <a:pt x="2220" y="3482"/>
                  </a:lnTo>
                  <a:lnTo>
                    <a:pt x="2220" y="3482"/>
                  </a:lnTo>
                  <a:lnTo>
                    <a:pt x="2216" y="3375"/>
                  </a:lnTo>
                  <a:lnTo>
                    <a:pt x="2211" y="3270"/>
                  </a:lnTo>
                  <a:lnTo>
                    <a:pt x="2205" y="3163"/>
                  </a:lnTo>
                  <a:lnTo>
                    <a:pt x="2198" y="3058"/>
                  </a:lnTo>
                  <a:lnTo>
                    <a:pt x="2190" y="2953"/>
                  </a:lnTo>
                  <a:lnTo>
                    <a:pt x="2180" y="2847"/>
                  </a:lnTo>
                  <a:lnTo>
                    <a:pt x="2170" y="2742"/>
                  </a:lnTo>
                  <a:lnTo>
                    <a:pt x="2158" y="2636"/>
                  </a:lnTo>
                  <a:lnTo>
                    <a:pt x="2145" y="2531"/>
                  </a:lnTo>
                  <a:lnTo>
                    <a:pt x="2131" y="2426"/>
                  </a:lnTo>
                  <a:lnTo>
                    <a:pt x="2116" y="2321"/>
                  </a:lnTo>
                  <a:lnTo>
                    <a:pt x="2100" y="2216"/>
                  </a:lnTo>
                  <a:lnTo>
                    <a:pt x="2083" y="2112"/>
                  </a:lnTo>
                  <a:lnTo>
                    <a:pt x="2064" y="2007"/>
                  </a:lnTo>
                  <a:lnTo>
                    <a:pt x="2045" y="1904"/>
                  </a:lnTo>
                  <a:lnTo>
                    <a:pt x="2024" y="1799"/>
                  </a:lnTo>
                  <a:lnTo>
                    <a:pt x="1984" y="1787"/>
                  </a:lnTo>
                  <a:lnTo>
                    <a:pt x="1984" y="1787"/>
                  </a:lnTo>
                  <a:lnTo>
                    <a:pt x="1949" y="1791"/>
                  </a:lnTo>
                  <a:lnTo>
                    <a:pt x="1915" y="1796"/>
                  </a:lnTo>
                  <a:lnTo>
                    <a:pt x="1881" y="1802"/>
                  </a:lnTo>
                  <a:lnTo>
                    <a:pt x="1848" y="1808"/>
                  </a:lnTo>
                  <a:lnTo>
                    <a:pt x="1814" y="1816"/>
                  </a:lnTo>
                  <a:lnTo>
                    <a:pt x="1781" y="1824"/>
                  </a:lnTo>
                  <a:lnTo>
                    <a:pt x="1714" y="1844"/>
                  </a:lnTo>
                  <a:lnTo>
                    <a:pt x="1648" y="1863"/>
                  </a:lnTo>
                  <a:lnTo>
                    <a:pt x="1580" y="1883"/>
                  </a:lnTo>
                  <a:lnTo>
                    <a:pt x="1514" y="1903"/>
                  </a:lnTo>
                  <a:lnTo>
                    <a:pt x="1447" y="1920"/>
                  </a:lnTo>
                  <a:lnTo>
                    <a:pt x="1447" y="1920"/>
                  </a:lnTo>
                  <a:lnTo>
                    <a:pt x="1409" y="1929"/>
                  </a:lnTo>
                  <a:lnTo>
                    <a:pt x="1371" y="1937"/>
                  </a:lnTo>
                  <a:lnTo>
                    <a:pt x="1294" y="1952"/>
                  </a:lnTo>
                  <a:lnTo>
                    <a:pt x="1140" y="1980"/>
                  </a:lnTo>
                  <a:lnTo>
                    <a:pt x="1140" y="1980"/>
                  </a:lnTo>
                  <a:lnTo>
                    <a:pt x="1061" y="1995"/>
                  </a:lnTo>
                  <a:lnTo>
                    <a:pt x="983" y="2012"/>
                  </a:lnTo>
                  <a:lnTo>
                    <a:pt x="904" y="2030"/>
                  </a:lnTo>
                  <a:lnTo>
                    <a:pt x="826" y="2049"/>
                  </a:lnTo>
                  <a:lnTo>
                    <a:pt x="749" y="2071"/>
                  </a:lnTo>
                  <a:lnTo>
                    <a:pt x="672" y="2093"/>
                  </a:lnTo>
                  <a:lnTo>
                    <a:pt x="595" y="2116"/>
                  </a:lnTo>
                  <a:lnTo>
                    <a:pt x="518" y="2141"/>
                  </a:lnTo>
                  <a:lnTo>
                    <a:pt x="490" y="2158"/>
                  </a:lnTo>
                  <a:lnTo>
                    <a:pt x="490" y="2158"/>
                  </a:lnTo>
                  <a:lnTo>
                    <a:pt x="442" y="2181"/>
                  </a:lnTo>
                  <a:lnTo>
                    <a:pt x="394" y="2206"/>
                  </a:lnTo>
                  <a:lnTo>
                    <a:pt x="298" y="2256"/>
                  </a:lnTo>
                  <a:lnTo>
                    <a:pt x="298" y="2256"/>
                  </a:lnTo>
                  <a:lnTo>
                    <a:pt x="254" y="2281"/>
                  </a:lnTo>
                  <a:lnTo>
                    <a:pt x="210" y="2306"/>
                  </a:lnTo>
                  <a:lnTo>
                    <a:pt x="188" y="2319"/>
                  </a:lnTo>
                  <a:lnTo>
                    <a:pt x="166" y="2333"/>
                  </a:lnTo>
                  <a:lnTo>
                    <a:pt x="145" y="2347"/>
                  </a:lnTo>
                  <a:lnTo>
                    <a:pt x="125" y="2362"/>
                  </a:lnTo>
                  <a:lnTo>
                    <a:pt x="106" y="2378"/>
                  </a:lnTo>
                  <a:lnTo>
                    <a:pt x="88" y="2394"/>
                  </a:lnTo>
                  <a:lnTo>
                    <a:pt x="70" y="2411"/>
                  </a:lnTo>
                  <a:lnTo>
                    <a:pt x="54" y="2430"/>
                  </a:lnTo>
                  <a:lnTo>
                    <a:pt x="39" y="2449"/>
                  </a:lnTo>
                  <a:lnTo>
                    <a:pt x="26" y="2469"/>
                  </a:lnTo>
                  <a:lnTo>
                    <a:pt x="14" y="2490"/>
                  </a:lnTo>
                  <a:lnTo>
                    <a:pt x="3" y="2513"/>
                  </a:lnTo>
                  <a:lnTo>
                    <a:pt x="0" y="2545"/>
                  </a:lnTo>
                  <a:lnTo>
                    <a:pt x="0" y="2545"/>
                  </a:lnTo>
                  <a:lnTo>
                    <a:pt x="1" y="2563"/>
                  </a:lnTo>
                  <a:lnTo>
                    <a:pt x="2" y="2581"/>
                  </a:lnTo>
                  <a:lnTo>
                    <a:pt x="4" y="2599"/>
                  </a:lnTo>
                  <a:lnTo>
                    <a:pt x="7" y="2616"/>
                  </a:lnTo>
                  <a:lnTo>
                    <a:pt x="3" y="2672"/>
                  </a:lnTo>
                  <a:lnTo>
                    <a:pt x="3" y="2672"/>
                  </a:lnTo>
                  <a:lnTo>
                    <a:pt x="8" y="2743"/>
                  </a:lnTo>
                  <a:lnTo>
                    <a:pt x="22" y="2933"/>
                  </a:lnTo>
                  <a:lnTo>
                    <a:pt x="44" y="3213"/>
                  </a:lnTo>
                  <a:lnTo>
                    <a:pt x="57" y="3376"/>
                  </a:lnTo>
                  <a:lnTo>
                    <a:pt x="73" y="3549"/>
                  </a:lnTo>
                  <a:lnTo>
                    <a:pt x="90" y="3730"/>
                  </a:lnTo>
                  <a:lnTo>
                    <a:pt x="109" y="3912"/>
                  </a:lnTo>
                  <a:lnTo>
                    <a:pt x="129" y="4093"/>
                  </a:lnTo>
                  <a:lnTo>
                    <a:pt x="151" y="4268"/>
                  </a:lnTo>
                  <a:lnTo>
                    <a:pt x="162" y="4353"/>
                  </a:lnTo>
                  <a:lnTo>
                    <a:pt x="173" y="4435"/>
                  </a:lnTo>
                  <a:lnTo>
                    <a:pt x="186" y="4514"/>
                  </a:lnTo>
                  <a:lnTo>
                    <a:pt x="198" y="4588"/>
                  </a:lnTo>
                  <a:lnTo>
                    <a:pt x="211" y="4658"/>
                  </a:lnTo>
                  <a:lnTo>
                    <a:pt x="223" y="4723"/>
                  </a:lnTo>
                  <a:lnTo>
                    <a:pt x="236" y="4784"/>
                  </a:lnTo>
                  <a:lnTo>
                    <a:pt x="249" y="4839"/>
                  </a:lnTo>
                  <a:lnTo>
                    <a:pt x="249" y="4839"/>
                  </a:lnTo>
                  <a:lnTo>
                    <a:pt x="262" y="4892"/>
                  </a:lnTo>
                  <a:lnTo>
                    <a:pt x="276" y="4949"/>
                  </a:lnTo>
                  <a:lnTo>
                    <a:pt x="289" y="5010"/>
                  </a:lnTo>
                  <a:lnTo>
                    <a:pt x="302" y="5073"/>
                  </a:lnTo>
                  <a:lnTo>
                    <a:pt x="328" y="5210"/>
                  </a:lnTo>
                  <a:lnTo>
                    <a:pt x="355" y="5356"/>
                  </a:lnTo>
                  <a:lnTo>
                    <a:pt x="381" y="5510"/>
                  </a:lnTo>
                  <a:lnTo>
                    <a:pt x="408" y="5671"/>
                  </a:lnTo>
                  <a:lnTo>
                    <a:pt x="462" y="6003"/>
                  </a:lnTo>
                  <a:lnTo>
                    <a:pt x="490" y="6171"/>
                  </a:lnTo>
                  <a:lnTo>
                    <a:pt x="518" y="6338"/>
                  </a:lnTo>
                  <a:lnTo>
                    <a:pt x="547" y="6500"/>
                  </a:lnTo>
                  <a:lnTo>
                    <a:pt x="576" y="6658"/>
                  </a:lnTo>
                  <a:lnTo>
                    <a:pt x="606" y="6809"/>
                  </a:lnTo>
                  <a:lnTo>
                    <a:pt x="620" y="6881"/>
                  </a:lnTo>
                  <a:lnTo>
                    <a:pt x="636" y="6950"/>
                  </a:lnTo>
                  <a:lnTo>
                    <a:pt x="651" y="7018"/>
                  </a:lnTo>
                  <a:lnTo>
                    <a:pt x="666" y="7081"/>
                  </a:lnTo>
                  <a:lnTo>
                    <a:pt x="682" y="7142"/>
                  </a:lnTo>
                  <a:lnTo>
                    <a:pt x="698" y="7200"/>
                  </a:lnTo>
                  <a:lnTo>
                    <a:pt x="698" y="7200"/>
                  </a:lnTo>
                  <a:lnTo>
                    <a:pt x="792" y="7528"/>
                  </a:lnTo>
                  <a:lnTo>
                    <a:pt x="10144" y="7528"/>
                  </a:lnTo>
                  <a:lnTo>
                    <a:pt x="10144" y="7528"/>
                  </a:lnTo>
                  <a:lnTo>
                    <a:pt x="10410" y="6694"/>
                  </a:lnTo>
                  <a:lnTo>
                    <a:pt x="10410" y="6694"/>
                  </a:lnTo>
                  <a:lnTo>
                    <a:pt x="10460" y="6539"/>
                  </a:lnTo>
                  <a:lnTo>
                    <a:pt x="10508" y="6383"/>
                  </a:lnTo>
                  <a:lnTo>
                    <a:pt x="10531" y="6305"/>
                  </a:lnTo>
                  <a:lnTo>
                    <a:pt x="10553" y="6226"/>
                  </a:lnTo>
                  <a:lnTo>
                    <a:pt x="10575" y="6147"/>
                  </a:lnTo>
                  <a:lnTo>
                    <a:pt x="10595" y="6068"/>
                  </a:lnTo>
                  <a:lnTo>
                    <a:pt x="10595" y="6068"/>
                  </a:lnTo>
                  <a:lnTo>
                    <a:pt x="10609" y="6010"/>
                  </a:lnTo>
                  <a:lnTo>
                    <a:pt x="10622" y="5952"/>
                  </a:lnTo>
                  <a:lnTo>
                    <a:pt x="10634" y="5894"/>
                  </a:lnTo>
                  <a:lnTo>
                    <a:pt x="10646" y="5835"/>
                  </a:lnTo>
                  <a:lnTo>
                    <a:pt x="10658" y="5777"/>
                  </a:lnTo>
                  <a:lnTo>
                    <a:pt x="10669" y="5719"/>
                  </a:lnTo>
                  <a:lnTo>
                    <a:pt x="10689" y="5601"/>
                  </a:lnTo>
                  <a:lnTo>
                    <a:pt x="10707" y="5484"/>
                  </a:lnTo>
                  <a:lnTo>
                    <a:pt x="10723" y="5365"/>
                  </a:lnTo>
                  <a:lnTo>
                    <a:pt x="10737" y="5247"/>
                  </a:lnTo>
                  <a:lnTo>
                    <a:pt x="10749" y="5128"/>
                  </a:lnTo>
                  <a:lnTo>
                    <a:pt x="10760" y="5010"/>
                  </a:lnTo>
                  <a:lnTo>
                    <a:pt x="10770" y="4890"/>
                  </a:lnTo>
                  <a:lnTo>
                    <a:pt x="10778" y="4772"/>
                  </a:lnTo>
                  <a:lnTo>
                    <a:pt x="10786" y="4652"/>
                  </a:lnTo>
                  <a:lnTo>
                    <a:pt x="10793" y="4533"/>
                  </a:lnTo>
                  <a:lnTo>
                    <a:pt x="10799" y="4414"/>
                  </a:lnTo>
                  <a:lnTo>
                    <a:pt x="10811" y="4175"/>
                  </a:lnTo>
                  <a:lnTo>
                    <a:pt x="10833" y="4068"/>
                  </a:lnTo>
                  <a:lnTo>
                    <a:pt x="10833" y="4068"/>
                  </a:lnTo>
                  <a:lnTo>
                    <a:pt x="10845" y="3810"/>
                  </a:lnTo>
                  <a:lnTo>
                    <a:pt x="10849" y="3683"/>
                  </a:lnTo>
                  <a:lnTo>
                    <a:pt x="10853" y="3554"/>
                  </a:lnTo>
                  <a:lnTo>
                    <a:pt x="10855" y="3426"/>
                  </a:lnTo>
                  <a:lnTo>
                    <a:pt x="10855" y="3298"/>
                  </a:lnTo>
                  <a:lnTo>
                    <a:pt x="10855" y="3234"/>
                  </a:lnTo>
                  <a:lnTo>
                    <a:pt x="10854" y="3169"/>
                  </a:lnTo>
                  <a:lnTo>
                    <a:pt x="10852" y="3105"/>
                  </a:lnTo>
                  <a:lnTo>
                    <a:pt x="10849" y="3041"/>
                  </a:lnTo>
                  <a:close/>
                </a:path>
              </a:pathLst>
            </a:custGeom>
            <a:solidFill>
              <a:srgbClr val="F7C2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7E245D5-C99F-EE40-D232-A070EECD3F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9" y="1811"/>
              <a:ext cx="3618" cy="2509"/>
            </a:xfrm>
            <a:custGeom>
              <a:avLst/>
              <a:gdLst>
                <a:gd name="T0" fmla="*/ 10829 w 10855"/>
                <a:gd name="T1" fmla="*/ 2823 h 7528"/>
                <a:gd name="T2" fmla="*/ 10760 w 10855"/>
                <a:gd name="T3" fmla="*/ 2582 h 7528"/>
                <a:gd name="T4" fmla="*/ 10667 w 10855"/>
                <a:gd name="T5" fmla="*/ 2438 h 7528"/>
                <a:gd name="T6" fmla="*/ 10457 w 10855"/>
                <a:gd name="T7" fmla="*/ 2258 h 7528"/>
                <a:gd name="T8" fmla="*/ 10097 w 10855"/>
                <a:gd name="T9" fmla="*/ 2020 h 7528"/>
                <a:gd name="T10" fmla="*/ 9655 w 10855"/>
                <a:gd name="T11" fmla="*/ 1781 h 7528"/>
                <a:gd name="T12" fmla="*/ 9114 w 10855"/>
                <a:gd name="T13" fmla="*/ 1446 h 7528"/>
                <a:gd name="T14" fmla="*/ 9065 w 10855"/>
                <a:gd name="T15" fmla="*/ 1392 h 7528"/>
                <a:gd name="T16" fmla="*/ 8995 w 10855"/>
                <a:gd name="T17" fmla="*/ 1158 h 7528"/>
                <a:gd name="T18" fmla="*/ 8833 w 10855"/>
                <a:gd name="T19" fmla="*/ 834 h 7528"/>
                <a:gd name="T20" fmla="*/ 8572 w 10855"/>
                <a:gd name="T21" fmla="*/ 430 h 7528"/>
                <a:gd name="T22" fmla="*/ 8356 w 10855"/>
                <a:gd name="T23" fmla="*/ 179 h 7528"/>
                <a:gd name="T24" fmla="*/ 8207 w 10855"/>
                <a:gd name="T25" fmla="*/ 63 h 7528"/>
                <a:gd name="T26" fmla="*/ 7997 w 10855"/>
                <a:gd name="T27" fmla="*/ 29 h 7528"/>
                <a:gd name="T28" fmla="*/ 7031 w 10855"/>
                <a:gd name="T29" fmla="*/ 210 h 7528"/>
                <a:gd name="T30" fmla="*/ 6481 w 10855"/>
                <a:gd name="T31" fmla="*/ 358 h 7528"/>
                <a:gd name="T32" fmla="*/ 5952 w 10855"/>
                <a:gd name="T33" fmla="*/ 560 h 7528"/>
                <a:gd name="T34" fmla="*/ 5496 w 10855"/>
                <a:gd name="T35" fmla="*/ 833 h 7528"/>
                <a:gd name="T36" fmla="*/ 5370 w 10855"/>
                <a:gd name="T37" fmla="*/ 991 h 7528"/>
                <a:gd name="T38" fmla="*/ 5166 w 10855"/>
                <a:gd name="T39" fmla="*/ 1115 h 7528"/>
                <a:gd name="T40" fmla="*/ 4971 w 10855"/>
                <a:gd name="T41" fmla="*/ 1177 h 7528"/>
                <a:gd name="T42" fmla="*/ 4600 w 10855"/>
                <a:gd name="T43" fmla="*/ 1232 h 7528"/>
                <a:gd name="T44" fmla="*/ 4118 w 10855"/>
                <a:gd name="T45" fmla="*/ 1318 h 7528"/>
                <a:gd name="T46" fmla="*/ 3769 w 10855"/>
                <a:gd name="T47" fmla="*/ 1410 h 7528"/>
                <a:gd name="T48" fmla="*/ 3665 w 10855"/>
                <a:gd name="T49" fmla="*/ 1469 h 7528"/>
                <a:gd name="T50" fmla="*/ 3550 w 10855"/>
                <a:gd name="T51" fmla="*/ 1582 h 7528"/>
                <a:gd name="T52" fmla="*/ 3418 w 10855"/>
                <a:gd name="T53" fmla="*/ 1791 h 7528"/>
                <a:gd name="T54" fmla="*/ 3286 w 10855"/>
                <a:gd name="T55" fmla="*/ 2094 h 7528"/>
                <a:gd name="T56" fmla="*/ 3124 w 10855"/>
                <a:gd name="T57" fmla="*/ 2652 h 7528"/>
                <a:gd name="T58" fmla="*/ 2910 w 10855"/>
                <a:gd name="T59" fmla="*/ 3459 h 7528"/>
                <a:gd name="T60" fmla="*/ 2605 w 10855"/>
                <a:gd name="T61" fmla="*/ 4280 h 7528"/>
                <a:gd name="T62" fmla="*/ 2414 w 10855"/>
                <a:gd name="T63" fmla="*/ 4674 h 7528"/>
                <a:gd name="T64" fmla="*/ 2247 w 10855"/>
                <a:gd name="T65" fmla="*/ 4764 h 7528"/>
                <a:gd name="T66" fmla="*/ 2227 w 10855"/>
                <a:gd name="T67" fmla="*/ 4031 h 7528"/>
                <a:gd name="T68" fmla="*/ 2211 w 10855"/>
                <a:gd name="T69" fmla="*/ 3270 h 7528"/>
                <a:gd name="T70" fmla="*/ 2145 w 10855"/>
                <a:gd name="T71" fmla="*/ 2531 h 7528"/>
                <a:gd name="T72" fmla="*/ 2024 w 10855"/>
                <a:gd name="T73" fmla="*/ 1799 h 7528"/>
                <a:gd name="T74" fmla="*/ 1814 w 10855"/>
                <a:gd name="T75" fmla="*/ 1816 h 7528"/>
                <a:gd name="T76" fmla="*/ 1447 w 10855"/>
                <a:gd name="T77" fmla="*/ 1920 h 7528"/>
                <a:gd name="T78" fmla="*/ 983 w 10855"/>
                <a:gd name="T79" fmla="*/ 2012 h 7528"/>
                <a:gd name="T80" fmla="*/ 490 w 10855"/>
                <a:gd name="T81" fmla="*/ 2158 h 7528"/>
                <a:gd name="T82" fmla="*/ 210 w 10855"/>
                <a:gd name="T83" fmla="*/ 2306 h 7528"/>
                <a:gd name="T84" fmla="*/ 70 w 10855"/>
                <a:gd name="T85" fmla="*/ 2411 h 7528"/>
                <a:gd name="T86" fmla="*/ 0 w 10855"/>
                <a:gd name="T87" fmla="*/ 2545 h 7528"/>
                <a:gd name="T88" fmla="*/ 8 w 10855"/>
                <a:gd name="T89" fmla="*/ 2743 h 7528"/>
                <a:gd name="T90" fmla="*/ 129 w 10855"/>
                <a:gd name="T91" fmla="*/ 4093 h 7528"/>
                <a:gd name="T92" fmla="*/ 223 w 10855"/>
                <a:gd name="T93" fmla="*/ 4723 h 7528"/>
                <a:gd name="T94" fmla="*/ 302 w 10855"/>
                <a:gd name="T95" fmla="*/ 5073 h 7528"/>
                <a:gd name="T96" fmla="*/ 518 w 10855"/>
                <a:gd name="T97" fmla="*/ 6338 h 7528"/>
                <a:gd name="T98" fmla="*/ 666 w 10855"/>
                <a:gd name="T99" fmla="*/ 7081 h 7528"/>
                <a:gd name="T100" fmla="*/ 10410 w 10855"/>
                <a:gd name="T101" fmla="*/ 6694 h 7528"/>
                <a:gd name="T102" fmla="*/ 10595 w 10855"/>
                <a:gd name="T103" fmla="*/ 6068 h 7528"/>
                <a:gd name="T104" fmla="*/ 10669 w 10855"/>
                <a:gd name="T105" fmla="*/ 5719 h 7528"/>
                <a:gd name="T106" fmla="*/ 10770 w 10855"/>
                <a:gd name="T107" fmla="*/ 4890 h 7528"/>
                <a:gd name="T108" fmla="*/ 10833 w 10855"/>
                <a:gd name="T109" fmla="*/ 4068 h 7528"/>
                <a:gd name="T110" fmla="*/ 10854 w 10855"/>
                <a:gd name="T111" fmla="*/ 3169 h 7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0855" h="7528">
                  <a:moveTo>
                    <a:pt x="10849" y="3041"/>
                  </a:moveTo>
                  <a:lnTo>
                    <a:pt x="10849" y="3041"/>
                  </a:lnTo>
                  <a:lnTo>
                    <a:pt x="10845" y="2969"/>
                  </a:lnTo>
                  <a:lnTo>
                    <a:pt x="10842" y="2932"/>
                  </a:lnTo>
                  <a:lnTo>
                    <a:pt x="10839" y="2896"/>
                  </a:lnTo>
                  <a:lnTo>
                    <a:pt x="10834" y="2859"/>
                  </a:lnTo>
                  <a:lnTo>
                    <a:pt x="10829" y="2823"/>
                  </a:lnTo>
                  <a:lnTo>
                    <a:pt x="10823" y="2788"/>
                  </a:lnTo>
                  <a:lnTo>
                    <a:pt x="10816" y="2752"/>
                  </a:lnTo>
                  <a:lnTo>
                    <a:pt x="10808" y="2716"/>
                  </a:lnTo>
                  <a:lnTo>
                    <a:pt x="10798" y="2682"/>
                  </a:lnTo>
                  <a:lnTo>
                    <a:pt x="10787" y="2648"/>
                  </a:lnTo>
                  <a:lnTo>
                    <a:pt x="10775" y="2614"/>
                  </a:lnTo>
                  <a:lnTo>
                    <a:pt x="10760" y="2582"/>
                  </a:lnTo>
                  <a:lnTo>
                    <a:pt x="10745" y="2550"/>
                  </a:lnTo>
                  <a:lnTo>
                    <a:pt x="10727" y="2519"/>
                  </a:lnTo>
                  <a:lnTo>
                    <a:pt x="10707" y="2488"/>
                  </a:lnTo>
                  <a:lnTo>
                    <a:pt x="10707" y="2488"/>
                  </a:lnTo>
                  <a:lnTo>
                    <a:pt x="10695" y="2471"/>
                  </a:lnTo>
                  <a:lnTo>
                    <a:pt x="10680" y="2454"/>
                  </a:lnTo>
                  <a:lnTo>
                    <a:pt x="10667" y="2438"/>
                  </a:lnTo>
                  <a:lnTo>
                    <a:pt x="10653" y="2423"/>
                  </a:lnTo>
                  <a:lnTo>
                    <a:pt x="10623" y="2392"/>
                  </a:lnTo>
                  <a:lnTo>
                    <a:pt x="10592" y="2364"/>
                  </a:lnTo>
                  <a:lnTo>
                    <a:pt x="10559" y="2336"/>
                  </a:lnTo>
                  <a:lnTo>
                    <a:pt x="10526" y="2310"/>
                  </a:lnTo>
                  <a:lnTo>
                    <a:pt x="10492" y="2284"/>
                  </a:lnTo>
                  <a:lnTo>
                    <a:pt x="10457" y="2258"/>
                  </a:lnTo>
                  <a:lnTo>
                    <a:pt x="10457" y="2258"/>
                  </a:lnTo>
                  <a:lnTo>
                    <a:pt x="10399" y="2216"/>
                  </a:lnTo>
                  <a:lnTo>
                    <a:pt x="10340" y="2176"/>
                  </a:lnTo>
                  <a:lnTo>
                    <a:pt x="10279" y="2136"/>
                  </a:lnTo>
                  <a:lnTo>
                    <a:pt x="10219" y="2097"/>
                  </a:lnTo>
                  <a:lnTo>
                    <a:pt x="10158" y="2059"/>
                  </a:lnTo>
                  <a:lnTo>
                    <a:pt x="10097" y="2020"/>
                  </a:lnTo>
                  <a:lnTo>
                    <a:pt x="10035" y="1984"/>
                  </a:lnTo>
                  <a:lnTo>
                    <a:pt x="9973" y="1948"/>
                  </a:lnTo>
                  <a:lnTo>
                    <a:pt x="9910" y="1913"/>
                  </a:lnTo>
                  <a:lnTo>
                    <a:pt x="9847" y="1879"/>
                  </a:lnTo>
                  <a:lnTo>
                    <a:pt x="9783" y="1846"/>
                  </a:lnTo>
                  <a:lnTo>
                    <a:pt x="9719" y="1812"/>
                  </a:lnTo>
                  <a:lnTo>
                    <a:pt x="9655" y="1781"/>
                  </a:lnTo>
                  <a:lnTo>
                    <a:pt x="9589" y="1750"/>
                  </a:lnTo>
                  <a:lnTo>
                    <a:pt x="9524" y="1720"/>
                  </a:lnTo>
                  <a:lnTo>
                    <a:pt x="9458" y="1691"/>
                  </a:lnTo>
                  <a:lnTo>
                    <a:pt x="9392" y="1648"/>
                  </a:lnTo>
                  <a:lnTo>
                    <a:pt x="9392" y="1648"/>
                  </a:lnTo>
                  <a:lnTo>
                    <a:pt x="9114" y="1446"/>
                  </a:lnTo>
                  <a:lnTo>
                    <a:pt x="9114" y="1446"/>
                  </a:lnTo>
                  <a:lnTo>
                    <a:pt x="9102" y="1437"/>
                  </a:lnTo>
                  <a:lnTo>
                    <a:pt x="9090" y="1427"/>
                  </a:lnTo>
                  <a:lnTo>
                    <a:pt x="9079" y="1416"/>
                  </a:lnTo>
                  <a:lnTo>
                    <a:pt x="9074" y="1410"/>
                  </a:lnTo>
                  <a:lnTo>
                    <a:pt x="9070" y="1403"/>
                  </a:lnTo>
                  <a:lnTo>
                    <a:pt x="9070" y="1403"/>
                  </a:lnTo>
                  <a:lnTo>
                    <a:pt x="9065" y="1392"/>
                  </a:lnTo>
                  <a:lnTo>
                    <a:pt x="9061" y="1380"/>
                  </a:lnTo>
                  <a:lnTo>
                    <a:pt x="9055" y="1356"/>
                  </a:lnTo>
                  <a:lnTo>
                    <a:pt x="9055" y="1356"/>
                  </a:lnTo>
                  <a:lnTo>
                    <a:pt x="9042" y="1306"/>
                  </a:lnTo>
                  <a:lnTo>
                    <a:pt x="9028" y="1256"/>
                  </a:lnTo>
                  <a:lnTo>
                    <a:pt x="9012" y="1208"/>
                  </a:lnTo>
                  <a:lnTo>
                    <a:pt x="8995" y="1158"/>
                  </a:lnTo>
                  <a:lnTo>
                    <a:pt x="8975" y="1111"/>
                  </a:lnTo>
                  <a:lnTo>
                    <a:pt x="8955" y="1064"/>
                  </a:lnTo>
                  <a:lnTo>
                    <a:pt x="8933" y="1017"/>
                  </a:lnTo>
                  <a:lnTo>
                    <a:pt x="8910" y="971"/>
                  </a:lnTo>
                  <a:lnTo>
                    <a:pt x="8885" y="925"/>
                  </a:lnTo>
                  <a:lnTo>
                    <a:pt x="8859" y="879"/>
                  </a:lnTo>
                  <a:lnTo>
                    <a:pt x="8833" y="834"/>
                  </a:lnTo>
                  <a:lnTo>
                    <a:pt x="8807" y="790"/>
                  </a:lnTo>
                  <a:lnTo>
                    <a:pt x="8752" y="701"/>
                  </a:lnTo>
                  <a:lnTo>
                    <a:pt x="8696" y="614"/>
                  </a:lnTo>
                  <a:lnTo>
                    <a:pt x="8696" y="614"/>
                  </a:lnTo>
                  <a:lnTo>
                    <a:pt x="8635" y="522"/>
                  </a:lnTo>
                  <a:lnTo>
                    <a:pt x="8604" y="475"/>
                  </a:lnTo>
                  <a:lnTo>
                    <a:pt x="8572" y="430"/>
                  </a:lnTo>
                  <a:lnTo>
                    <a:pt x="8539" y="385"/>
                  </a:lnTo>
                  <a:lnTo>
                    <a:pt x="8504" y="342"/>
                  </a:lnTo>
                  <a:lnTo>
                    <a:pt x="8469" y="299"/>
                  </a:lnTo>
                  <a:lnTo>
                    <a:pt x="8433" y="257"/>
                  </a:lnTo>
                  <a:lnTo>
                    <a:pt x="8395" y="217"/>
                  </a:lnTo>
                  <a:lnTo>
                    <a:pt x="8376" y="198"/>
                  </a:lnTo>
                  <a:lnTo>
                    <a:pt x="8356" y="179"/>
                  </a:lnTo>
                  <a:lnTo>
                    <a:pt x="8336" y="161"/>
                  </a:lnTo>
                  <a:lnTo>
                    <a:pt x="8316" y="143"/>
                  </a:lnTo>
                  <a:lnTo>
                    <a:pt x="8295" y="126"/>
                  </a:lnTo>
                  <a:lnTo>
                    <a:pt x="8274" y="109"/>
                  </a:lnTo>
                  <a:lnTo>
                    <a:pt x="8252" y="93"/>
                  </a:lnTo>
                  <a:lnTo>
                    <a:pt x="8230" y="78"/>
                  </a:lnTo>
                  <a:lnTo>
                    <a:pt x="8207" y="63"/>
                  </a:lnTo>
                  <a:lnTo>
                    <a:pt x="8184" y="49"/>
                  </a:lnTo>
                  <a:lnTo>
                    <a:pt x="8161" y="35"/>
                  </a:lnTo>
                  <a:lnTo>
                    <a:pt x="8136" y="22"/>
                  </a:lnTo>
                  <a:lnTo>
                    <a:pt x="8111" y="11"/>
                  </a:lnTo>
                  <a:lnTo>
                    <a:pt x="8086" y="0"/>
                  </a:lnTo>
                  <a:lnTo>
                    <a:pt x="7997" y="29"/>
                  </a:lnTo>
                  <a:lnTo>
                    <a:pt x="7997" y="29"/>
                  </a:lnTo>
                  <a:lnTo>
                    <a:pt x="7836" y="57"/>
                  </a:lnTo>
                  <a:lnTo>
                    <a:pt x="7675" y="85"/>
                  </a:lnTo>
                  <a:lnTo>
                    <a:pt x="7514" y="113"/>
                  </a:lnTo>
                  <a:lnTo>
                    <a:pt x="7352" y="143"/>
                  </a:lnTo>
                  <a:lnTo>
                    <a:pt x="7192" y="175"/>
                  </a:lnTo>
                  <a:lnTo>
                    <a:pt x="7112" y="192"/>
                  </a:lnTo>
                  <a:lnTo>
                    <a:pt x="7031" y="210"/>
                  </a:lnTo>
                  <a:lnTo>
                    <a:pt x="6952" y="228"/>
                  </a:lnTo>
                  <a:lnTo>
                    <a:pt x="6872" y="247"/>
                  </a:lnTo>
                  <a:lnTo>
                    <a:pt x="6794" y="268"/>
                  </a:lnTo>
                  <a:lnTo>
                    <a:pt x="6715" y="289"/>
                  </a:lnTo>
                  <a:lnTo>
                    <a:pt x="6636" y="311"/>
                  </a:lnTo>
                  <a:lnTo>
                    <a:pt x="6558" y="334"/>
                  </a:lnTo>
                  <a:lnTo>
                    <a:pt x="6481" y="358"/>
                  </a:lnTo>
                  <a:lnTo>
                    <a:pt x="6404" y="383"/>
                  </a:lnTo>
                  <a:lnTo>
                    <a:pt x="6326" y="409"/>
                  </a:lnTo>
                  <a:lnTo>
                    <a:pt x="6250" y="436"/>
                  </a:lnTo>
                  <a:lnTo>
                    <a:pt x="6175" y="465"/>
                  </a:lnTo>
                  <a:lnTo>
                    <a:pt x="6100" y="496"/>
                  </a:lnTo>
                  <a:lnTo>
                    <a:pt x="6026" y="527"/>
                  </a:lnTo>
                  <a:lnTo>
                    <a:pt x="5952" y="560"/>
                  </a:lnTo>
                  <a:lnTo>
                    <a:pt x="5879" y="594"/>
                  </a:lnTo>
                  <a:lnTo>
                    <a:pt x="5807" y="630"/>
                  </a:lnTo>
                  <a:lnTo>
                    <a:pt x="5735" y="668"/>
                  </a:lnTo>
                  <a:lnTo>
                    <a:pt x="5665" y="707"/>
                  </a:lnTo>
                  <a:lnTo>
                    <a:pt x="5594" y="749"/>
                  </a:lnTo>
                  <a:lnTo>
                    <a:pt x="5525" y="792"/>
                  </a:lnTo>
                  <a:lnTo>
                    <a:pt x="5496" y="833"/>
                  </a:lnTo>
                  <a:lnTo>
                    <a:pt x="5496" y="833"/>
                  </a:lnTo>
                  <a:lnTo>
                    <a:pt x="5479" y="862"/>
                  </a:lnTo>
                  <a:lnTo>
                    <a:pt x="5461" y="891"/>
                  </a:lnTo>
                  <a:lnTo>
                    <a:pt x="5440" y="917"/>
                  </a:lnTo>
                  <a:lnTo>
                    <a:pt x="5418" y="944"/>
                  </a:lnTo>
                  <a:lnTo>
                    <a:pt x="5395" y="968"/>
                  </a:lnTo>
                  <a:lnTo>
                    <a:pt x="5370" y="991"/>
                  </a:lnTo>
                  <a:lnTo>
                    <a:pt x="5344" y="1012"/>
                  </a:lnTo>
                  <a:lnTo>
                    <a:pt x="5317" y="1033"/>
                  </a:lnTo>
                  <a:lnTo>
                    <a:pt x="5289" y="1052"/>
                  </a:lnTo>
                  <a:lnTo>
                    <a:pt x="5259" y="1069"/>
                  </a:lnTo>
                  <a:lnTo>
                    <a:pt x="5228" y="1086"/>
                  </a:lnTo>
                  <a:lnTo>
                    <a:pt x="5198" y="1101"/>
                  </a:lnTo>
                  <a:lnTo>
                    <a:pt x="5166" y="1115"/>
                  </a:lnTo>
                  <a:lnTo>
                    <a:pt x="5134" y="1128"/>
                  </a:lnTo>
                  <a:lnTo>
                    <a:pt x="5102" y="1140"/>
                  </a:lnTo>
                  <a:lnTo>
                    <a:pt x="5070" y="1150"/>
                  </a:lnTo>
                  <a:lnTo>
                    <a:pt x="5070" y="1150"/>
                  </a:lnTo>
                  <a:lnTo>
                    <a:pt x="5037" y="1161"/>
                  </a:lnTo>
                  <a:lnTo>
                    <a:pt x="5004" y="1170"/>
                  </a:lnTo>
                  <a:lnTo>
                    <a:pt x="4971" y="1177"/>
                  </a:lnTo>
                  <a:lnTo>
                    <a:pt x="4938" y="1184"/>
                  </a:lnTo>
                  <a:lnTo>
                    <a:pt x="4905" y="1191"/>
                  </a:lnTo>
                  <a:lnTo>
                    <a:pt x="4870" y="1197"/>
                  </a:lnTo>
                  <a:lnTo>
                    <a:pt x="4803" y="1207"/>
                  </a:lnTo>
                  <a:lnTo>
                    <a:pt x="4736" y="1216"/>
                  </a:lnTo>
                  <a:lnTo>
                    <a:pt x="4668" y="1224"/>
                  </a:lnTo>
                  <a:lnTo>
                    <a:pt x="4600" y="1232"/>
                  </a:lnTo>
                  <a:lnTo>
                    <a:pt x="4533" y="1241"/>
                  </a:lnTo>
                  <a:lnTo>
                    <a:pt x="4533" y="1241"/>
                  </a:lnTo>
                  <a:lnTo>
                    <a:pt x="4463" y="1251"/>
                  </a:lnTo>
                  <a:lnTo>
                    <a:pt x="4393" y="1263"/>
                  </a:lnTo>
                  <a:lnTo>
                    <a:pt x="4325" y="1276"/>
                  </a:lnTo>
                  <a:lnTo>
                    <a:pt x="4256" y="1289"/>
                  </a:lnTo>
                  <a:lnTo>
                    <a:pt x="4118" y="1318"/>
                  </a:lnTo>
                  <a:lnTo>
                    <a:pt x="3981" y="1348"/>
                  </a:lnTo>
                  <a:lnTo>
                    <a:pt x="3981" y="1348"/>
                  </a:lnTo>
                  <a:lnTo>
                    <a:pt x="3909" y="1365"/>
                  </a:lnTo>
                  <a:lnTo>
                    <a:pt x="3874" y="1374"/>
                  </a:lnTo>
                  <a:lnTo>
                    <a:pt x="3838" y="1385"/>
                  </a:lnTo>
                  <a:lnTo>
                    <a:pt x="3804" y="1397"/>
                  </a:lnTo>
                  <a:lnTo>
                    <a:pt x="3769" y="1410"/>
                  </a:lnTo>
                  <a:lnTo>
                    <a:pt x="3752" y="1417"/>
                  </a:lnTo>
                  <a:lnTo>
                    <a:pt x="3736" y="1425"/>
                  </a:lnTo>
                  <a:lnTo>
                    <a:pt x="3719" y="1434"/>
                  </a:lnTo>
                  <a:lnTo>
                    <a:pt x="3703" y="1443"/>
                  </a:lnTo>
                  <a:lnTo>
                    <a:pt x="3703" y="1443"/>
                  </a:lnTo>
                  <a:lnTo>
                    <a:pt x="3684" y="1455"/>
                  </a:lnTo>
                  <a:lnTo>
                    <a:pt x="3665" y="1469"/>
                  </a:lnTo>
                  <a:lnTo>
                    <a:pt x="3647" y="1483"/>
                  </a:lnTo>
                  <a:lnTo>
                    <a:pt x="3629" y="1498"/>
                  </a:lnTo>
                  <a:lnTo>
                    <a:pt x="3612" y="1513"/>
                  </a:lnTo>
                  <a:lnTo>
                    <a:pt x="3596" y="1530"/>
                  </a:lnTo>
                  <a:lnTo>
                    <a:pt x="3580" y="1547"/>
                  </a:lnTo>
                  <a:lnTo>
                    <a:pt x="3565" y="1564"/>
                  </a:lnTo>
                  <a:lnTo>
                    <a:pt x="3550" y="1582"/>
                  </a:lnTo>
                  <a:lnTo>
                    <a:pt x="3536" y="1601"/>
                  </a:lnTo>
                  <a:lnTo>
                    <a:pt x="3509" y="1640"/>
                  </a:lnTo>
                  <a:lnTo>
                    <a:pt x="3483" y="1679"/>
                  </a:lnTo>
                  <a:lnTo>
                    <a:pt x="3459" y="1719"/>
                  </a:lnTo>
                  <a:lnTo>
                    <a:pt x="3459" y="1719"/>
                  </a:lnTo>
                  <a:lnTo>
                    <a:pt x="3438" y="1755"/>
                  </a:lnTo>
                  <a:lnTo>
                    <a:pt x="3418" y="1791"/>
                  </a:lnTo>
                  <a:lnTo>
                    <a:pt x="3400" y="1828"/>
                  </a:lnTo>
                  <a:lnTo>
                    <a:pt x="3382" y="1866"/>
                  </a:lnTo>
                  <a:lnTo>
                    <a:pt x="3364" y="1903"/>
                  </a:lnTo>
                  <a:lnTo>
                    <a:pt x="3347" y="1941"/>
                  </a:lnTo>
                  <a:lnTo>
                    <a:pt x="3331" y="1978"/>
                  </a:lnTo>
                  <a:lnTo>
                    <a:pt x="3316" y="2016"/>
                  </a:lnTo>
                  <a:lnTo>
                    <a:pt x="3286" y="2094"/>
                  </a:lnTo>
                  <a:lnTo>
                    <a:pt x="3259" y="2172"/>
                  </a:lnTo>
                  <a:lnTo>
                    <a:pt x="3233" y="2250"/>
                  </a:lnTo>
                  <a:lnTo>
                    <a:pt x="3209" y="2330"/>
                  </a:lnTo>
                  <a:lnTo>
                    <a:pt x="3187" y="2410"/>
                  </a:lnTo>
                  <a:lnTo>
                    <a:pt x="3165" y="2490"/>
                  </a:lnTo>
                  <a:lnTo>
                    <a:pt x="3144" y="2572"/>
                  </a:lnTo>
                  <a:lnTo>
                    <a:pt x="3124" y="2652"/>
                  </a:lnTo>
                  <a:lnTo>
                    <a:pt x="3085" y="2814"/>
                  </a:lnTo>
                  <a:lnTo>
                    <a:pt x="3044" y="2976"/>
                  </a:lnTo>
                  <a:lnTo>
                    <a:pt x="3044" y="2976"/>
                  </a:lnTo>
                  <a:lnTo>
                    <a:pt x="3013" y="3097"/>
                  </a:lnTo>
                  <a:lnTo>
                    <a:pt x="2980" y="3219"/>
                  </a:lnTo>
                  <a:lnTo>
                    <a:pt x="2946" y="3339"/>
                  </a:lnTo>
                  <a:lnTo>
                    <a:pt x="2910" y="3459"/>
                  </a:lnTo>
                  <a:lnTo>
                    <a:pt x="2872" y="3578"/>
                  </a:lnTo>
                  <a:lnTo>
                    <a:pt x="2833" y="3698"/>
                  </a:lnTo>
                  <a:lnTo>
                    <a:pt x="2791" y="3815"/>
                  </a:lnTo>
                  <a:lnTo>
                    <a:pt x="2748" y="3933"/>
                  </a:lnTo>
                  <a:lnTo>
                    <a:pt x="2702" y="4050"/>
                  </a:lnTo>
                  <a:lnTo>
                    <a:pt x="2654" y="4166"/>
                  </a:lnTo>
                  <a:lnTo>
                    <a:pt x="2605" y="4280"/>
                  </a:lnTo>
                  <a:lnTo>
                    <a:pt x="2579" y="4338"/>
                  </a:lnTo>
                  <a:lnTo>
                    <a:pt x="2553" y="4395"/>
                  </a:lnTo>
                  <a:lnTo>
                    <a:pt x="2526" y="4451"/>
                  </a:lnTo>
                  <a:lnTo>
                    <a:pt x="2499" y="4507"/>
                  </a:lnTo>
                  <a:lnTo>
                    <a:pt x="2471" y="4564"/>
                  </a:lnTo>
                  <a:lnTo>
                    <a:pt x="2443" y="4619"/>
                  </a:lnTo>
                  <a:lnTo>
                    <a:pt x="2414" y="4674"/>
                  </a:lnTo>
                  <a:lnTo>
                    <a:pt x="2384" y="4729"/>
                  </a:lnTo>
                  <a:lnTo>
                    <a:pt x="2353" y="4784"/>
                  </a:lnTo>
                  <a:lnTo>
                    <a:pt x="2322" y="4839"/>
                  </a:lnTo>
                  <a:lnTo>
                    <a:pt x="2263" y="4945"/>
                  </a:lnTo>
                  <a:lnTo>
                    <a:pt x="2263" y="4945"/>
                  </a:lnTo>
                  <a:lnTo>
                    <a:pt x="2254" y="4854"/>
                  </a:lnTo>
                  <a:lnTo>
                    <a:pt x="2247" y="4764"/>
                  </a:lnTo>
                  <a:lnTo>
                    <a:pt x="2242" y="4672"/>
                  </a:lnTo>
                  <a:lnTo>
                    <a:pt x="2237" y="4581"/>
                  </a:lnTo>
                  <a:lnTo>
                    <a:pt x="2234" y="4489"/>
                  </a:lnTo>
                  <a:lnTo>
                    <a:pt x="2231" y="4398"/>
                  </a:lnTo>
                  <a:lnTo>
                    <a:pt x="2230" y="4306"/>
                  </a:lnTo>
                  <a:lnTo>
                    <a:pt x="2228" y="4214"/>
                  </a:lnTo>
                  <a:lnTo>
                    <a:pt x="2227" y="4031"/>
                  </a:lnTo>
                  <a:lnTo>
                    <a:pt x="2226" y="3848"/>
                  </a:lnTo>
                  <a:lnTo>
                    <a:pt x="2224" y="3665"/>
                  </a:lnTo>
                  <a:lnTo>
                    <a:pt x="2222" y="3573"/>
                  </a:lnTo>
                  <a:lnTo>
                    <a:pt x="2220" y="3482"/>
                  </a:lnTo>
                  <a:lnTo>
                    <a:pt x="2220" y="3482"/>
                  </a:lnTo>
                  <a:lnTo>
                    <a:pt x="2216" y="3375"/>
                  </a:lnTo>
                  <a:lnTo>
                    <a:pt x="2211" y="3270"/>
                  </a:lnTo>
                  <a:lnTo>
                    <a:pt x="2205" y="3163"/>
                  </a:lnTo>
                  <a:lnTo>
                    <a:pt x="2198" y="3058"/>
                  </a:lnTo>
                  <a:lnTo>
                    <a:pt x="2190" y="2953"/>
                  </a:lnTo>
                  <a:lnTo>
                    <a:pt x="2180" y="2847"/>
                  </a:lnTo>
                  <a:lnTo>
                    <a:pt x="2170" y="2742"/>
                  </a:lnTo>
                  <a:lnTo>
                    <a:pt x="2158" y="2636"/>
                  </a:lnTo>
                  <a:lnTo>
                    <a:pt x="2145" y="2531"/>
                  </a:lnTo>
                  <a:lnTo>
                    <a:pt x="2131" y="2426"/>
                  </a:lnTo>
                  <a:lnTo>
                    <a:pt x="2116" y="2321"/>
                  </a:lnTo>
                  <a:lnTo>
                    <a:pt x="2100" y="2216"/>
                  </a:lnTo>
                  <a:lnTo>
                    <a:pt x="2083" y="2112"/>
                  </a:lnTo>
                  <a:lnTo>
                    <a:pt x="2064" y="2007"/>
                  </a:lnTo>
                  <a:lnTo>
                    <a:pt x="2045" y="1904"/>
                  </a:lnTo>
                  <a:lnTo>
                    <a:pt x="2024" y="1799"/>
                  </a:lnTo>
                  <a:lnTo>
                    <a:pt x="1984" y="1787"/>
                  </a:lnTo>
                  <a:lnTo>
                    <a:pt x="1984" y="1787"/>
                  </a:lnTo>
                  <a:lnTo>
                    <a:pt x="1949" y="1791"/>
                  </a:lnTo>
                  <a:lnTo>
                    <a:pt x="1915" y="1796"/>
                  </a:lnTo>
                  <a:lnTo>
                    <a:pt x="1881" y="1802"/>
                  </a:lnTo>
                  <a:lnTo>
                    <a:pt x="1848" y="1808"/>
                  </a:lnTo>
                  <a:lnTo>
                    <a:pt x="1814" y="1816"/>
                  </a:lnTo>
                  <a:lnTo>
                    <a:pt x="1781" y="1824"/>
                  </a:lnTo>
                  <a:lnTo>
                    <a:pt x="1714" y="1844"/>
                  </a:lnTo>
                  <a:lnTo>
                    <a:pt x="1648" y="1863"/>
                  </a:lnTo>
                  <a:lnTo>
                    <a:pt x="1580" y="1883"/>
                  </a:lnTo>
                  <a:lnTo>
                    <a:pt x="1514" y="1903"/>
                  </a:lnTo>
                  <a:lnTo>
                    <a:pt x="1447" y="1920"/>
                  </a:lnTo>
                  <a:lnTo>
                    <a:pt x="1447" y="1920"/>
                  </a:lnTo>
                  <a:lnTo>
                    <a:pt x="1409" y="1929"/>
                  </a:lnTo>
                  <a:lnTo>
                    <a:pt x="1371" y="1937"/>
                  </a:lnTo>
                  <a:lnTo>
                    <a:pt x="1294" y="1952"/>
                  </a:lnTo>
                  <a:lnTo>
                    <a:pt x="1140" y="1980"/>
                  </a:lnTo>
                  <a:lnTo>
                    <a:pt x="1140" y="1980"/>
                  </a:lnTo>
                  <a:lnTo>
                    <a:pt x="1061" y="1995"/>
                  </a:lnTo>
                  <a:lnTo>
                    <a:pt x="983" y="2012"/>
                  </a:lnTo>
                  <a:lnTo>
                    <a:pt x="904" y="2030"/>
                  </a:lnTo>
                  <a:lnTo>
                    <a:pt x="826" y="2049"/>
                  </a:lnTo>
                  <a:lnTo>
                    <a:pt x="749" y="2071"/>
                  </a:lnTo>
                  <a:lnTo>
                    <a:pt x="672" y="2093"/>
                  </a:lnTo>
                  <a:lnTo>
                    <a:pt x="595" y="2116"/>
                  </a:lnTo>
                  <a:lnTo>
                    <a:pt x="518" y="2141"/>
                  </a:lnTo>
                  <a:lnTo>
                    <a:pt x="490" y="2158"/>
                  </a:lnTo>
                  <a:lnTo>
                    <a:pt x="490" y="2158"/>
                  </a:lnTo>
                  <a:lnTo>
                    <a:pt x="442" y="2181"/>
                  </a:lnTo>
                  <a:lnTo>
                    <a:pt x="394" y="2206"/>
                  </a:lnTo>
                  <a:lnTo>
                    <a:pt x="298" y="2256"/>
                  </a:lnTo>
                  <a:lnTo>
                    <a:pt x="298" y="2256"/>
                  </a:lnTo>
                  <a:lnTo>
                    <a:pt x="254" y="2281"/>
                  </a:lnTo>
                  <a:lnTo>
                    <a:pt x="210" y="2306"/>
                  </a:lnTo>
                  <a:lnTo>
                    <a:pt x="188" y="2319"/>
                  </a:lnTo>
                  <a:lnTo>
                    <a:pt x="166" y="2333"/>
                  </a:lnTo>
                  <a:lnTo>
                    <a:pt x="145" y="2347"/>
                  </a:lnTo>
                  <a:lnTo>
                    <a:pt x="125" y="2362"/>
                  </a:lnTo>
                  <a:lnTo>
                    <a:pt x="106" y="2378"/>
                  </a:lnTo>
                  <a:lnTo>
                    <a:pt x="88" y="2394"/>
                  </a:lnTo>
                  <a:lnTo>
                    <a:pt x="70" y="2411"/>
                  </a:lnTo>
                  <a:lnTo>
                    <a:pt x="54" y="2430"/>
                  </a:lnTo>
                  <a:lnTo>
                    <a:pt x="39" y="2449"/>
                  </a:lnTo>
                  <a:lnTo>
                    <a:pt x="26" y="2469"/>
                  </a:lnTo>
                  <a:lnTo>
                    <a:pt x="14" y="2490"/>
                  </a:lnTo>
                  <a:lnTo>
                    <a:pt x="3" y="2513"/>
                  </a:lnTo>
                  <a:lnTo>
                    <a:pt x="0" y="2545"/>
                  </a:lnTo>
                  <a:lnTo>
                    <a:pt x="0" y="2545"/>
                  </a:lnTo>
                  <a:lnTo>
                    <a:pt x="1" y="2563"/>
                  </a:lnTo>
                  <a:lnTo>
                    <a:pt x="2" y="2581"/>
                  </a:lnTo>
                  <a:lnTo>
                    <a:pt x="4" y="2599"/>
                  </a:lnTo>
                  <a:lnTo>
                    <a:pt x="7" y="2616"/>
                  </a:lnTo>
                  <a:lnTo>
                    <a:pt x="3" y="2672"/>
                  </a:lnTo>
                  <a:lnTo>
                    <a:pt x="3" y="2672"/>
                  </a:lnTo>
                  <a:lnTo>
                    <a:pt x="8" y="2743"/>
                  </a:lnTo>
                  <a:lnTo>
                    <a:pt x="22" y="2933"/>
                  </a:lnTo>
                  <a:lnTo>
                    <a:pt x="44" y="3213"/>
                  </a:lnTo>
                  <a:lnTo>
                    <a:pt x="57" y="3376"/>
                  </a:lnTo>
                  <a:lnTo>
                    <a:pt x="73" y="3549"/>
                  </a:lnTo>
                  <a:lnTo>
                    <a:pt x="90" y="3730"/>
                  </a:lnTo>
                  <a:lnTo>
                    <a:pt x="109" y="3912"/>
                  </a:lnTo>
                  <a:lnTo>
                    <a:pt x="129" y="4093"/>
                  </a:lnTo>
                  <a:lnTo>
                    <a:pt x="151" y="4268"/>
                  </a:lnTo>
                  <a:lnTo>
                    <a:pt x="162" y="4353"/>
                  </a:lnTo>
                  <a:lnTo>
                    <a:pt x="173" y="4435"/>
                  </a:lnTo>
                  <a:lnTo>
                    <a:pt x="186" y="4514"/>
                  </a:lnTo>
                  <a:lnTo>
                    <a:pt x="198" y="4588"/>
                  </a:lnTo>
                  <a:lnTo>
                    <a:pt x="211" y="4658"/>
                  </a:lnTo>
                  <a:lnTo>
                    <a:pt x="223" y="4723"/>
                  </a:lnTo>
                  <a:lnTo>
                    <a:pt x="236" y="4784"/>
                  </a:lnTo>
                  <a:lnTo>
                    <a:pt x="249" y="4839"/>
                  </a:lnTo>
                  <a:lnTo>
                    <a:pt x="249" y="4839"/>
                  </a:lnTo>
                  <a:lnTo>
                    <a:pt x="262" y="4892"/>
                  </a:lnTo>
                  <a:lnTo>
                    <a:pt x="276" y="4949"/>
                  </a:lnTo>
                  <a:lnTo>
                    <a:pt x="289" y="5010"/>
                  </a:lnTo>
                  <a:lnTo>
                    <a:pt x="302" y="5073"/>
                  </a:lnTo>
                  <a:lnTo>
                    <a:pt x="328" y="5210"/>
                  </a:lnTo>
                  <a:lnTo>
                    <a:pt x="355" y="5356"/>
                  </a:lnTo>
                  <a:lnTo>
                    <a:pt x="381" y="5510"/>
                  </a:lnTo>
                  <a:lnTo>
                    <a:pt x="408" y="5671"/>
                  </a:lnTo>
                  <a:lnTo>
                    <a:pt x="462" y="6003"/>
                  </a:lnTo>
                  <a:lnTo>
                    <a:pt x="490" y="6171"/>
                  </a:lnTo>
                  <a:lnTo>
                    <a:pt x="518" y="6338"/>
                  </a:lnTo>
                  <a:lnTo>
                    <a:pt x="547" y="6500"/>
                  </a:lnTo>
                  <a:lnTo>
                    <a:pt x="576" y="6658"/>
                  </a:lnTo>
                  <a:lnTo>
                    <a:pt x="606" y="6809"/>
                  </a:lnTo>
                  <a:lnTo>
                    <a:pt x="620" y="6881"/>
                  </a:lnTo>
                  <a:lnTo>
                    <a:pt x="636" y="6950"/>
                  </a:lnTo>
                  <a:lnTo>
                    <a:pt x="651" y="7018"/>
                  </a:lnTo>
                  <a:lnTo>
                    <a:pt x="666" y="7081"/>
                  </a:lnTo>
                  <a:lnTo>
                    <a:pt x="682" y="7142"/>
                  </a:lnTo>
                  <a:lnTo>
                    <a:pt x="698" y="7200"/>
                  </a:lnTo>
                  <a:lnTo>
                    <a:pt x="698" y="7200"/>
                  </a:lnTo>
                  <a:lnTo>
                    <a:pt x="792" y="7528"/>
                  </a:lnTo>
                  <a:lnTo>
                    <a:pt x="10144" y="7528"/>
                  </a:lnTo>
                  <a:lnTo>
                    <a:pt x="10144" y="7528"/>
                  </a:lnTo>
                  <a:lnTo>
                    <a:pt x="10410" y="6694"/>
                  </a:lnTo>
                  <a:lnTo>
                    <a:pt x="10410" y="6694"/>
                  </a:lnTo>
                  <a:lnTo>
                    <a:pt x="10460" y="6539"/>
                  </a:lnTo>
                  <a:lnTo>
                    <a:pt x="10508" y="6383"/>
                  </a:lnTo>
                  <a:lnTo>
                    <a:pt x="10531" y="6305"/>
                  </a:lnTo>
                  <a:lnTo>
                    <a:pt x="10553" y="6226"/>
                  </a:lnTo>
                  <a:lnTo>
                    <a:pt x="10575" y="6147"/>
                  </a:lnTo>
                  <a:lnTo>
                    <a:pt x="10595" y="6068"/>
                  </a:lnTo>
                  <a:lnTo>
                    <a:pt x="10595" y="6068"/>
                  </a:lnTo>
                  <a:lnTo>
                    <a:pt x="10609" y="6010"/>
                  </a:lnTo>
                  <a:lnTo>
                    <a:pt x="10622" y="5952"/>
                  </a:lnTo>
                  <a:lnTo>
                    <a:pt x="10634" y="5894"/>
                  </a:lnTo>
                  <a:lnTo>
                    <a:pt x="10646" y="5835"/>
                  </a:lnTo>
                  <a:lnTo>
                    <a:pt x="10658" y="5777"/>
                  </a:lnTo>
                  <a:lnTo>
                    <a:pt x="10669" y="5719"/>
                  </a:lnTo>
                  <a:lnTo>
                    <a:pt x="10689" y="5601"/>
                  </a:lnTo>
                  <a:lnTo>
                    <a:pt x="10707" y="5484"/>
                  </a:lnTo>
                  <a:lnTo>
                    <a:pt x="10723" y="5365"/>
                  </a:lnTo>
                  <a:lnTo>
                    <a:pt x="10737" y="5247"/>
                  </a:lnTo>
                  <a:lnTo>
                    <a:pt x="10749" y="5128"/>
                  </a:lnTo>
                  <a:lnTo>
                    <a:pt x="10760" y="5010"/>
                  </a:lnTo>
                  <a:lnTo>
                    <a:pt x="10770" y="4890"/>
                  </a:lnTo>
                  <a:lnTo>
                    <a:pt x="10778" y="4772"/>
                  </a:lnTo>
                  <a:lnTo>
                    <a:pt x="10786" y="4652"/>
                  </a:lnTo>
                  <a:lnTo>
                    <a:pt x="10793" y="4533"/>
                  </a:lnTo>
                  <a:lnTo>
                    <a:pt x="10799" y="4414"/>
                  </a:lnTo>
                  <a:lnTo>
                    <a:pt x="10811" y="4175"/>
                  </a:lnTo>
                  <a:lnTo>
                    <a:pt x="10833" y="4068"/>
                  </a:lnTo>
                  <a:lnTo>
                    <a:pt x="10833" y="4068"/>
                  </a:lnTo>
                  <a:lnTo>
                    <a:pt x="10845" y="3810"/>
                  </a:lnTo>
                  <a:lnTo>
                    <a:pt x="10849" y="3683"/>
                  </a:lnTo>
                  <a:lnTo>
                    <a:pt x="10853" y="3554"/>
                  </a:lnTo>
                  <a:lnTo>
                    <a:pt x="10855" y="3426"/>
                  </a:lnTo>
                  <a:lnTo>
                    <a:pt x="10855" y="3298"/>
                  </a:lnTo>
                  <a:lnTo>
                    <a:pt x="10855" y="3234"/>
                  </a:lnTo>
                  <a:lnTo>
                    <a:pt x="10854" y="3169"/>
                  </a:lnTo>
                  <a:lnTo>
                    <a:pt x="10852" y="3105"/>
                  </a:lnTo>
                  <a:lnTo>
                    <a:pt x="10849" y="304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4B404026-F42C-AF6A-4C5E-1A1EBB5D831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6" y="1814"/>
              <a:ext cx="1444" cy="2489"/>
            </a:xfrm>
            <a:custGeom>
              <a:avLst/>
              <a:gdLst>
                <a:gd name="T0" fmla="*/ 4170 w 4332"/>
                <a:gd name="T1" fmla="*/ 42 h 7466"/>
                <a:gd name="T2" fmla="*/ 4298 w 4332"/>
                <a:gd name="T3" fmla="*/ 130 h 7466"/>
                <a:gd name="T4" fmla="*/ 4330 w 4332"/>
                <a:gd name="T5" fmla="*/ 254 h 7466"/>
                <a:gd name="T6" fmla="*/ 4328 w 4332"/>
                <a:gd name="T7" fmla="*/ 364 h 7466"/>
                <a:gd name="T8" fmla="*/ 4311 w 4332"/>
                <a:gd name="T9" fmla="*/ 439 h 7466"/>
                <a:gd name="T10" fmla="*/ 4242 w 4332"/>
                <a:gd name="T11" fmla="*/ 563 h 7466"/>
                <a:gd name="T12" fmla="*/ 4035 w 4332"/>
                <a:gd name="T13" fmla="*/ 842 h 7466"/>
                <a:gd name="T14" fmla="*/ 3804 w 4332"/>
                <a:gd name="T15" fmla="*/ 1117 h 7466"/>
                <a:gd name="T16" fmla="*/ 3679 w 4332"/>
                <a:gd name="T17" fmla="*/ 1260 h 7466"/>
                <a:gd name="T18" fmla="*/ 3266 w 4332"/>
                <a:gd name="T19" fmla="*/ 1805 h 7466"/>
                <a:gd name="T20" fmla="*/ 2060 w 4332"/>
                <a:gd name="T21" fmla="*/ 3466 h 7466"/>
                <a:gd name="T22" fmla="*/ 1730 w 4332"/>
                <a:gd name="T23" fmla="*/ 3942 h 7466"/>
                <a:gd name="T24" fmla="*/ 1323 w 4332"/>
                <a:gd name="T25" fmla="*/ 4579 h 7466"/>
                <a:gd name="T26" fmla="*/ 1078 w 4332"/>
                <a:gd name="T27" fmla="*/ 5001 h 7466"/>
                <a:gd name="T28" fmla="*/ 911 w 4332"/>
                <a:gd name="T29" fmla="*/ 5328 h 7466"/>
                <a:gd name="T30" fmla="*/ 796 w 4332"/>
                <a:gd name="T31" fmla="*/ 5610 h 7466"/>
                <a:gd name="T32" fmla="*/ 596 w 4332"/>
                <a:gd name="T33" fmla="*/ 6192 h 7466"/>
                <a:gd name="T34" fmla="*/ 433 w 4332"/>
                <a:gd name="T35" fmla="*/ 6740 h 7466"/>
                <a:gd name="T36" fmla="*/ 358 w 4332"/>
                <a:gd name="T37" fmla="*/ 7068 h 7466"/>
                <a:gd name="T38" fmla="*/ 320 w 4332"/>
                <a:gd name="T39" fmla="*/ 7401 h 7466"/>
                <a:gd name="T40" fmla="*/ 151 w 4332"/>
                <a:gd name="T41" fmla="*/ 6665 h 7466"/>
                <a:gd name="T42" fmla="*/ 112 w 4332"/>
                <a:gd name="T43" fmla="*/ 6498 h 7466"/>
                <a:gd name="T44" fmla="*/ 62 w 4332"/>
                <a:gd name="T45" fmla="*/ 6176 h 7466"/>
                <a:gd name="T46" fmla="*/ 9 w 4332"/>
                <a:gd name="T47" fmla="*/ 5549 h 7466"/>
                <a:gd name="T48" fmla="*/ 2 w 4332"/>
                <a:gd name="T49" fmla="*/ 5085 h 7466"/>
                <a:gd name="T50" fmla="*/ 11 w 4332"/>
                <a:gd name="T51" fmla="*/ 4900 h 7466"/>
                <a:gd name="T52" fmla="*/ 56 w 4332"/>
                <a:gd name="T53" fmla="*/ 4668 h 7466"/>
                <a:gd name="T54" fmla="*/ 146 w 4332"/>
                <a:gd name="T55" fmla="*/ 4390 h 7466"/>
                <a:gd name="T56" fmla="*/ 348 w 4332"/>
                <a:gd name="T57" fmla="*/ 3888 h 7466"/>
                <a:gd name="T58" fmla="*/ 674 w 4332"/>
                <a:gd name="T59" fmla="*/ 3132 h 7466"/>
                <a:gd name="T60" fmla="*/ 785 w 4332"/>
                <a:gd name="T61" fmla="*/ 2859 h 7466"/>
                <a:gd name="T62" fmla="*/ 988 w 4332"/>
                <a:gd name="T63" fmla="*/ 2440 h 7466"/>
                <a:gd name="T64" fmla="*/ 1171 w 4332"/>
                <a:gd name="T65" fmla="*/ 2120 h 7466"/>
                <a:gd name="T66" fmla="*/ 1247 w 4332"/>
                <a:gd name="T67" fmla="*/ 1958 h 7466"/>
                <a:gd name="T68" fmla="*/ 1396 w 4332"/>
                <a:gd name="T69" fmla="*/ 1433 h 7466"/>
                <a:gd name="T70" fmla="*/ 1522 w 4332"/>
                <a:gd name="T71" fmla="*/ 1015 h 7466"/>
                <a:gd name="T72" fmla="*/ 1620 w 4332"/>
                <a:gd name="T73" fmla="*/ 765 h 7466"/>
                <a:gd name="T74" fmla="*/ 1742 w 4332"/>
                <a:gd name="T75" fmla="*/ 527 h 7466"/>
                <a:gd name="T76" fmla="*/ 1888 w 4332"/>
                <a:gd name="T77" fmla="*/ 341 h 7466"/>
                <a:gd name="T78" fmla="*/ 1928 w 4332"/>
                <a:gd name="T79" fmla="*/ 663 h 7466"/>
                <a:gd name="T80" fmla="*/ 1999 w 4332"/>
                <a:gd name="T81" fmla="*/ 981 h 7466"/>
                <a:gd name="T82" fmla="*/ 2053 w 4332"/>
                <a:gd name="T83" fmla="*/ 1142 h 7466"/>
                <a:gd name="T84" fmla="*/ 2112 w 4332"/>
                <a:gd name="T85" fmla="*/ 1240 h 7466"/>
                <a:gd name="T86" fmla="*/ 2216 w 4332"/>
                <a:gd name="T87" fmla="*/ 1339 h 7466"/>
                <a:gd name="T88" fmla="*/ 2416 w 4332"/>
                <a:gd name="T89" fmla="*/ 1322 h 7466"/>
                <a:gd name="T90" fmla="*/ 2782 w 4332"/>
                <a:gd name="T91" fmla="*/ 1174 h 7466"/>
                <a:gd name="T92" fmla="*/ 3133 w 4332"/>
                <a:gd name="T93" fmla="*/ 991 h 7466"/>
                <a:gd name="T94" fmla="*/ 3403 w 4332"/>
                <a:gd name="T95" fmla="*/ 827 h 7466"/>
                <a:gd name="T96" fmla="*/ 3674 w 4332"/>
                <a:gd name="T97" fmla="*/ 639 h 7466"/>
                <a:gd name="T98" fmla="*/ 3884 w 4332"/>
                <a:gd name="T99" fmla="*/ 462 h 7466"/>
                <a:gd name="T100" fmla="*/ 4066 w 4332"/>
                <a:gd name="T101" fmla="*/ 260 h 7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332" h="7466">
                  <a:moveTo>
                    <a:pt x="4085" y="0"/>
                  </a:moveTo>
                  <a:lnTo>
                    <a:pt x="4085" y="0"/>
                  </a:lnTo>
                  <a:lnTo>
                    <a:pt x="4114" y="13"/>
                  </a:lnTo>
                  <a:lnTo>
                    <a:pt x="4143" y="27"/>
                  </a:lnTo>
                  <a:lnTo>
                    <a:pt x="4170" y="42"/>
                  </a:lnTo>
                  <a:lnTo>
                    <a:pt x="4197" y="58"/>
                  </a:lnTo>
                  <a:lnTo>
                    <a:pt x="4223" y="75"/>
                  </a:lnTo>
                  <a:lnTo>
                    <a:pt x="4249" y="92"/>
                  </a:lnTo>
                  <a:lnTo>
                    <a:pt x="4274" y="111"/>
                  </a:lnTo>
                  <a:lnTo>
                    <a:pt x="4298" y="130"/>
                  </a:lnTo>
                  <a:lnTo>
                    <a:pt x="4320" y="197"/>
                  </a:lnTo>
                  <a:lnTo>
                    <a:pt x="4320" y="197"/>
                  </a:lnTo>
                  <a:lnTo>
                    <a:pt x="4324" y="212"/>
                  </a:lnTo>
                  <a:lnTo>
                    <a:pt x="4327" y="230"/>
                  </a:lnTo>
                  <a:lnTo>
                    <a:pt x="4330" y="254"/>
                  </a:lnTo>
                  <a:lnTo>
                    <a:pt x="4332" y="286"/>
                  </a:lnTo>
                  <a:lnTo>
                    <a:pt x="4332" y="303"/>
                  </a:lnTo>
                  <a:lnTo>
                    <a:pt x="4332" y="322"/>
                  </a:lnTo>
                  <a:lnTo>
                    <a:pt x="4330" y="342"/>
                  </a:lnTo>
                  <a:lnTo>
                    <a:pt x="4328" y="364"/>
                  </a:lnTo>
                  <a:lnTo>
                    <a:pt x="4325" y="387"/>
                  </a:lnTo>
                  <a:lnTo>
                    <a:pt x="4320" y="411"/>
                  </a:lnTo>
                  <a:lnTo>
                    <a:pt x="4320" y="411"/>
                  </a:lnTo>
                  <a:lnTo>
                    <a:pt x="4316" y="424"/>
                  </a:lnTo>
                  <a:lnTo>
                    <a:pt x="4311" y="439"/>
                  </a:lnTo>
                  <a:lnTo>
                    <a:pt x="4303" y="456"/>
                  </a:lnTo>
                  <a:lnTo>
                    <a:pt x="4294" y="474"/>
                  </a:lnTo>
                  <a:lnTo>
                    <a:pt x="4283" y="495"/>
                  </a:lnTo>
                  <a:lnTo>
                    <a:pt x="4271" y="517"/>
                  </a:lnTo>
                  <a:lnTo>
                    <a:pt x="4242" y="563"/>
                  </a:lnTo>
                  <a:lnTo>
                    <a:pt x="4207" y="613"/>
                  </a:lnTo>
                  <a:lnTo>
                    <a:pt x="4169" y="667"/>
                  </a:lnTo>
                  <a:lnTo>
                    <a:pt x="4126" y="725"/>
                  </a:lnTo>
                  <a:lnTo>
                    <a:pt x="4081" y="783"/>
                  </a:lnTo>
                  <a:lnTo>
                    <a:pt x="4035" y="842"/>
                  </a:lnTo>
                  <a:lnTo>
                    <a:pt x="3987" y="900"/>
                  </a:lnTo>
                  <a:lnTo>
                    <a:pt x="3940" y="959"/>
                  </a:lnTo>
                  <a:lnTo>
                    <a:pt x="3893" y="1015"/>
                  </a:lnTo>
                  <a:lnTo>
                    <a:pt x="3847" y="1068"/>
                  </a:lnTo>
                  <a:lnTo>
                    <a:pt x="3804" y="1117"/>
                  </a:lnTo>
                  <a:lnTo>
                    <a:pt x="3763" y="1163"/>
                  </a:lnTo>
                  <a:lnTo>
                    <a:pt x="3727" y="1203"/>
                  </a:lnTo>
                  <a:lnTo>
                    <a:pt x="3727" y="1203"/>
                  </a:lnTo>
                  <a:lnTo>
                    <a:pt x="3706" y="1227"/>
                  </a:lnTo>
                  <a:lnTo>
                    <a:pt x="3679" y="1260"/>
                  </a:lnTo>
                  <a:lnTo>
                    <a:pt x="3645" y="1303"/>
                  </a:lnTo>
                  <a:lnTo>
                    <a:pt x="3605" y="1354"/>
                  </a:lnTo>
                  <a:lnTo>
                    <a:pt x="3510" y="1480"/>
                  </a:lnTo>
                  <a:lnTo>
                    <a:pt x="3395" y="1632"/>
                  </a:lnTo>
                  <a:lnTo>
                    <a:pt x="3266" y="1805"/>
                  </a:lnTo>
                  <a:lnTo>
                    <a:pt x="3127" y="1995"/>
                  </a:lnTo>
                  <a:lnTo>
                    <a:pt x="2830" y="2402"/>
                  </a:lnTo>
                  <a:lnTo>
                    <a:pt x="2533" y="2810"/>
                  </a:lnTo>
                  <a:lnTo>
                    <a:pt x="2266" y="3179"/>
                  </a:lnTo>
                  <a:lnTo>
                    <a:pt x="2060" y="3466"/>
                  </a:lnTo>
                  <a:lnTo>
                    <a:pt x="1943" y="3631"/>
                  </a:lnTo>
                  <a:lnTo>
                    <a:pt x="1943" y="3631"/>
                  </a:lnTo>
                  <a:lnTo>
                    <a:pt x="1856" y="3755"/>
                  </a:lnTo>
                  <a:lnTo>
                    <a:pt x="1797" y="3842"/>
                  </a:lnTo>
                  <a:lnTo>
                    <a:pt x="1730" y="3942"/>
                  </a:lnTo>
                  <a:lnTo>
                    <a:pt x="1656" y="4053"/>
                  </a:lnTo>
                  <a:lnTo>
                    <a:pt x="1576" y="4175"/>
                  </a:lnTo>
                  <a:lnTo>
                    <a:pt x="1493" y="4305"/>
                  </a:lnTo>
                  <a:lnTo>
                    <a:pt x="1409" y="4440"/>
                  </a:lnTo>
                  <a:lnTo>
                    <a:pt x="1323" y="4579"/>
                  </a:lnTo>
                  <a:lnTo>
                    <a:pt x="1238" y="4720"/>
                  </a:lnTo>
                  <a:lnTo>
                    <a:pt x="1196" y="4791"/>
                  </a:lnTo>
                  <a:lnTo>
                    <a:pt x="1156" y="4862"/>
                  </a:lnTo>
                  <a:lnTo>
                    <a:pt x="1116" y="4931"/>
                  </a:lnTo>
                  <a:lnTo>
                    <a:pt x="1078" y="5001"/>
                  </a:lnTo>
                  <a:lnTo>
                    <a:pt x="1041" y="5069"/>
                  </a:lnTo>
                  <a:lnTo>
                    <a:pt x="1005" y="5136"/>
                  </a:lnTo>
                  <a:lnTo>
                    <a:pt x="972" y="5203"/>
                  </a:lnTo>
                  <a:lnTo>
                    <a:pt x="940" y="5267"/>
                  </a:lnTo>
                  <a:lnTo>
                    <a:pt x="911" y="5328"/>
                  </a:lnTo>
                  <a:lnTo>
                    <a:pt x="884" y="5388"/>
                  </a:lnTo>
                  <a:lnTo>
                    <a:pt x="858" y="5446"/>
                  </a:lnTo>
                  <a:lnTo>
                    <a:pt x="837" y="5501"/>
                  </a:lnTo>
                  <a:lnTo>
                    <a:pt x="837" y="5501"/>
                  </a:lnTo>
                  <a:lnTo>
                    <a:pt x="796" y="5610"/>
                  </a:lnTo>
                  <a:lnTo>
                    <a:pt x="755" y="5723"/>
                  </a:lnTo>
                  <a:lnTo>
                    <a:pt x="714" y="5839"/>
                  </a:lnTo>
                  <a:lnTo>
                    <a:pt x="674" y="5957"/>
                  </a:lnTo>
                  <a:lnTo>
                    <a:pt x="635" y="6075"/>
                  </a:lnTo>
                  <a:lnTo>
                    <a:pt x="596" y="6192"/>
                  </a:lnTo>
                  <a:lnTo>
                    <a:pt x="559" y="6309"/>
                  </a:lnTo>
                  <a:lnTo>
                    <a:pt x="524" y="6422"/>
                  </a:lnTo>
                  <a:lnTo>
                    <a:pt x="490" y="6533"/>
                  </a:lnTo>
                  <a:lnTo>
                    <a:pt x="460" y="6639"/>
                  </a:lnTo>
                  <a:lnTo>
                    <a:pt x="433" y="6740"/>
                  </a:lnTo>
                  <a:lnTo>
                    <a:pt x="408" y="6834"/>
                  </a:lnTo>
                  <a:lnTo>
                    <a:pt x="388" y="6920"/>
                  </a:lnTo>
                  <a:lnTo>
                    <a:pt x="371" y="6999"/>
                  </a:lnTo>
                  <a:lnTo>
                    <a:pt x="364" y="7035"/>
                  </a:lnTo>
                  <a:lnTo>
                    <a:pt x="358" y="7068"/>
                  </a:lnTo>
                  <a:lnTo>
                    <a:pt x="354" y="7098"/>
                  </a:lnTo>
                  <a:lnTo>
                    <a:pt x="350" y="7126"/>
                  </a:lnTo>
                  <a:lnTo>
                    <a:pt x="350" y="7126"/>
                  </a:lnTo>
                  <a:lnTo>
                    <a:pt x="332" y="7297"/>
                  </a:lnTo>
                  <a:lnTo>
                    <a:pt x="320" y="7401"/>
                  </a:lnTo>
                  <a:lnTo>
                    <a:pt x="313" y="7452"/>
                  </a:lnTo>
                  <a:lnTo>
                    <a:pt x="311" y="7466"/>
                  </a:lnTo>
                  <a:lnTo>
                    <a:pt x="311" y="7212"/>
                  </a:lnTo>
                  <a:lnTo>
                    <a:pt x="311" y="7212"/>
                  </a:lnTo>
                  <a:lnTo>
                    <a:pt x="151" y="6665"/>
                  </a:lnTo>
                  <a:lnTo>
                    <a:pt x="151" y="6665"/>
                  </a:lnTo>
                  <a:lnTo>
                    <a:pt x="141" y="6628"/>
                  </a:lnTo>
                  <a:lnTo>
                    <a:pt x="131" y="6588"/>
                  </a:lnTo>
                  <a:lnTo>
                    <a:pt x="121" y="6545"/>
                  </a:lnTo>
                  <a:lnTo>
                    <a:pt x="112" y="6498"/>
                  </a:lnTo>
                  <a:lnTo>
                    <a:pt x="103" y="6450"/>
                  </a:lnTo>
                  <a:lnTo>
                    <a:pt x="94" y="6399"/>
                  </a:lnTo>
                  <a:lnTo>
                    <a:pt x="85" y="6346"/>
                  </a:lnTo>
                  <a:lnTo>
                    <a:pt x="77" y="6291"/>
                  </a:lnTo>
                  <a:lnTo>
                    <a:pt x="62" y="6176"/>
                  </a:lnTo>
                  <a:lnTo>
                    <a:pt x="48" y="6054"/>
                  </a:lnTo>
                  <a:lnTo>
                    <a:pt x="36" y="5930"/>
                  </a:lnTo>
                  <a:lnTo>
                    <a:pt x="25" y="5803"/>
                  </a:lnTo>
                  <a:lnTo>
                    <a:pt x="16" y="5676"/>
                  </a:lnTo>
                  <a:lnTo>
                    <a:pt x="9" y="5549"/>
                  </a:lnTo>
                  <a:lnTo>
                    <a:pt x="4" y="5426"/>
                  </a:lnTo>
                  <a:lnTo>
                    <a:pt x="1" y="5306"/>
                  </a:lnTo>
                  <a:lnTo>
                    <a:pt x="0" y="5192"/>
                  </a:lnTo>
                  <a:lnTo>
                    <a:pt x="1" y="5137"/>
                  </a:lnTo>
                  <a:lnTo>
                    <a:pt x="2" y="5085"/>
                  </a:lnTo>
                  <a:lnTo>
                    <a:pt x="3" y="5035"/>
                  </a:lnTo>
                  <a:lnTo>
                    <a:pt x="5" y="4988"/>
                  </a:lnTo>
                  <a:lnTo>
                    <a:pt x="8" y="4942"/>
                  </a:lnTo>
                  <a:lnTo>
                    <a:pt x="11" y="4900"/>
                  </a:lnTo>
                  <a:lnTo>
                    <a:pt x="11" y="4900"/>
                  </a:lnTo>
                  <a:lnTo>
                    <a:pt x="16" y="4859"/>
                  </a:lnTo>
                  <a:lnTo>
                    <a:pt x="23" y="4815"/>
                  </a:lnTo>
                  <a:lnTo>
                    <a:pt x="32" y="4768"/>
                  </a:lnTo>
                  <a:lnTo>
                    <a:pt x="43" y="4719"/>
                  </a:lnTo>
                  <a:lnTo>
                    <a:pt x="56" y="4668"/>
                  </a:lnTo>
                  <a:lnTo>
                    <a:pt x="71" y="4616"/>
                  </a:lnTo>
                  <a:lnTo>
                    <a:pt x="88" y="4562"/>
                  </a:lnTo>
                  <a:lnTo>
                    <a:pt x="106" y="4507"/>
                  </a:lnTo>
                  <a:lnTo>
                    <a:pt x="125" y="4449"/>
                  </a:lnTo>
                  <a:lnTo>
                    <a:pt x="146" y="4390"/>
                  </a:lnTo>
                  <a:lnTo>
                    <a:pt x="169" y="4331"/>
                  </a:lnTo>
                  <a:lnTo>
                    <a:pt x="192" y="4269"/>
                  </a:lnTo>
                  <a:lnTo>
                    <a:pt x="241" y="4145"/>
                  </a:lnTo>
                  <a:lnTo>
                    <a:pt x="294" y="4017"/>
                  </a:lnTo>
                  <a:lnTo>
                    <a:pt x="348" y="3888"/>
                  </a:lnTo>
                  <a:lnTo>
                    <a:pt x="404" y="3758"/>
                  </a:lnTo>
                  <a:lnTo>
                    <a:pt x="517" y="3500"/>
                  </a:lnTo>
                  <a:lnTo>
                    <a:pt x="572" y="3373"/>
                  </a:lnTo>
                  <a:lnTo>
                    <a:pt x="624" y="3251"/>
                  </a:lnTo>
                  <a:lnTo>
                    <a:pt x="674" y="3132"/>
                  </a:lnTo>
                  <a:lnTo>
                    <a:pt x="719" y="3020"/>
                  </a:lnTo>
                  <a:lnTo>
                    <a:pt x="719" y="3020"/>
                  </a:lnTo>
                  <a:lnTo>
                    <a:pt x="741" y="2966"/>
                  </a:lnTo>
                  <a:lnTo>
                    <a:pt x="763" y="2911"/>
                  </a:lnTo>
                  <a:lnTo>
                    <a:pt x="785" y="2859"/>
                  </a:lnTo>
                  <a:lnTo>
                    <a:pt x="808" y="2808"/>
                  </a:lnTo>
                  <a:lnTo>
                    <a:pt x="853" y="2708"/>
                  </a:lnTo>
                  <a:lnTo>
                    <a:pt x="900" y="2614"/>
                  </a:lnTo>
                  <a:lnTo>
                    <a:pt x="944" y="2524"/>
                  </a:lnTo>
                  <a:lnTo>
                    <a:pt x="988" y="2440"/>
                  </a:lnTo>
                  <a:lnTo>
                    <a:pt x="1030" y="2363"/>
                  </a:lnTo>
                  <a:lnTo>
                    <a:pt x="1070" y="2292"/>
                  </a:lnTo>
                  <a:lnTo>
                    <a:pt x="1107" y="2227"/>
                  </a:lnTo>
                  <a:lnTo>
                    <a:pt x="1141" y="2170"/>
                  </a:lnTo>
                  <a:lnTo>
                    <a:pt x="1171" y="2120"/>
                  </a:lnTo>
                  <a:lnTo>
                    <a:pt x="1197" y="2079"/>
                  </a:lnTo>
                  <a:lnTo>
                    <a:pt x="1233" y="2022"/>
                  </a:lnTo>
                  <a:lnTo>
                    <a:pt x="1247" y="2002"/>
                  </a:lnTo>
                  <a:lnTo>
                    <a:pt x="1247" y="1958"/>
                  </a:lnTo>
                  <a:lnTo>
                    <a:pt x="1247" y="1958"/>
                  </a:lnTo>
                  <a:lnTo>
                    <a:pt x="1279" y="1854"/>
                  </a:lnTo>
                  <a:lnTo>
                    <a:pt x="1309" y="1749"/>
                  </a:lnTo>
                  <a:lnTo>
                    <a:pt x="1339" y="1644"/>
                  </a:lnTo>
                  <a:lnTo>
                    <a:pt x="1367" y="1538"/>
                  </a:lnTo>
                  <a:lnTo>
                    <a:pt x="1396" y="1433"/>
                  </a:lnTo>
                  <a:lnTo>
                    <a:pt x="1425" y="1327"/>
                  </a:lnTo>
                  <a:lnTo>
                    <a:pt x="1456" y="1222"/>
                  </a:lnTo>
                  <a:lnTo>
                    <a:pt x="1488" y="1118"/>
                  </a:lnTo>
                  <a:lnTo>
                    <a:pt x="1504" y="1066"/>
                  </a:lnTo>
                  <a:lnTo>
                    <a:pt x="1522" y="1015"/>
                  </a:lnTo>
                  <a:lnTo>
                    <a:pt x="1540" y="965"/>
                  </a:lnTo>
                  <a:lnTo>
                    <a:pt x="1558" y="913"/>
                  </a:lnTo>
                  <a:lnTo>
                    <a:pt x="1578" y="863"/>
                  </a:lnTo>
                  <a:lnTo>
                    <a:pt x="1598" y="814"/>
                  </a:lnTo>
                  <a:lnTo>
                    <a:pt x="1620" y="765"/>
                  </a:lnTo>
                  <a:lnTo>
                    <a:pt x="1642" y="716"/>
                  </a:lnTo>
                  <a:lnTo>
                    <a:pt x="1666" y="667"/>
                  </a:lnTo>
                  <a:lnTo>
                    <a:pt x="1690" y="620"/>
                  </a:lnTo>
                  <a:lnTo>
                    <a:pt x="1716" y="573"/>
                  </a:lnTo>
                  <a:lnTo>
                    <a:pt x="1742" y="527"/>
                  </a:lnTo>
                  <a:lnTo>
                    <a:pt x="1770" y="482"/>
                  </a:lnTo>
                  <a:lnTo>
                    <a:pt x="1800" y="436"/>
                  </a:lnTo>
                  <a:lnTo>
                    <a:pt x="1830" y="392"/>
                  </a:lnTo>
                  <a:lnTo>
                    <a:pt x="1863" y="349"/>
                  </a:lnTo>
                  <a:lnTo>
                    <a:pt x="1888" y="341"/>
                  </a:lnTo>
                  <a:lnTo>
                    <a:pt x="1888" y="341"/>
                  </a:lnTo>
                  <a:lnTo>
                    <a:pt x="1895" y="422"/>
                  </a:lnTo>
                  <a:lnTo>
                    <a:pt x="1904" y="503"/>
                  </a:lnTo>
                  <a:lnTo>
                    <a:pt x="1915" y="583"/>
                  </a:lnTo>
                  <a:lnTo>
                    <a:pt x="1928" y="663"/>
                  </a:lnTo>
                  <a:lnTo>
                    <a:pt x="1942" y="744"/>
                  </a:lnTo>
                  <a:lnTo>
                    <a:pt x="1959" y="823"/>
                  </a:lnTo>
                  <a:lnTo>
                    <a:pt x="1978" y="902"/>
                  </a:lnTo>
                  <a:lnTo>
                    <a:pt x="1999" y="981"/>
                  </a:lnTo>
                  <a:lnTo>
                    <a:pt x="1999" y="981"/>
                  </a:lnTo>
                  <a:lnTo>
                    <a:pt x="2014" y="1036"/>
                  </a:lnTo>
                  <a:lnTo>
                    <a:pt x="2023" y="1063"/>
                  </a:lnTo>
                  <a:lnTo>
                    <a:pt x="2032" y="1090"/>
                  </a:lnTo>
                  <a:lnTo>
                    <a:pt x="2042" y="1116"/>
                  </a:lnTo>
                  <a:lnTo>
                    <a:pt x="2053" y="1142"/>
                  </a:lnTo>
                  <a:lnTo>
                    <a:pt x="2066" y="1168"/>
                  </a:lnTo>
                  <a:lnTo>
                    <a:pt x="2080" y="1193"/>
                  </a:lnTo>
                  <a:lnTo>
                    <a:pt x="2080" y="1193"/>
                  </a:lnTo>
                  <a:lnTo>
                    <a:pt x="2095" y="1217"/>
                  </a:lnTo>
                  <a:lnTo>
                    <a:pt x="2112" y="1240"/>
                  </a:lnTo>
                  <a:lnTo>
                    <a:pt x="2131" y="1263"/>
                  </a:lnTo>
                  <a:lnTo>
                    <a:pt x="2150" y="1284"/>
                  </a:lnTo>
                  <a:lnTo>
                    <a:pt x="2171" y="1303"/>
                  </a:lnTo>
                  <a:lnTo>
                    <a:pt x="2193" y="1322"/>
                  </a:lnTo>
                  <a:lnTo>
                    <a:pt x="2216" y="1339"/>
                  </a:lnTo>
                  <a:lnTo>
                    <a:pt x="2241" y="1355"/>
                  </a:lnTo>
                  <a:lnTo>
                    <a:pt x="2265" y="1370"/>
                  </a:lnTo>
                  <a:lnTo>
                    <a:pt x="2265" y="1370"/>
                  </a:lnTo>
                  <a:lnTo>
                    <a:pt x="2341" y="1347"/>
                  </a:lnTo>
                  <a:lnTo>
                    <a:pt x="2416" y="1322"/>
                  </a:lnTo>
                  <a:lnTo>
                    <a:pt x="2490" y="1295"/>
                  </a:lnTo>
                  <a:lnTo>
                    <a:pt x="2564" y="1267"/>
                  </a:lnTo>
                  <a:lnTo>
                    <a:pt x="2637" y="1237"/>
                  </a:lnTo>
                  <a:lnTo>
                    <a:pt x="2710" y="1206"/>
                  </a:lnTo>
                  <a:lnTo>
                    <a:pt x="2782" y="1174"/>
                  </a:lnTo>
                  <a:lnTo>
                    <a:pt x="2853" y="1139"/>
                  </a:lnTo>
                  <a:lnTo>
                    <a:pt x="2923" y="1104"/>
                  </a:lnTo>
                  <a:lnTo>
                    <a:pt x="2994" y="1067"/>
                  </a:lnTo>
                  <a:lnTo>
                    <a:pt x="3064" y="1030"/>
                  </a:lnTo>
                  <a:lnTo>
                    <a:pt x="3133" y="991"/>
                  </a:lnTo>
                  <a:lnTo>
                    <a:pt x="3201" y="952"/>
                  </a:lnTo>
                  <a:lnTo>
                    <a:pt x="3269" y="910"/>
                  </a:lnTo>
                  <a:lnTo>
                    <a:pt x="3336" y="869"/>
                  </a:lnTo>
                  <a:lnTo>
                    <a:pt x="3403" y="827"/>
                  </a:lnTo>
                  <a:lnTo>
                    <a:pt x="3403" y="827"/>
                  </a:lnTo>
                  <a:lnTo>
                    <a:pt x="3495" y="767"/>
                  </a:lnTo>
                  <a:lnTo>
                    <a:pt x="3541" y="736"/>
                  </a:lnTo>
                  <a:lnTo>
                    <a:pt x="3586" y="705"/>
                  </a:lnTo>
                  <a:lnTo>
                    <a:pt x="3630" y="672"/>
                  </a:lnTo>
                  <a:lnTo>
                    <a:pt x="3674" y="639"/>
                  </a:lnTo>
                  <a:lnTo>
                    <a:pt x="3717" y="605"/>
                  </a:lnTo>
                  <a:lnTo>
                    <a:pt x="3760" y="571"/>
                  </a:lnTo>
                  <a:lnTo>
                    <a:pt x="3803" y="536"/>
                  </a:lnTo>
                  <a:lnTo>
                    <a:pt x="3844" y="500"/>
                  </a:lnTo>
                  <a:lnTo>
                    <a:pt x="3884" y="462"/>
                  </a:lnTo>
                  <a:lnTo>
                    <a:pt x="3922" y="424"/>
                  </a:lnTo>
                  <a:lnTo>
                    <a:pt x="3960" y="385"/>
                  </a:lnTo>
                  <a:lnTo>
                    <a:pt x="3997" y="344"/>
                  </a:lnTo>
                  <a:lnTo>
                    <a:pt x="4032" y="303"/>
                  </a:lnTo>
                  <a:lnTo>
                    <a:pt x="4066" y="260"/>
                  </a:lnTo>
                  <a:lnTo>
                    <a:pt x="408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532A2D10-D233-2A78-7348-D0D3888E9EB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6" y="1814"/>
              <a:ext cx="1444" cy="2489"/>
            </a:xfrm>
            <a:custGeom>
              <a:avLst/>
              <a:gdLst>
                <a:gd name="T0" fmla="*/ 4143 w 4332"/>
                <a:gd name="T1" fmla="*/ 27 h 7466"/>
                <a:gd name="T2" fmla="*/ 4249 w 4332"/>
                <a:gd name="T3" fmla="*/ 92 h 7466"/>
                <a:gd name="T4" fmla="*/ 4320 w 4332"/>
                <a:gd name="T5" fmla="*/ 197 h 7466"/>
                <a:gd name="T6" fmla="*/ 4332 w 4332"/>
                <a:gd name="T7" fmla="*/ 286 h 7466"/>
                <a:gd name="T8" fmla="*/ 4328 w 4332"/>
                <a:gd name="T9" fmla="*/ 364 h 7466"/>
                <a:gd name="T10" fmla="*/ 4316 w 4332"/>
                <a:gd name="T11" fmla="*/ 424 h 7466"/>
                <a:gd name="T12" fmla="*/ 4283 w 4332"/>
                <a:gd name="T13" fmla="*/ 495 h 7466"/>
                <a:gd name="T14" fmla="*/ 4169 w 4332"/>
                <a:gd name="T15" fmla="*/ 667 h 7466"/>
                <a:gd name="T16" fmla="*/ 3987 w 4332"/>
                <a:gd name="T17" fmla="*/ 900 h 7466"/>
                <a:gd name="T18" fmla="*/ 3804 w 4332"/>
                <a:gd name="T19" fmla="*/ 1117 h 7466"/>
                <a:gd name="T20" fmla="*/ 3706 w 4332"/>
                <a:gd name="T21" fmla="*/ 1227 h 7466"/>
                <a:gd name="T22" fmla="*/ 3510 w 4332"/>
                <a:gd name="T23" fmla="*/ 1480 h 7466"/>
                <a:gd name="T24" fmla="*/ 2830 w 4332"/>
                <a:gd name="T25" fmla="*/ 2402 h 7466"/>
                <a:gd name="T26" fmla="*/ 1943 w 4332"/>
                <a:gd name="T27" fmla="*/ 3631 h 7466"/>
                <a:gd name="T28" fmla="*/ 1730 w 4332"/>
                <a:gd name="T29" fmla="*/ 3942 h 7466"/>
                <a:gd name="T30" fmla="*/ 1409 w 4332"/>
                <a:gd name="T31" fmla="*/ 4440 h 7466"/>
                <a:gd name="T32" fmla="*/ 1156 w 4332"/>
                <a:gd name="T33" fmla="*/ 4862 h 7466"/>
                <a:gd name="T34" fmla="*/ 1005 w 4332"/>
                <a:gd name="T35" fmla="*/ 5136 h 7466"/>
                <a:gd name="T36" fmla="*/ 884 w 4332"/>
                <a:gd name="T37" fmla="*/ 5388 h 7466"/>
                <a:gd name="T38" fmla="*/ 796 w 4332"/>
                <a:gd name="T39" fmla="*/ 5610 h 7466"/>
                <a:gd name="T40" fmla="*/ 635 w 4332"/>
                <a:gd name="T41" fmla="*/ 6075 h 7466"/>
                <a:gd name="T42" fmla="*/ 490 w 4332"/>
                <a:gd name="T43" fmla="*/ 6533 h 7466"/>
                <a:gd name="T44" fmla="*/ 388 w 4332"/>
                <a:gd name="T45" fmla="*/ 6920 h 7466"/>
                <a:gd name="T46" fmla="*/ 354 w 4332"/>
                <a:gd name="T47" fmla="*/ 7098 h 7466"/>
                <a:gd name="T48" fmla="*/ 320 w 4332"/>
                <a:gd name="T49" fmla="*/ 7401 h 7466"/>
                <a:gd name="T50" fmla="*/ 311 w 4332"/>
                <a:gd name="T51" fmla="*/ 7212 h 7466"/>
                <a:gd name="T52" fmla="*/ 131 w 4332"/>
                <a:gd name="T53" fmla="*/ 6588 h 7466"/>
                <a:gd name="T54" fmla="*/ 94 w 4332"/>
                <a:gd name="T55" fmla="*/ 6399 h 7466"/>
                <a:gd name="T56" fmla="*/ 48 w 4332"/>
                <a:gd name="T57" fmla="*/ 6054 h 7466"/>
                <a:gd name="T58" fmla="*/ 9 w 4332"/>
                <a:gd name="T59" fmla="*/ 5549 h 7466"/>
                <a:gd name="T60" fmla="*/ 1 w 4332"/>
                <a:gd name="T61" fmla="*/ 5137 h 7466"/>
                <a:gd name="T62" fmla="*/ 8 w 4332"/>
                <a:gd name="T63" fmla="*/ 4942 h 7466"/>
                <a:gd name="T64" fmla="*/ 23 w 4332"/>
                <a:gd name="T65" fmla="*/ 4815 h 7466"/>
                <a:gd name="T66" fmla="*/ 71 w 4332"/>
                <a:gd name="T67" fmla="*/ 4616 h 7466"/>
                <a:gd name="T68" fmla="*/ 146 w 4332"/>
                <a:gd name="T69" fmla="*/ 4390 h 7466"/>
                <a:gd name="T70" fmla="*/ 294 w 4332"/>
                <a:gd name="T71" fmla="*/ 4017 h 7466"/>
                <a:gd name="T72" fmla="*/ 572 w 4332"/>
                <a:gd name="T73" fmla="*/ 3373 h 7466"/>
                <a:gd name="T74" fmla="*/ 719 w 4332"/>
                <a:gd name="T75" fmla="*/ 3020 h 7466"/>
                <a:gd name="T76" fmla="*/ 808 w 4332"/>
                <a:gd name="T77" fmla="*/ 2808 h 7466"/>
                <a:gd name="T78" fmla="*/ 988 w 4332"/>
                <a:gd name="T79" fmla="*/ 2440 h 7466"/>
                <a:gd name="T80" fmla="*/ 1141 w 4332"/>
                <a:gd name="T81" fmla="*/ 2170 h 7466"/>
                <a:gd name="T82" fmla="*/ 1247 w 4332"/>
                <a:gd name="T83" fmla="*/ 2002 h 7466"/>
                <a:gd name="T84" fmla="*/ 1309 w 4332"/>
                <a:gd name="T85" fmla="*/ 1749 h 7466"/>
                <a:gd name="T86" fmla="*/ 1425 w 4332"/>
                <a:gd name="T87" fmla="*/ 1327 h 7466"/>
                <a:gd name="T88" fmla="*/ 1522 w 4332"/>
                <a:gd name="T89" fmla="*/ 1015 h 7466"/>
                <a:gd name="T90" fmla="*/ 1598 w 4332"/>
                <a:gd name="T91" fmla="*/ 814 h 7466"/>
                <a:gd name="T92" fmla="*/ 1690 w 4332"/>
                <a:gd name="T93" fmla="*/ 620 h 7466"/>
                <a:gd name="T94" fmla="*/ 1800 w 4332"/>
                <a:gd name="T95" fmla="*/ 436 h 7466"/>
                <a:gd name="T96" fmla="*/ 1888 w 4332"/>
                <a:gd name="T97" fmla="*/ 341 h 7466"/>
                <a:gd name="T98" fmla="*/ 1928 w 4332"/>
                <a:gd name="T99" fmla="*/ 663 h 7466"/>
                <a:gd name="T100" fmla="*/ 1999 w 4332"/>
                <a:gd name="T101" fmla="*/ 981 h 7466"/>
                <a:gd name="T102" fmla="*/ 2032 w 4332"/>
                <a:gd name="T103" fmla="*/ 1090 h 7466"/>
                <a:gd name="T104" fmla="*/ 2080 w 4332"/>
                <a:gd name="T105" fmla="*/ 1193 h 7466"/>
                <a:gd name="T106" fmla="*/ 2131 w 4332"/>
                <a:gd name="T107" fmla="*/ 1263 h 7466"/>
                <a:gd name="T108" fmla="*/ 2216 w 4332"/>
                <a:gd name="T109" fmla="*/ 1339 h 7466"/>
                <a:gd name="T110" fmla="*/ 2341 w 4332"/>
                <a:gd name="T111" fmla="*/ 1347 h 7466"/>
                <a:gd name="T112" fmla="*/ 2637 w 4332"/>
                <a:gd name="T113" fmla="*/ 1237 h 7466"/>
                <a:gd name="T114" fmla="*/ 2923 w 4332"/>
                <a:gd name="T115" fmla="*/ 1104 h 7466"/>
                <a:gd name="T116" fmla="*/ 3201 w 4332"/>
                <a:gd name="T117" fmla="*/ 952 h 7466"/>
                <a:gd name="T118" fmla="*/ 3403 w 4332"/>
                <a:gd name="T119" fmla="*/ 827 h 7466"/>
                <a:gd name="T120" fmla="*/ 3630 w 4332"/>
                <a:gd name="T121" fmla="*/ 672 h 7466"/>
                <a:gd name="T122" fmla="*/ 3803 w 4332"/>
                <a:gd name="T123" fmla="*/ 536 h 7466"/>
                <a:gd name="T124" fmla="*/ 3960 w 4332"/>
                <a:gd name="T125" fmla="*/ 385 h 7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32" h="7466">
                  <a:moveTo>
                    <a:pt x="4085" y="0"/>
                  </a:moveTo>
                  <a:lnTo>
                    <a:pt x="4085" y="0"/>
                  </a:lnTo>
                  <a:lnTo>
                    <a:pt x="4114" y="13"/>
                  </a:lnTo>
                  <a:lnTo>
                    <a:pt x="4143" y="27"/>
                  </a:lnTo>
                  <a:lnTo>
                    <a:pt x="4170" y="42"/>
                  </a:lnTo>
                  <a:lnTo>
                    <a:pt x="4197" y="58"/>
                  </a:lnTo>
                  <a:lnTo>
                    <a:pt x="4223" y="75"/>
                  </a:lnTo>
                  <a:lnTo>
                    <a:pt x="4249" y="92"/>
                  </a:lnTo>
                  <a:lnTo>
                    <a:pt x="4274" y="111"/>
                  </a:lnTo>
                  <a:lnTo>
                    <a:pt x="4298" y="130"/>
                  </a:lnTo>
                  <a:lnTo>
                    <a:pt x="4320" y="197"/>
                  </a:lnTo>
                  <a:lnTo>
                    <a:pt x="4320" y="197"/>
                  </a:lnTo>
                  <a:lnTo>
                    <a:pt x="4324" y="212"/>
                  </a:lnTo>
                  <a:lnTo>
                    <a:pt x="4327" y="230"/>
                  </a:lnTo>
                  <a:lnTo>
                    <a:pt x="4330" y="254"/>
                  </a:lnTo>
                  <a:lnTo>
                    <a:pt x="4332" y="286"/>
                  </a:lnTo>
                  <a:lnTo>
                    <a:pt x="4332" y="303"/>
                  </a:lnTo>
                  <a:lnTo>
                    <a:pt x="4332" y="322"/>
                  </a:lnTo>
                  <a:lnTo>
                    <a:pt x="4330" y="342"/>
                  </a:lnTo>
                  <a:lnTo>
                    <a:pt x="4328" y="364"/>
                  </a:lnTo>
                  <a:lnTo>
                    <a:pt x="4325" y="387"/>
                  </a:lnTo>
                  <a:lnTo>
                    <a:pt x="4320" y="411"/>
                  </a:lnTo>
                  <a:lnTo>
                    <a:pt x="4320" y="411"/>
                  </a:lnTo>
                  <a:lnTo>
                    <a:pt x="4316" y="424"/>
                  </a:lnTo>
                  <a:lnTo>
                    <a:pt x="4311" y="439"/>
                  </a:lnTo>
                  <a:lnTo>
                    <a:pt x="4303" y="456"/>
                  </a:lnTo>
                  <a:lnTo>
                    <a:pt x="4294" y="474"/>
                  </a:lnTo>
                  <a:lnTo>
                    <a:pt x="4283" y="495"/>
                  </a:lnTo>
                  <a:lnTo>
                    <a:pt x="4271" y="517"/>
                  </a:lnTo>
                  <a:lnTo>
                    <a:pt x="4242" y="563"/>
                  </a:lnTo>
                  <a:lnTo>
                    <a:pt x="4207" y="613"/>
                  </a:lnTo>
                  <a:lnTo>
                    <a:pt x="4169" y="667"/>
                  </a:lnTo>
                  <a:lnTo>
                    <a:pt x="4126" y="725"/>
                  </a:lnTo>
                  <a:lnTo>
                    <a:pt x="4081" y="783"/>
                  </a:lnTo>
                  <a:lnTo>
                    <a:pt x="4035" y="842"/>
                  </a:lnTo>
                  <a:lnTo>
                    <a:pt x="3987" y="900"/>
                  </a:lnTo>
                  <a:lnTo>
                    <a:pt x="3940" y="959"/>
                  </a:lnTo>
                  <a:lnTo>
                    <a:pt x="3893" y="1015"/>
                  </a:lnTo>
                  <a:lnTo>
                    <a:pt x="3847" y="1068"/>
                  </a:lnTo>
                  <a:lnTo>
                    <a:pt x="3804" y="1117"/>
                  </a:lnTo>
                  <a:lnTo>
                    <a:pt x="3763" y="1163"/>
                  </a:lnTo>
                  <a:lnTo>
                    <a:pt x="3727" y="1203"/>
                  </a:lnTo>
                  <a:lnTo>
                    <a:pt x="3727" y="1203"/>
                  </a:lnTo>
                  <a:lnTo>
                    <a:pt x="3706" y="1227"/>
                  </a:lnTo>
                  <a:lnTo>
                    <a:pt x="3679" y="1260"/>
                  </a:lnTo>
                  <a:lnTo>
                    <a:pt x="3645" y="1303"/>
                  </a:lnTo>
                  <a:lnTo>
                    <a:pt x="3605" y="1354"/>
                  </a:lnTo>
                  <a:lnTo>
                    <a:pt x="3510" y="1480"/>
                  </a:lnTo>
                  <a:lnTo>
                    <a:pt x="3395" y="1632"/>
                  </a:lnTo>
                  <a:lnTo>
                    <a:pt x="3266" y="1805"/>
                  </a:lnTo>
                  <a:lnTo>
                    <a:pt x="3127" y="1995"/>
                  </a:lnTo>
                  <a:lnTo>
                    <a:pt x="2830" y="2402"/>
                  </a:lnTo>
                  <a:lnTo>
                    <a:pt x="2533" y="2810"/>
                  </a:lnTo>
                  <a:lnTo>
                    <a:pt x="2266" y="3179"/>
                  </a:lnTo>
                  <a:lnTo>
                    <a:pt x="2060" y="3466"/>
                  </a:lnTo>
                  <a:lnTo>
                    <a:pt x="1943" y="3631"/>
                  </a:lnTo>
                  <a:lnTo>
                    <a:pt x="1943" y="3631"/>
                  </a:lnTo>
                  <a:lnTo>
                    <a:pt x="1856" y="3755"/>
                  </a:lnTo>
                  <a:lnTo>
                    <a:pt x="1797" y="3842"/>
                  </a:lnTo>
                  <a:lnTo>
                    <a:pt x="1730" y="3942"/>
                  </a:lnTo>
                  <a:lnTo>
                    <a:pt x="1656" y="4053"/>
                  </a:lnTo>
                  <a:lnTo>
                    <a:pt x="1576" y="4175"/>
                  </a:lnTo>
                  <a:lnTo>
                    <a:pt x="1493" y="4305"/>
                  </a:lnTo>
                  <a:lnTo>
                    <a:pt x="1409" y="4440"/>
                  </a:lnTo>
                  <a:lnTo>
                    <a:pt x="1323" y="4579"/>
                  </a:lnTo>
                  <a:lnTo>
                    <a:pt x="1238" y="4720"/>
                  </a:lnTo>
                  <a:lnTo>
                    <a:pt x="1196" y="4791"/>
                  </a:lnTo>
                  <a:lnTo>
                    <a:pt x="1156" y="4862"/>
                  </a:lnTo>
                  <a:lnTo>
                    <a:pt x="1116" y="4931"/>
                  </a:lnTo>
                  <a:lnTo>
                    <a:pt x="1078" y="5001"/>
                  </a:lnTo>
                  <a:lnTo>
                    <a:pt x="1041" y="5069"/>
                  </a:lnTo>
                  <a:lnTo>
                    <a:pt x="1005" y="5136"/>
                  </a:lnTo>
                  <a:lnTo>
                    <a:pt x="972" y="5203"/>
                  </a:lnTo>
                  <a:lnTo>
                    <a:pt x="940" y="5267"/>
                  </a:lnTo>
                  <a:lnTo>
                    <a:pt x="911" y="5328"/>
                  </a:lnTo>
                  <a:lnTo>
                    <a:pt x="884" y="5388"/>
                  </a:lnTo>
                  <a:lnTo>
                    <a:pt x="858" y="5446"/>
                  </a:lnTo>
                  <a:lnTo>
                    <a:pt x="837" y="5501"/>
                  </a:lnTo>
                  <a:lnTo>
                    <a:pt x="837" y="5501"/>
                  </a:lnTo>
                  <a:lnTo>
                    <a:pt x="796" y="5610"/>
                  </a:lnTo>
                  <a:lnTo>
                    <a:pt x="755" y="5723"/>
                  </a:lnTo>
                  <a:lnTo>
                    <a:pt x="714" y="5839"/>
                  </a:lnTo>
                  <a:lnTo>
                    <a:pt x="674" y="5957"/>
                  </a:lnTo>
                  <a:lnTo>
                    <a:pt x="635" y="6075"/>
                  </a:lnTo>
                  <a:lnTo>
                    <a:pt x="596" y="6192"/>
                  </a:lnTo>
                  <a:lnTo>
                    <a:pt x="559" y="6309"/>
                  </a:lnTo>
                  <a:lnTo>
                    <a:pt x="524" y="6422"/>
                  </a:lnTo>
                  <a:lnTo>
                    <a:pt x="490" y="6533"/>
                  </a:lnTo>
                  <a:lnTo>
                    <a:pt x="460" y="6639"/>
                  </a:lnTo>
                  <a:lnTo>
                    <a:pt x="433" y="6740"/>
                  </a:lnTo>
                  <a:lnTo>
                    <a:pt x="408" y="6834"/>
                  </a:lnTo>
                  <a:lnTo>
                    <a:pt x="388" y="6920"/>
                  </a:lnTo>
                  <a:lnTo>
                    <a:pt x="371" y="6999"/>
                  </a:lnTo>
                  <a:lnTo>
                    <a:pt x="364" y="7035"/>
                  </a:lnTo>
                  <a:lnTo>
                    <a:pt x="358" y="7068"/>
                  </a:lnTo>
                  <a:lnTo>
                    <a:pt x="354" y="7098"/>
                  </a:lnTo>
                  <a:lnTo>
                    <a:pt x="350" y="7126"/>
                  </a:lnTo>
                  <a:lnTo>
                    <a:pt x="350" y="7126"/>
                  </a:lnTo>
                  <a:lnTo>
                    <a:pt x="332" y="7297"/>
                  </a:lnTo>
                  <a:lnTo>
                    <a:pt x="320" y="7401"/>
                  </a:lnTo>
                  <a:lnTo>
                    <a:pt x="313" y="7452"/>
                  </a:lnTo>
                  <a:lnTo>
                    <a:pt x="311" y="7466"/>
                  </a:lnTo>
                  <a:lnTo>
                    <a:pt x="311" y="7212"/>
                  </a:lnTo>
                  <a:lnTo>
                    <a:pt x="311" y="7212"/>
                  </a:lnTo>
                  <a:lnTo>
                    <a:pt x="151" y="6665"/>
                  </a:lnTo>
                  <a:lnTo>
                    <a:pt x="151" y="6665"/>
                  </a:lnTo>
                  <a:lnTo>
                    <a:pt x="141" y="6628"/>
                  </a:lnTo>
                  <a:lnTo>
                    <a:pt x="131" y="6588"/>
                  </a:lnTo>
                  <a:lnTo>
                    <a:pt x="121" y="6545"/>
                  </a:lnTo>
                  <a:lnTo>
                    <a:pt x="112" y="6498"/>
                  </a:lnTo>
                  <a:lnTo>
                    <a:pt x="103" y="6450"/>
                  </a:lnTo>
                  <a:lnTo>
                    <a:pt x="94" y="6399"/>
                  </a:lnTo>
                  <a:lnTo>
                    <a:pt x="85" y="6346"/>
                  </a:lnTo>
                  <a:lnTo>
                    <a:pt x="77" y="6291"/>
                  </a:lnTo>
                  <a:lnTo>
                    <a:pt x="62" y="6176"/>
                  </a:lnTo>
                  <a:lnTo>
                    <a:pt x="48" y="6054"/>
                  </a:lnTo>
                  <a:lnTo>
                    <a:pt x="36" y="5930"/>
                  </a:lnTo>
                  <a:lnTo>
                    <a:pt x="25" y="5803"/>
                  </a:lnTo>
                  <a:lnTo>
                    <a:pt x="16" y="5676"/>
                  </a:lnTo>
                  <a:lnTo>
                    <a:pt x="9" y="5549"/>
                  </a:lnTo>
                  <a:lnTo>
                    <a:pt x="4" y="5426"/>
                  </a:lnTo>
                  <a:lnTo>
                    <a:pt x="1" y="5306"/>
                  </a:lnTo>
                  <a:lnTo>
                    <a:pt x="0" y="5192"/>
                  </a:lnTo>
                  <a:lnTo>
                    <a:pt x="1" y="5137"/>
                  </a:lnTo>
                  <a:lnTo>
                    <a:pt x="2" y="5085"/>
                  </a:lnTo>
                  <a:lnTo>
                    <a:pt x="3" y="5035"/>
                  </a:lnTo>
                  <a:lnTo>
                    <a:pt x="5" y="4988"/>
                  </a:lnTo>
                  <a:lnTo>
                    <a:pt x="8" y="4942"/>
                  </a:lnTo>
                  <a:lnTo>
                    <a:pt x="11" y="4900"/>
                  </a:lnTo>
                  <a:lnTo>
                    <a:pt x="11" y="4900"/>
                  </a:lnTo>
                  <a:lnTo>
                    <a:pt x="16" y="4859"/>
                  </a:lnTo>
                  <a:lnTo>
                    <a:pt x="23" y="4815"/>
                  </a:lnTo>
                  <a:lnTo>
                    <a:pt x="32" y="4768"/>
                  </a:lnTo>
                  <a:lnTo>
                    <a:pt x="43" y="4719"/>
                  </a:lnTo>
                  <a:lnTo>
                    <a:pt x="56" y="4668"/>
                  </a:lnTo>
                  <a:lnTo>
                    <a:pt x="71" y="4616"/>
                  </a:lnTo>
                  <a:lnTo>
                    <a:pt x="88" y="4562"/>
                  </a:lnTo>
                  <a:lnTo>
                    <a:pt x="106" y="4507"/>
                  </a:lnTo>
                  <a:lnTo>
                    <a:pt x="125" y="4449"/>
                  </a:lnTo>
                  <a:lnTo>
                    <a:pt x="146" y="4390"/>
                  </a:lnTo>
                  <a:lnTo>
                    <a:pt x="169" y="4331"/>
                  </a:lnTo>
                  <a:lnTo>
                    <a:pt x="192" y="4269"/>
                  </a:lnTo>
                  <a:lnTo>
                    <a:pt x="241" y="4145"/>
                  </a:lnTo>
                  <a:lnTo>
                    <a:pt x="294" y="4017"/>
                  </a:lnTo>
                  <a:lnTo>
                    <a:pt x="348" y="3888"/>
                  </a:lnTo>
                  <a:lnTo>
                    <a:pt x="404" y="3758"/>
                  </a:lnTo>
                  <a:lnTo>
                    <a:pt x="517" y="3500"/>
                  </a:lnTo>
                  <a:lnTo>
                    <a:pt x="572" y="3373"/>
                  </a:lnTo>
                  <a:lnTo>
                    <a:pt x="624" y="3251"/>
                  </a:lnTo>
                  <a:lnTo>
                    <a:pt x="674" y="3132"/>
                  </a:lnTo>
                  <a:lnTo>
                    <a:pt x="719" y="3020"/>
                  </a:lnTo>
                  <a:lnTo>
                    <a:pt x="719" y="3020"/>
                  </a:lnTo>
                  <a:lnTo>
                    <a:pt x="741" y="2966"/>
                  </a:lnTo>
                  <a:lnTo>
                    <a:pt x="763" y="2911"/>
                  </a:lnTo>
                  <a:lnTo>
                    <a:pt x="785" y="2859"/>
                  </a:lnTo>
                  <a:lnTo>
                    <a:pt x="808" y="2808"/>
                  </a:lnTo>
                  <a:lnTo>
                    <a:pt x="853" y="2708"/>
                  </a:lnTo>
                  <a:lnTo>
                    <a:pt x="900" y="2614"/>
                  </a:lnTo>
                  <a:lnTo>
                    <a:pt x="944" y="2524"/>
                  </a:lnTo>
                  <a:lnTo>
                    <a:pt x="988" y="2440"/>
                  </a:lnTo>
                  <a:lnTo>
                    <a:pt x="1030" y="2363"/>
                  </a:lnTo>
                  <a:lnTo>
                    <a:pt x="1070" y="2292"/>
                  </a:lnTo>
                  <a:lnTo>
                    <a:pt x="1107" y="2227"/>
                  </a:lnTo>
                  <a:lnTo>
                    <a:pt x="1141" y="2170"/>
                  </a:lnTo>
                  <a:lnTo>
                    <a:pt x="1171" y="2120"/>
                  </a:lnTo>
                  <a:lnTo>
                    <a:pt x="1197" y="2079"/>
                  </a:lnTo>
                  <a:lnTo>
                    <a:pt x="1233" y="2022"/>
                  </a:lnTo>
                  <a:lnTo>
                    <a:pt x="1247" y="2002"/>
                  </a:lnTo>
                  <a:lnTo>
                    <a:pt x="1247" y="1958"/>
                  </a:lnTo>
                  <a:lnTo>
                    <a:pt x="1247" y="1958"/>
                  </a:lnTo>
                  <a:lnTo>
                    <a:pt x="1279" y="1854"/>
                  </a:lnTo>
                  <a:lnTo>
                    <a:pt x="1309" y="1749"/>
                  </a:lnTo>
                  <a:lnTo>
                    <a:pt x="1339" y="1644"/>
                  </a:lnTo>
                  <a:lnTo>
                    <a:pt x="1367" y="1538"/>
                  </a:lnTo>
                  <a:lnTo>
                    <a:pt x="1396" y="1433"/>
                  </a:lnTo>
                  <a:lnTo>
                    <a:pt x="1425" y="1327"/>
                  </a:lnTo>
                  <a:lnTo>
                    <a:pt x="1456" y="1222"/>
                  </a:lnTo>
                  <a:lnTo>
                    <a:pt x="1488" y="1118"/>
                  </a:lnTo>
                  <a:lnTo>
                    <a:pt x="1504" y="1066"/>
                  </a:lnTo>
                  <a:lnTo>
                    <a:pt x="1522" y="1015"/>
                  </a:lnTo>
                  <a:lnTo>
                    <a:pt x="1540" y="965"/>
                  </a:lnTo>
                  <a:lnTo>
                    <a:pt x="1558" y="913"/>
                  </a:lnTo>
                  <a:lnTo>
                    <a:pt x="1578" y="863"/>
                  </a:lnTo>
                  <a:lnTo>
                    <a:pt x="1598" y="814"/>
                  </a:lnTo>
                  <a:lnTo>
                    <a:pt x="1620" y="765"/>
                  </a:lnTo>
                  <a:lnTo>
                    <a:pt x="1642" y="716"/>
                  </a:lnTo>
                  <a:lnTo>
                    <a:pt x="1666" y="667"/>
                  </a:lnTo>
                  <a:lnTo>
                    <a:pt x="1690" y="620"/>
                  </a:lnTo>
                  <a:lnTo>
                    <a:pt x="1716" y="573"/>
                  </a:lnTo>
                  <a:lnTo>
                    <a:pt x="1742" y="527"/>
                  </a:lnTo>
                  <a:lnTo>
                    <a:pt x="1770" y="482"/>
                  </a:lnTo>
                  <a:lnTo>
                    <a:pt x="1800" y="436"/>
                  </a:lnTo>
                  <a:lnTo>
                    <a:pt x="1830" y="392"/>
                  </a:lnTo>
                  <a:lnTo>
                    <a:pt x="1863" y="349"/>
                  </a:lnTo>
                  <a:lnTo>
                    <a:pt x="1888" y="341"/>
                  </a:lnTo>
                  <a:lnTo>
                    <a:pt x="1888" y="341"/>
                  </a:lnTo>
                  <a:lnTo>
                    <a:pt x="1895" y="422"/>
                  </a:lnTo>
                  <a:lnTo>
                    <a:pt x="1904" y="503"/>
                  </a:lnTo>
                  <a:lnTo>
                    <a:pt x="1915" y="583"/>
                  </a:lnTo>
                  <a:lnTo>
                    <a:pt x="1928" y="663"/>
                  </a:lnTo>
                  <a:lnTo>
                    <a:pt x="1942" y="744"/>
                  </a:lnTo>
                  <a:lnTo>
                    <a:pt x="1959" y="823"/>
                  </a:lnTo>
                  <a:lnTo>
                    <a:pt x="1978" y="902"/>
                  </a:lnTo>
                  <a:lnTo>
                    <a:pt x="1999" y="981"/>
                  </a:lnTo>
                  <a:lnTo>
                    <a:pt x="1999" y="981"/>
                  </a:lnTo>
                  <a:lnTo>
                    <a:pt x="2014" y="1036"/>
                  </a:lnTo>
                  <a:lnTo>
                    <a:pt x="2023" y="1063"/>
                  </a:lnTo>
                  <a:lnTo>
                    <a:pt x="2032" y="1090"/>
                  </a:lnTo>
                  <a:lnTo>
                    <a:pt x="2042" y="1116"/>
                  </a:lnTo>
                  <a:lnTo>
                    <a:pt x="2053" y="1142"/>
                  </a:lnTo>
                  <a:lnTo>
                    <a:pt x="2066" y="1168"/>
                  </a:lnTo>
                  <a:lnTo>
                    <a:pt x="2080" y="1193"/>
                  </a:lnTo>
                  <a:lnTo>
                    <a:pt x="2080" y="1193"/>
                  </a:lnTo>
                  <a:lnTo>
                    <a:pt x="2095" y="1217"/>
                  </a:lnTo>
                  <a:lnTo>
                    <a:pt x="2112" y="1240"/>
                  </a:lnTo>
                  <a:lnTo>
                    <a:pt x="2131" y="1263"/>
                  </a:lnTo>
                  <a:lnTo>
                    <a:pt x="2150" y="1284"/>
                  </a:lnTo>
                  <a:lnTo>
                    <a:pt x="2171" y="1303"/>
                  </a:lnTo>
                  <a:lnTo>
                    <a:pt x="2193" y="1322"/>
                  </a:lnTo>
                  <a:lnTo>
                    <a:pt x="2216" y="1339"/>
                  </a:lnTo>
                  <a:lnTo>
                    <a:pt x="2241" y="1355"/>
                  </a:lnTo>
                  <a:lnTo>
                    <a:pt x="2265" y="1370"/>
                  </a:lnTo>
                  <a:lnTo>
                    <a:pt x="2265" y="1370"/>
                  </a:lnTo>
                  <a:lnTo>
                    <a:pt x="2341" y="1347"/>
                  </a:lnTo>
                  <a:lnTo>
                    <a:pt x="2416" y="1322"/>
                  </a:lnTo>
                  <a:lnTo>
                    <a:pt x="2490" y="1295"/>
                  </a:lnTo>
                  <a:lnTo>
                    <a:pt x="2564" y="1267"/>
                  </a:lnTo>
                  <a:lnTo>
                    <a:pt x="2637" y="1237"/>
                  </a:lnTo>
                  <a:lnTo>
                    <a:pt x="2710" y="1206"/>
                  </a:lnTo>
                  <a:lnTo>
                    <a:pt x="2782" y="1174"/>
                  </a:lnTo>
                  <a:lnTo>
                    <a:pt x="2853" y="1139"/>
                  </a:lnTo>
                  <a:lnTo>
                    <a:pt x="2923" y="1104"/>
                  </a:lnTo>
                  <a:lnTo>
                    <a:pt x="2994" y="1067"/>
                  </a:lnTo>
                  <a:lnTo>
                    <a:pt x="3064" y="1030"/>
                  </a:lnTo>
                  <a:lnTo>
                    <a:pt x="3133" y="991"/>
                  </a:lnTo>
                  <a:lnTo>
                    <a:pt x="3201" y="952"/>
                  </a:lnTo>
                  <a:lnTo>
                    <a:pt x="3269" y="910"/>
                  </a:lnTo>
                  <a:lnTo>
                    <a:pt x="3336" y="869"/>
                  </a:lnTo>
                  <a:lnTo>
                    <a:pt x="3403" y="827"/>
                  </a:lnTo>
                  <a:lnTo>
                    <a:pt x="3403" y="827"/>
                  </a:lnTo>
                  <a:lnTo>
                    <a:pt x="3495" y="767"/>
                  </a:lnTo>
                  <a:lnTo>
                    <a:pt x="3541" y="736"/>
                  </a:lnTo>
                  <a:lnTo>
                    <a:pt x="3586" y="705"/>
                  </a:lnTo>
                  <a:lnTo>
                    <a:pt x="3630" y="672"/>
                  </a:lnTo>
                  <a:lnTo>
                    <a:pt x="3674" y="639"/>
                  </a:lnTo>
                  <a:lnTo>
                    <a:pt x="3717" y="605"/>
                  </a:lnTo>
                  <a:lnTo>
                    <a:pt x="3760" y="571"/>
                  </a:lnTo>
                  <a:lnTo>
                    <a:pt x="3803" y="536"/>
                  </a:lnTo>
                  <a:lnTo>
                    <a:pt x="3844" y="500"/>
                  </a:lnTo>
                  <a:lnTo>
                    <a:pt x="3884" y="462"/>
                  </a:lnTo>
                  <a:lnTo>
                    <a:pt x="3922" y="424"/>
                  </a:lnTo>
                  <a:lnTo>
                    <a:pt x="3960" y="385"/>
                  </a:lnTo>
                  <a:lnTo>
                    <a:pt x="3997" y="344"/>
                  </a:lnTo>
                  <a:lnTo>
                    <a:pt x="4032" y="303"/>
                  </a:lnTo>
                  <a:lnTo>
                    <a:pt x="4066" y="26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1ABAA65B-0752-C41E-3AAB-70B2816F78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5" y="4"/>
              <a:ext cx="1473" cy="2268"/>
            </a:xfrm>
            <a:custGeom>
              <a:avLst/>
              <a:gdLst>
                <a:gd name="T0" fmla="*/ 4391 w 4419"/>
                <a:gd name="T1" fmla="*/ 2743 h 6805"/>
                <a:gd name="T2" fmla="*/ 4415 w 4419"/>
                <a:gd name="T3" fmla="*/ 2949 h 6805"/>
                <a:gd name="T4" fmla="*/ 4402 w 4419"/>
                <a:gd name="T5" fmla="*/ 3244 h 6805"/>
                <a:gd name="T6" fmla="*/ 4313 w 4419"/>
                <a:gd name="T7" fmla="*/ 3496 h 6805"/>
                <a:gd name="T8" fmla="*/ 4161 w 4419"/>
                <a:gd name="T9" fmla="*/ 3728 h 6805"/>
                <a:gd name="T10" fmla="*/ 4032 w 4419"/>
                <a:gd name="T11" fmla="*/ 3886 h 6805"/>
                <a:gd name="T12" fmla="*/ 3881 w 4419"/>
                <a:gd name="T13" fmla="*/ 3965 h 6805"/>
                <a:gd name="T14" fmla="*/ 3814 w 4419"/>
                <a:gd name="T15" fmla="*/ 3964 h 6805"/>
                <a:gd name="T16" fmla="*/ 3723 w 4419"/>
                <a:gd name="T17" fmla="*/ 4146 h 6805"/>
                <a:gd name="T18" fmla="*/ 3617 w 4419"/>
                <a:gd name="T19" fmla="*/ 4626 h 6805"/>
                <a:gd name="T20" fmla="*/ 3556 w 4419"/>
                <a:gd name="T21" fmla="*/ 5113 h 6805"/>
                <a:gd name="T22" fmla="*/ 3560 w 4419"/>
                <a:gd name="T23" fmla="*/ 5179 h 6805"/>
                <a:gd name="T24" fmla="*/ 3612 w 4419"/>
                <a:gd name="T25" fmla="*/ 5254 h 6805"/>
                <a:gd name="T26" fmla="*/ 3762 w 4419"/>
                <a:gd name="T27" fmla="*/ 5371 h 6805"/>
                <a:gd name="T28" fmla="*/ 3843 w 4419"/>
                <a:gd name="T29" fmla="*/ 5436 h 6805"/>
                <a:gd name="T30" fmla="*/ 3897 w 4419"/>
                <a:gd name="T31" fmla="*/ 5444 h 6805"/>
                <a:gd name="T32" fmla="*/ 3955 w 4419"/>
                <a:gd name="T33" fmla="*/ 5481 h 6805"/>
                <a:gd name="T34" fmla="*/ 3906 w 4419"/>
                <a:gd name="T35" fmla="*/ 5737 h 6805"/>
                <a:gd name="T36" fmla="*/ 3633 w 4419"/>
                <a:gd name="T37" fmla="*/ 6005 h 6805"/>
                <a:gd name="T38" fmla="*/ 3276 w 4419"/>
                <a:gd name="T39" fmla="*/ 6261 h 6805"/>
                <a:gd name="T40" fmla="*/ 2867 w 4419"/>
                <a:gd name="T41" fmla="*/ 6501 h 6805"/>
                <a:gd name="T42" fmla="*/ 2364 w 4419"/>
                <a:gd name="T43" fmla="*/ 6729 h 6805"/>
                <a:gd name="T44" fmla="*/ 2067 w 4419"/>
                <a:gd name="T45" fmla="*/ 6756 h 6805"/>
                <a:gd name="T46" fmla="*/ 1953 w 4419"/>
                <a:gd name="T47" fmla="*/ 6627 h 6805"/>
                <a:gd name="T48" fmla="*/ 1872 w 4419"/>
                <a:gd name="T49" fmla="*/ 6415 h 6805"/>
                <a:gd name="T50" fmla="*/ 1777 w 4419"/>
                <a:gd name="T51" fmla="*/ 5937 h 6805"/>
                <a:gd name="T52" fmla="*/ 1655 w 4419"/>
                <a:gd name="T53" fmla="*/ 5709 h 6805"/>
                <a:gd name="T54" fmla="*/ 1513 w 4419"/>
                <a:gd name="T55" fmla="*/ 5654 h 6805"/>
                <a:gd name="T56" fmla="*/ 1294 w 4419"/>
                <a:gd name="T57" fmla="*/ 5517 h 6805"/>
                <a:gd name="T58" fmla="*/ 1030 w 4419"/>
                <a:gd name="T59" fmla="*/ 5276 h 6805"/>
                <a:gd name="T60" fmla="*/ 889 w 4419"/>
                <a:gd name="T61" fmla="*/ 5085 h 6805"/>
                <a:gd name="T62" fmla="*/ 626 w 4419"/>
                <a:gd name="T63" fmla="*/ 4674 h 6805"/>
                <a:gd name="T64" fmla="*/ 475 w 4419"/>
                <a:gd name="T65" fmla="*/ 4368 h 6805"/>
                <a:gd name="T66" fmla="*/ 363 w 4419"/>
                <a:gd name="T67" fmla="*/ 4049 h 6805"/>
                <a:gd name="T68" fmla="*/ 305 w 4419"/>
                <a:gd name="T69" fmla="*/ 3717 h 6805"/>
                <a:gd name="T70" fmla="*/ 223 w 4419"/>
                <a:gd name="T71" fmla="*/ 3471 h 6805"/>
                <a:gd name="T72" fmla="*/ 112 w 4419"/>
                <a:gd name="T73" fmla="*/ 3208 h 6805"/>
                <a:gd name="T74" fmla="*/ 11 w 4419"/>
                <a:gd name="T75" fmla="*/ 2864 h 6805"/>
                <a:gd name="T76" fmla="*/ 4 w 4419"/>
                <a:gd name="T77" fmla="*/ 2596 h 6805"/>
                <a:gd name="T78" fmla="*/ 39 w 4419"/>
                <a:gd name="T79" fmla="*/ 2295 h 6805"/>
                <a:gd name="T80" fmla="*/ 113 w 4419"/>
                <a:gd name="T81" fmla="*/ 1932 h 6805"/>
                <a:gd name="T82" fmla="*/ 216 w 4419"/>
                <a:gd name="T83" fmla="*/ 1623 h 6805"/>
                <a:gd name="T84" fmla="*/ 358 w 4419"/>
                <a:gd name="T85" fmla="*/ 1198 h 6805"/>
                <a:gd name="T86" fmla="*/ 565 w 4419"/>
                <a:gd name="T87" fmla="*/ 801 h 6805"/>
                <a:gd name="T88" fmla="*/ 727 w 4419"/>
                <a:gd name="T89" fmla="*/ 573 h 6805"/>
                <a:gd name="T90" fmla="*/ 841 w 4419"/>
                <a:gd name="T91" fmla="*/ 474 h 6805"/>
                <a:gd name="T92" fmla="*/ 992 w 4419"/>
                <a:gd name="T93" fmla="*/ 407 h 6805"/>
                <a:gd name="T94" fmla="*/ 1392 w 4419"/>
                <a:gd name="T95" fmla="*/ 241 h 6805"/>
                <a:gd name="T96" fmla="*/ 1411 w 4419"/>
                <a:gd name="T97" fmla="*/ 201 h 6805"/>
                <a:gd name="T98" fmla="*/ 1503 w 4419"/>
                <a:gd name="T99" fmla="*/ 143 h 6805"/>
                <a:gd name="T100" fmla="*/ 1701 w 4419"/>
                <a:gd name="T101" fmla="*/ 68 h 6805"/>
                <a:gd name="T102" fmla="*/ 2119 w 4419"/>
                <a:gd name="T103" fmla="*/ 1 h 6805"/>
                <a:gd name="T104" fmla="*/ 2482 w 4419"/>
                <a:gd name="T105" fmla="*/ 19 h 6805"/>
                <a:gd name="T106" fmla="*/ 2896 w 4419"/>
                <a:gd name="T107" fmla="*/ 111 h 6805"/>
                <a:gd name="T108" fmla="*/ 3297 w 4419"/>
                <a:gd name="T109" fmla="*/ 254 h 6805"/>
                <a:gd name="T110" fmla="*/ 3622 w 4419"/>
                <a:gd name="T111" fmla="*/ 483 h 6805"/>
                <a:gd name="T112" fmla="*/ 3856 w 4419"/>
                <a:gd name="T113" fmla="*/ 720 h 6805"/>
                <a:gd name="T114" fmla="*/ 3974 w 4419"/>
                <a:gd name="T115" fmla="*/ 913 h 6805"/>
                <a:gd name="T116" fmla="*/ 4094 w 4419"/>
                <a:gd name="T117" fmla="*/ 1257 h 6805"/>
                <a:gd name="T118" fmla="*/ 4273 w 4419"/>
                <a:gd name="T119" fmla="*/ 1940 h 6805"/>
                <a:gd name="T120" fmla="*/ 4349 w 4419"/>
                <a:gd name="T121" fmla="*/ 2481 h 68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419" h="6805">
                  <a:moveTo>
                    <a:pt x="4349" y="2646"/>
                  </a:moveTo>
                  <a:lnTo>
                    <a:pt x="4349" y="2646"/>
                  </a:lnTo>
                  <a:lnTo>
                    <a:pt x="4360" y="2664"/>
                  </a:lnTo>
                  <a:lnTo>
                    <a:pt x="4369" y="2682"/>
                  </a:lnTo>
                  <a:lnTo>
                    <a:pt x="4377" y="2702"/>
                  </a:lnTo>
                  <a:lnTo>
                    <a:pt x="4385" y="2722"/>
                  </a:lnTo>
                  <a:lnTo>
                    <a:pt x="4391" y="2743"/>
                  </a:lnTo>
                  <a:lnTo>
                    <a:pt x="4395" y="2764"/>
                  </a:lnTo>
                  <a:lnTo>
                    <a:pt x="4399" y="2787"/>
                  </a:lnTo>
                  <a:lnTo>
                    <a:pt x="4401" y="2808"/>
                  </a:lnTo>
                  <a:lnTo>
                    <a:pt x="4401" y="2808"/>
                  </a:lnTo>
                  <a:lnTo>
                    <a:pt x="4407" y="2856"/>
                  </a:lnTo>
                  <a:lnTo>
                    <a:pt x="4412" y="2903"/>
                  </a:lnTo>
                  <a:lnTo>
                    <a:pt x="4415" y="2949"/>
                  </a:lnTo>
                  <a:lnTo>
                    <a:pt x="4418" y="2993"/>
                  </a:lnTo>
                  <a:lnTo>
                    <a:pt x="4419" y="3037"/>
                  </a:lnTo>
                  <a:lnTo>
                    <a:pt x="4419" y="3079"/>
                  </a:lnTo>
                  <a:lnTo>
                    <a:pt x="4417" y="3120"/>
                  </a:lnTo>
                  <a:lnTo>
                    <a:pt x="4414" y="3161"/>
                  </a:lnTo>
                  <a:lnTo>
                    <a:pt x="4409" y="3202"/>
                  </a:lnTo>
                  <a:lnTo>
                    <a:pt x="4402" y="3244"/>
                  </a:lnTo>
                  <a:lnTo>
                    <a:pt x="4393" y="3284"/>
                  </a:lnTo>
                  <a:lnTo>
                    <a:pt x="4381" y="3325"/>
                  </a:lnTo>
                  <a:lnTo>
                    <a:pt x="4368" y="3366"/>
                  </a:lnTo>
                  <a:lnTo>
                    <a:pt x="4352" y="3408"/>
                  </a:lnTo>
                  <a:lnTo>
                    <a:pt x="4334" y="3451"/>
                  </a:lnTo>
                  <a:lnTo>
                    <a:pt x="4313" y="3496"/>
                  </a:lnTo>
                  <a:lnTo>
                    <a:pt x="4313" y="3496"/>
                  </a:lnTo>
                  <a:lnTo>
                    <a:pt x="4297" y="3526"/>
                  </a:lnTo>
                  <a:lnTo>
                    <a:pt x="4279" y="3556"/>
                  </a:lnTo>
                  <a:lnTo>
                    <a:pt x="4259" y="3587"/>
                  </a:lnTo>
                  <a:lnTo>
                    <a:pt x="4238" y="3617"/>
                  </a:lnTo>
                  <a:lnTo>
                    <a:pt x="4197" y="3675"/>
                  </a:lnTo>
                  <a:lnTo>
                    <a:pt x="4161" y="3728"/>
                  </a:lnTo>
                  <a:lnTo>
                    <a:pt x="4161" y="3728"/>
                  </a:lnTo>
                  <a:lnTo>
                    <a:pt x="4132" y="3770"/>
                  </a:lnTo>
                  <a:lnTo>
                    <a:pt x="4116" y="3791"/>
                  </a:lnTo>
                  <a:lnTo>
                    <a:pt x="4101" y="3812"/>
                  </a:lnTo>
                  <a:lnTo>
                    <a:pt x="4084" y="3832"/>
                  </a:lnTo>
                  <a:lnTo>
                    <a:pt x="4068" y="3851"/>
                  </a:lnTo>
                  <a:lnTo>
                    <a:pt x="4050" y="3869"/>
                  </a:lnTo>
                  <a:lnTo>
                    <a:pt x="4032" y="3886"/>
                  </a:lnTo>
                  <a:lnTo>
                    <a:pt x="4012" y="3903"/>
                  </a:lnTo>
                  <a:lnTo>
                    <a:pt x="3993" y="3918"/>
                  </a:lnTo>
                  <a:lnTo>
                    <a:pt x="3972" y="3931"/>
                  </a:lnTo>
                  <a:lnTo>
                    <a:pt x="3951" y="3942"/>
                  </a:lnTo>
                  <a:lnTo>
                    <a:pt x="3929" y="3952"/>
                  </a:lnTo>
                  <a:lnTo>
                    <a:pt x="3906" y="3960"/>
                  </a:lnTo>
                  <a:lnTo>
                    <a:pt x="3881" y="3965"/>
                  </a:lnTo>
                  <a:lnTo>
                    <a:pt x="3869" y="3967"/>
                  </a:lnTo>
                  <a:lnTo>
                    <a:pt x="3856" y="3969"/>
                  </a:lnTo>
                  <a:lnTo>
                    <a:pt x="3856" y="3969"/>
                  </a:lnTo>
                  <a:lnTo>
                    <a:pt x="3846" y="3969"/>
                  </a:lnTo>
                  <a:lnTo>
                    <a:pt x="3835" y="3968"/>
                  </a:lnTo>
                  <a:lnTo>
                    <a:pt x="3824" y="3967"/>
                  </a:lnTo>
                  <a:lnTo>
                    <a:pt x="3814" y="3964"/>
                  </a:lnTo>
                  <a:lnTo>
                    <a:pt x="3804" y="3960"/>
                  </a:lnTo>
                  <a:lnTo>
                    <a:pt x="3793" y="3956"/>
                  </a:lnTo>
                  <a:lnTo>
                    <a:pt x="3774" y="3946"/>
                  </a:lnTo>
                  <a:lnTo>
                    <a:pt x="3761" y="4010"/>
                  </a:lnTo>
                  <a:lnTo>
                    <a:pt x="3761" y="4010"/>
                  </a:lnTo>
                  <a:lnTo>
                    <a:pt x="3742" y="4078"/>
                  </a:lnTo>
                  <a:lnTo>
                    <a:pt x="3723" y="4146"/>
                  </a:lnTo>
                  <a:lnTo>
                    <a:pt x="3706" y="4214"/>
                  </a:lnTo>
                  <a:lnTo>
                    <a:pt x="3689" y="4282"/>
                  </a:lnTo>
                  <a:lnTo>
                    <a:pt x="3673" y="4351"/>
                  </a:lnTo>
                  <a:lnTo>
                    <a:pt x="3657" y="4419"/>
                  </a:lnTo>
                  <a:lnTo>
                    <a:pt x="3643" y="4487"/>
                  </a:lnTo>
                  <a:lnTo>
                    <a:pt x="3630" y="4556"/>
                  </a:lnTo>
                  <a:lnTo>
                    <a:pt x="3617" y="4626"/>
                  </a:lnTo>
                  <a:lnTo>
                    <a:pt x="3606" y="4695"/>
                  </a:lnTo>
                  <a:lnTo>
                    <a:pt x="3595" y="4764"/>
                  </a:lnTo>
                  <a:lnTo>
                    <a:pt x="3586" y="4834"/>
                  </a:lnTo>
                  <a:lnTo>
                    <a:pt x="3577" y="4904"/>
                  </a:lnTo>
                  <a:lnTo>
                    <a:pt x="3569" y="4973"/>
                  </a:lnTo>
                  <a:lnTo>
                    <a:pt x="3562" y="5044"/>
                  </a:lnTo>
                  <a:lnTo>
                    <a:pt x="3556" y="5113"/>
                  </a:lnTo>
                  <a:lnTo>
                    <a:pt x="3556" y="5113"/>
                  </a:lnTo>
                  <a:lnTo>
                    <a:pt x="3555" y="5128"/>
                  </a:lnTo>
                  <a:lnTo>
                    <a:pt x="3555" y="5142"/>
                  </a:lnTo>
                  <a:lnTo>
                    <a:pt x="3555" y="5156"/>
                  </a:lnTo>
                  <a:lnTo>
                    <a:pt x="3558" y="5170"/>
                  </a:lnTo>
                  <a:lnTo>
                    <a:pt x="3558" y="5170"/>
                  </a:lnTo>
                  <a:lnTo>
                    <a:pt x="3560" y="5179"/>
                  </a:lnTo>
                  <a:lnTo>
                    <a:pt x="3564" y="5187"/>
                  </a:lnTo>
                  <a:lnTo>
                    <a:pt x="3568" y="5195"/>
                  </a:lnTo>
                  <a:lnTo>
                    <a:pt x="3572" y="5203"/>
                  </a:lnTo>
                  <a:lnTo>
                    <a:pt x="3583" y="5218"/>
                  </a:lnTo>
                  <a:lnTo>
                    <a:pt x="3594" y="5233"/>
                  </a:lnTo>
                  <a:lnTo>
                    <a:pt x="3594" y="5233"/>
                  </a:lnTo>
                  <a:lnTo>
                    <a:pt x="3612" y="5254"/>
                  </a:lnTo>
                  <a:lnTo>
                    <a:pt x="3631" y="5274"/>
                  </a:lnTo>
                  <a:lnTo>
                    <a:pt x="3651" y="5292"/>
                  </a:lnTo>
                  <a:lnTo>
                    <a:pt x="3672" y="5310"/>
                  </a:lnTo>
                  <a:lnTo>
                    <a:pt x="3693" y="5327"/>
                  </a:lnTo>
                  <a:lnTo>
                    <a:pt x="3716" y="5342"/>
                  </a:lnTo>
                  <a:lnTo>
                    <a:pt x="3738" y="5357"/>
                  </a:lnTo>
                  <a:lnTo>
                    <a:pt x="3762" y="5371"/>
                  </a:lnTo>
                  <a:lnTo>
                    <a:pt x="3762" y="5371"/>
                  </a:lnTo>
                  <a:lnTo>
                    <a:pt x="3770" y="5375"/>
                  </a:lnTo>
                  <a:lnTo>
                    <a:pt x="3777" y="5381"/>
                  </a:lnTo>
                  <a:lnTo>
                    <a:pt x="3792" y="5393"/>
                  </a:lnTo>
                  <a:lnTo>
                    <a:pt x="3821" y="5420"/>
                  </a:lnTo>
                  <a:lnTo>
                    <a:pt x="3835" y="5431"/>
                  </a:lnTo>
                  <a:lnTo>
                    <a:pt x="3843" y="5436"/>
                  </a:lnTo>
                  <a:lnTo>
                    <a:pt x="3850" y="5440"/>
                  </a:lnTo>
                  <a:lnTo>
                    <a:pt x="3858" y="5443"/>
                  </a:lnTo>
                  <a:lnTo>
                    <a:pt x="3866" y="5445"/>
                  </a:lnTo>
                  <a:lnTo>
                    <a:pt x="3875" y="5446"/>
                  </a:lnTo>
                  <a:lnTo>
                    <a:pt x="3883" y="5445"/>
                  </a:lnTo>
                  <a:lnTo>
                    <a:pt x="3883" y="5445"/>
                  </a:lnTo>
                  <a:lnTo>
                    <a:pt x="3897" y="5444"/>
                  </a:lnTo>
                  <a:lnTo>
                    <a:pt x="3909" y="5445"/>
                  </a:lnTo>
                  <a:lnTo>
                    <a:pt x="3919" y="5447"/>
                  </a:lnTo>
                  <a:lnTo>
                    <a:pt x="3929" y="5451"/>
                  </a:lnTo>
                  <a:lnTo>
                    <a:pt x="3937" y="5456"/>
                  </a:lnTo>
                  <a:lnTo>
                    <a:pt x="3944" y="5464"/>
                  </a:lnTo>
                  <a:lnTo>
                    <a:pt x="3950" y="5472"/>
                  </a:lnTo>
                  <a:lnTo>
                    <a:pt x="3955" y="5481"/>
                  </a:lnTo>
                  <a:lnTo>
                    <a:pt x="3960" y="5490"/>
                  </a:lnTo>
                  <a:lnTo>
                    <a:pt x="3964" y="5501"/>
                  </a:lnTo>
                  <a:lnTo>
                    <a:pt x="3971" y="5524"/>
                  </a:lnTo>
                  <a:lnTo>
                    <a:pt x="3983" y="5574"/>
                  </a:lnTo>
                  <a:lnTo>
                    <a:pt x="3940" y="5694"/>
                  </a:lnTo>
                  <a:lnTo>
                    <a:pt x="3940" y="5694"/>
                  </a:lnTo>
                  <a:lnTo>
                    <a:pt x="3906" y="5737"/>
                  </a:lnTo>
                  <a:lnTo>
                    <a:pt x="3870" y="5778"/>
                  </a:lnTo>
                  <a:lnTo>
                    <a:pt x="3834" y="5819"/>
                  </a:lnTo>
                  <a:lnTo>
                    <a:pt x="3796" y="5858"/>
                  </a:lnTo>
                  <a:lnTo>
                    <a:pt x="3757" y="5896"/>
                  </a:lnTo>
                  <a:lnTo>
                    <a:pt x="3717" y="5934"/>
                  </a:lnTo>
                  <a:lnTo>
                    <a:pt x="3676" y="5970"/>
                  </a:lnTo>
                  <a:lnTo>
                    <a:pt x="3633" y="6005"/>
                  </a:lnTo>
                  <a:lnTo>
                    <a:pt x="3591" y="6040"/>
                  </a:lnTo>
                  <a:lnTo>
                    <a:pt x="3548" y="6073"/>
                  </a:lnTo>
                  <a:lnTo>
                    <a:pt x="3504" y="6106"/>
                  </a:lnTo>
                  <a:lnTo>
                    <a:pt x="3459" y="6139"/>
                  </a:lnTo>
                  <a:lnTo>
                    <a:pt x="3414" y="6170"/>
                  </a:lnTo>
                  <a:lnTo>
                    <a:pt x="3369" y="6201"/>
                  </a:lnTo>
                  <a:lnTo>
                    <a:pt x="3276" y="6261"/>
                  </a:lnTo>
                  <a:lnTo>
                    <a:pt x="3276" y="6261"/>
                  </a:lnTo>
                  <a:lnTo>
                    <a:pt x="3210" y="6303"/>
                  </a:lnTo>
                  <a:lnTo>
                    <a:pt x="3143" y="6345"/>
                  </a:lnTo>
                  <a:lnTo>
                    <a:pt x="3075" y="6386"/>
                  </a:lnTo>
                  <a:lnTo>
                    <a:pt x="3006" y="6426"/>
                  </a:lnTo>
                  <a:lnTo>
                    <a:pt x="2938" y="6464"/>
                  </a:lnTo>
                  <a:lnTo>
                    <a:pt x="2867" y="6501"/>
                  </a:lnTo>
                  <a:lnTo>
                    <a:pt x="2797" y="6538"/>
                  </a:lnTo>
                  <a:lnTo>
                    <a:pt x="2726" y="6573"/>
                  </a:lnTo>
                  <a:lnTo>
                    <a:pt x="2655" y="6608"/>
                  </a:lnTo>
                  <a:lnTo>
                    <a:pt x="2583" y="6640"/>
                  </a:lnTo>
                  <a:lnTo>
                    <a:pt x="2510" y="6671"/>
                  </a:lnTo>
                  <a:lnTo>
                    <a:pt x="2437" y="6701"/>
                  </a:lnTo>
                  <a:lnTo>
                    <a:pt x="2364" y="6729"/>
                  </a:lnTo>
                  <a:lnTo>
                    <a:pt x="2289" y="6756"/>
                  </a:lnTo>
                  <a:lnTo>
                    <a:pt x="2215" y="6781"/>
                  </a:lnTo>
                  <a:lnTo>
                    <a:pt x="2138" y="6805"/>
                  </a:lnTo>
                  <a:lnTo>
                    <a:pt x="2114" y="6789"/>
                  </a:lnTo>
                  <a:lnTo>
                    <a:pt x="2114" y="6789"/>
                  </a:lnTo>
                  <a:lnTo>
                    <a:pt x="2090" y="6773"/>
                  </a:lnTo>
                  <a:lnTo>
                    <a:pt x="2067" y="6756"/>
                  </a:lnTo>
                  <a:lnTo>
                    <a:pt x="2045" y="6738"/>
                  </a:lnTo>
                  <a:lnTo>
                    <a:pt x="2024" y="6718"/>
                  </a:lnTo>
                  <a:lnTo>
                    <a:pt x="2004" y="6697"/>
                  </a:lnTo>
                  <a:lnTo>
                    <a:pt x="1986" y="6675"/>
                  </a:lnTo>
                  <a:lnTo>
                    <a:pt x="1969" y="6651"/>
                  </a:lnTo>
                  <a:lnTo>
                    <a:pt x="1953" y="6627"/>
                  </a:lnTo>
                  <a:lnTo>
                    <a:pt x="1953" y="6627"/>
                  </a:lnTo>
                  <a:lnTo>
                    <a:pt x="1939" y="6602"/>
                  </a:lnTo>
                  <a:lnTo>
                    <a:pt x="1927" y="6576"/>
                  </a:lnTo>
                  <a:lnTo>
                    <a:pt x="1916" y="6550"/>
                  </a:lnTo>
                  <a:lnTo>
                    <a:pt x="1905" y="6524"/>
                  </a:lnTo>
                  <a:lnTo>
                    <a:pt x="1896" y="6497"/>
                  </a:lnTo>
                  <a:lnTo>
                    <a:pt x="1888" y="6470"/>
                  </a:lnTo>
                  <a:lnTo>
                    <a:pt x="1872" y="6415"/>
                  </a:lnTo>
                  <a:lnTo>
                    <a:pt x="1872" y="6415"/>
                  </a:lnTo>
                  <a:lnTo>
                    <a:pt x="1852" y="6336"/>
                  </a:lnTo>
                  <a:lnTo>
                    <a:pt x="1832" y="6257"/>
                  </a:lnTo>
                  <a:lnTo>
                    <a:pt x="1816" y="6178"/>
                  </a:lnTo>
                  <a:lnTo>
                    <a:pt x="1801" y="6097"/>
                  </a:lnTo>
                  <a:lnTo>
                    <a:pt x="1788" y="6017"/>
                  </a:lnTo>
                  <a:lnTo>
                    <a:pt x="1777" y="5937"/>
                  </a:lnTo>
                  <a:lnTo>
                    <a:pt x="1768" y="5856"/>
                  </a:lnTo>
                  <a:lnTo>
                    <a:pt x="1761" y="5775"/>
                  </a:lnTo>
                  <a:lnTo>
                    <a:pt x="1761" y="5725"/>
                  </a:lnTo>
                  <a:lnTo>
                    <a:pt x="1761" y="5725"/>
                  </a:lnTo>
                  <a:lnTo>
                    <a:pt x="1726" y="5722"/>
                  </a:lnTo>
                  <a:lnTo>
                    <a:pt x="1690" y="5716"/>
                  </a:lnTo>
                  <a:lnTo>
                    <a:pt x="1655" y="5709"/>
                  </a:lnTo>
                  <a:lnTo>
                    <a:pt x="1621" y="5700"/>
                  </a:lnTo>
                  <a:lnTo>
                    <a:pt x="1621" y="5700"/>
                  </a:lnTo>
                  <a:lnTo>
                    <a:pt x="1599" y="5692"/>
                  </a:lnTo>
                  <a:lnTo>
                    <a:pt x="1577" y="5683"/>
                  </a:lnTo>
                  <a:lnTo>
                    <a:pt x="1556" y="5674"/>
                  </a:lnTo>
                  <a:lnTo>
                    <a:pt x="1534" y="5665"/>
                  </a:lnTo>
                  <a:lnTo>
                    <a:pt x="1513" y="5654"/>
                  </a:lnTo>
                  <a:lnTo>
                    <a:pt x="1493" y="5644"/>
                  </a:lnTo>
                  <a:lnTo>
                    <a:pt x="1451" y="5621"/>
                  </a:lnTo>
                  <a:lnTo>
                    <a:pt x="1451" y="5621"/>
                  </a:lnTo>
                  <a:lnTo>
                    <a:pt x="1413" y="5598"/>
                  </a:lnTo>
                  <a:lnTo>
                    <a:pt x="1374" y="5573"/>
                  </a:lnTo>
                  <a:lnTo>
                    <a:pt x="1334" y="5546"/>
                  </a:lnTo>
                  <a:lnTo>
                    <a:pt x="1294" y="5517"/>
                  </a:lnTo>
                  <a:lnTo>
                    <a:pt x="1255" y="5486"/>
                  </a:lnTo>
                  <a:lnTo>
                    <a:pt x="1215" y="5453"/>
                  </a:lnTo>
                  <a:lnTo>
                    <a:pt x="1176" y="5420"/>
                  </a:lnTo>
                  <a:lnTo>
                    <a:pt x="1138" y="5385"/>
                  </a:lnTo>
                  <a:lnTo>
                    <a:pt x="1100" y="5350"/>
                  </a:lnTo>
                  <a:lnTo>
                    <a:pt x="1064" y="5313"/>
                  </a:lnTo>
                  <a:lnTo>
                    <a:pt x="1030" y="5276"/>
                  </a:lnTo>
                  <a:lnTo>
                    <a:pt x="998" y="5238"/>
                  </a:lnTo>
                  <a:lnTo>
                    <a:pt x="967" y="5199"/>
                  </a:lnTo>
                  <a:lnTo>
                    <a:pt x="939" y="5161"/>
                  </a:lnTo>
                  <a:lnTo>
                    <a:pt x="914" y="5123"/>
                  </a:lnTo>
                  <a:lnTo>
                    <a:pt x="902" y="5104"/>
                  </a:lnTo>
                  <a:lnTo>
                    <a:pt x="891" y="5085"/>
                  </a:lnTo>
                  <a:lnTo>
                    <a:pt x="889" y="5085"/>
                  </a:lnTo>
                  <a:lnTo>
                    <a:pt x="889" y="5085"/>
                  </a:lnTo>
                  <a:lnTo>
                    <a:pt x="834" y="5005"/>
                  </a:lnTo>
                  <a:lnTo>
                    <a:pt x="780" y="4924"/>
                  </a:lnTo>
                  <a:lnTo>
                    <a:pt x="726" y="4842"/>
                  </a:lnTo>
                  <a:lnTo>
                    <a:pt x="675" y="4758"/>
                  </a:lnTo>
                  <a:lnTo>
                    <a:pt x="650" y="4716"/>
                  </a:lnTo>
                  <a:lnTo>
                    <a:pt x="626" y="4674"/>
                  </a:lnTo>
                  <a:lnTo>
                    <a:pt x="602" y="4631"/>
                  </a:lnTo>
                  <a:lnTo>
                    <a:pt x="579" y="4588"/>
                  </a:lnTo>
                  <a:lnTo>
                    <a:pt x="557" y="4544"/>
                  </a:lnTo>
                  <a:lnTo>
                    <a:pt x="535" y="4500"/>
                  </a:lnTo>
                  <a:lnTo>
                    <a:pt x="514" y="4457"/>
                  </a:lnTo>
                  <a:lnTo>
                    <a:pt x="494" y="4413"/>
                  </a:lnTo>
                  <a:lnTo>
                    <a:pt x="475" y="4368"/>
                  </a:lnTo>
                  <a:lnTo>
                    <a:pt x="456" y="4323"/>
                  </a:lnTo>
                  <a:lnTo>
                    <a:pt x="439" y="4278"/>
                  </a:lnTo>
                  <a:lnTo>
                    <a:pt x="422" y="4233"/>
                  </a:lnTo>
                  <a:lnTo>
                    <a:pt x="406" y="4187"/>
                  </a:lnTo>
                  <a:lnTo>
                    <a:pt x="390" y="4142"/>
                  </a:lnTo>
                  <a:lnTo>
                    <a:pt x="376" y="4095"/>
                  </a:lnTo>
                  <a:lnTo>
                    <a:pt x="363" y="4049"/>
                  </a:lnTo>
                  <a:lnTo>
                    <a:pt x="351" y="4002"/>
                  </a:lnTo>
                  <a:lnTo>
                    <a:pt x="341" y="3956"/>
                  </a:lnTo>
                  <a:lnTo>
                    <a:pt x="331" y="3909"/>
                  </a:lnTo>
                  <a:lnTo>
                    <a:pt x="323" y="3861"/>
                  </a:lnTo>
                  <a:lnTo>
                    <a:pt x="316" y="3813"/>
                  </a:lnTo>
                  <a:lnTo>
                    <a:pt x="310" y="3765"/>
                  </a:lnTo>
                  <a:lnTo>
                    <a:pt x="305" y="3717"/>
                  </a:lnTo>
                  <a:lnTo>
                    <a:pt x="302" y="3668"/>
                  </a:lnTo>
                  <a:lnTo>
                    <a:pt x="302" y="3668"/>
                  </a:lnTo>
                  <a:lnTo>
                    <a:pt x="300" y="3627"/>
                  </a:lnTo>
                  <a:lnTo>
                    <a:pt x="299" y="3586"/>
                  </a:lnTo>
                  <a:lnTo>
                    <a:pt x="243" y="3506"/>
                  </a:lnTo>
                  <a:lnTo>
                    <a:pt x="243" y="3506"/>
                  </a:lnTo>
                  <a:lnTo>
                    <a:pt x="223" y="3471"/>
                  </a:lnTo>
                  <a:lnTo>
                    <a:pt x="204" y="3434"/>
                  </a:lnTo>
                  <a:lnTo>
                    <a:pt x="187" y="3398"/>
                  </a:lnTo>
                  <a:lnTo>
                    <a:pt x="171" y="3361"/>
                  </a:lnTo>
                  <a:lnTo>
                    <a:pt x="155" y="3323"/>
                  </a:lnTo>
                  <a:lnTo>
                    <a:pt x="141" y="3285"/>
                  </a:lnTo>
                  <a:lnTo>
                    <a:pt x="112" y="3208"/>
                  </a:lnTo>
                  <a:lnTo>
                    <a:pt x="112" y="3208"/>
                  </a:lnTo>
                  <a:lnTo>
                    <a:pt x="82" y="3124"/>
                  </a:lnTo>
                  <a:lnTo>
                    <a:pt x="67" y="3082"/>
                  </a:lnTo>
                  <a:lnTo>
                    <a:pt x="53" y="3039"/>
                  </a:lnTo>
                  <a:lnTo>
                    <a:pt x="41" y="2995"/>
                  </a:lnTo>
                  <a:lnTo>
                    <a:pt x="28" y="2952"/>
                  </a:lnTo>
                  <a:lnTo>
                    <a:pt x="19" y="2908"/>
                  </a:lnTo>
                  <a:lnTo>
                    <a:pt x="11" y="2864"/>
                  </a:lnTo>
                  <a:lnTo>
                    <a:pt x="11" y="2864"/>
                  </a:lnTo>
                  <a:lnTo>
                    <a:pt x="5" y="2820"/>
                  </a:lnTo>
                  <a:lnTo>
                    <a:pt x="2" y="2774"/>
                  </a:lnTo>
                  <a:lnTo>
                    <a:pt x="0" y="2730"/>
                  </a:lnTo>
                  <a:lnTo>
                    <a:pt x="0" y="2685"/>
                  </a:lnTo>
                  <a:lnTo>
                    <a:pt x="1" y="2640"/>
                  </a:lnTo>
                  <a:lnTo>
                    <a:pt x="4" y="2596"/>
                  </a:lnTo>
                  <a:lnTo>
                    <a:pt x="7" y="2550"/>
                  </a:lnTo>
                  <a:lnTo>
                    <a:pt x="11" y="2506"/>
                  </a:lnTo>
                  <a:lnTo>
                    <a:pt x="11" y="2506"/>
                  </a:lnTo>
                  <a:lnTo>
                    <a:pt x="17" y="2453"/>
                  </a:lnTo>
                  <a:lnTo>
                    <a:pt x="23" y="2401"/>
                  </a:lnTo>
                  <a:lnTo>
                    <a:pt x="30" y="2348"/>
                  </a:lnTo>
                  <a:lnTo>
                    <a:pt x="39" y="2295"/>
                  </a:lnTo>
                  <a:lnTo>
                    <a:pt x="48" y="2243"/>
                  </a:lnTo>
                  <a:lnTo>
                    <a:pt x="57" y="2191"/>
                  </a:lnTo>
                  <a:lnTo>
                    <a:pt x="67" y="2139"/>
                  </a:lnTo>
                  <a:lnTo>
                    <a:pt x="77" y="2086"/>
                  </a:lnTo>
                  <a:lnTo>
                    <a:pt x="89" y="2035"/>
                  </a:lnTo>
                  <a:lnTo>
                    <a:pt x="101" y="1983"/>
                  </a:lnTo>
                  <a:lnTo>
                    <a:pt x="113" y="1932"/>
                  </a:lnTo>
                  <a:lnTo>
                    <a:pt x="127" y="1880"/>
                  </a:lnTo>
                  <a:lnTo>
                    <a:pt x="141" y="1829"/>
                  </a:lnTo>
                  <a:lnTo>
                    <a:pt x="156" y="1778"/>
                  </a:lnTo>
                  <a:lnTo>
                    <a:pt x="171" y="1728"/>
                  </a:lnTo>
                  <a:lnTo>
                    <a:pt x="187" y="1678"/>
                  </a:lnTo>
                  <a:lnTo>
                    <a:pt x="216" y="1623"/>
                  </a:lnTo>
                  <a:lnTo>
                    <a:pt x="216" y="1623"/>
                  </a:lnTo>
                  <a:lnTo>
                    <a:pt x="232" y="1561"/>
                  </a:lnTo>
                  <a:lnTo>
                    <a:pt x="250" y="1500"/>
                  </a:lnTo>
                  <a:lnTo>
                    <a:pt x="269" y="1438"/>
                  </a:lnTo>
                  <a:lnTo>
                    <a:pt x="289" y="1377"/>
                  </a:lnTo>
                  <a:lnTo>
                    <a:pt x="311" y="1317"/>
                  </a:lnTo>
                  <a:lnTo>
                    <a:pt x="334" y="1258"/>
                  </a:lnTo>
                  <a:lnTo>
                    <a:pt x="358" y="1198"/>
                  </a:lnTo>
                  <a:lnTo>
                    <a:pt x="384" y="1139"/>
                  </a:lnTo>
                  <a:lnTo>
                    <a:pt x="412" y="1081"/>
                  </a:lnTo>
                  <a:lnTo>
                    <a:pt x="440" y="1024"/>
                  </a:lnTo>
                  <a:lnTo>
                    <a:pt x="469" y="966"/>
                  </a:lnTo>
                  <a:lnTo>
                    <a:pt x="500" y="910"/>
                  </a:lnTo>
                  <a:lnTo>
                    <a:pt x="532" y="855"/>
                  </a:lnTo>
                  <a:lnTo>
                    <a:pt x="565" y="801"/>
                  </a:lnTo>
                  <a:lnTo>
                    <a:pt x="600" y="746"/>
                  </a:lnTo>
                  <a:lnTo>
                    <a:pt x="635" y="693"/>
                  </a:lnTo>
                  <a:lnTo>
                    <a:pt x="635" y="693"/>
                  </a:lnTo>
                  <a:lnTo>
                    <a:pt x="657" y="662"/>
                  </a:lnTo>
                  <a:lnTo>
                    <a:pt x="679" y="631"/>
                  </a:lnTo>
                  <a:lnTo>
                    <a:pt x="702" y="602"/>
                  </a:lnTo>
                  <a:lnTo>
                    <a:pt x="727" y="573"/>
                  </a:lnTo>
                  <a:lnTo>
                    <a:pt x="753" y="545"/>
                  </a:lnTo>
                  <a:lnTo>
                    <a:pt x="767" y="532"/>
                  </a:lnTo>
                  <a:lnTo>
                    <a:pt x="781" y="519"/>
                  </a:lnTo>
                  <a:lnTo>
                    <a:pt x="795" y="507"/>
                  </a:lnTo>
                  <a:lnTo>
                    <a:pt x="810" y="495"/>
                  </a:lnTo>
                  <a:lnTo>
                    <a:pt x="825" y="484"/>
                  </a:lnTo>
                  <a:lnTo>
                    <a:pt x="841" y="474"/>
                  </a:lnTo>
                  <a:lnTo>
                    <a:pt x="841" y="474"/>
                  </a:lnTo>
                  <a:lnTo>
                    <a:pt x="864" y="460"/>
                  </a:lnTo>
                  <a:lnTo>
                    <a:pt x="889" y="447"/>
                  </a:lnTo>
                  <a:lnTo>
                    <a:pt x="914" y="435"/>
                  </a:lnTo>
                  <a:lnTo>
                    <a:pt x="939" y="425"/>
                  </a:lnTo>
                  <a:lnTo>
                    <a:pt x="966" y="415"/>
                  </a:lnTo>
                  <a:lnTo>
                    <a:pt x="992" y="407"/>
                  </a:lnTo>
                  <a:lnTo>
                    <a:pt x="1045" y="390"/>
                  </a:lnTo>
                  <a:lnTo>
                    <a:pt x="1045" y="390"/>
                  </a:lnTo>
                  <a:lnTo>
                    <a:pt x="1114" y="371"/>
                  </a:lnTo>
                  <a:lnTo>
                    <a:pt x="1185" y="353"/>
                  </a:lnTo>
                  <a:lnTo>
                    <a:pt x="1254" y="336"/>
                  </a:lnTo>
                  <a:lnTo>
                    <a:pt x="1324" y="320"/>
                  </a:lnTo>
                  <a:lnTo>
                    <a:pt x="1392" y="241"/>
                  </a:lnTo>
                  <a:lnTo>
                    <a:pt x="1392" y="241"/>
                  </a:lnTo>
                  <a:lnTo>
                    <a:pt x="1394" y="233"/>
                  </a:lnTo>
                  <a:lnTo>
                    <a:pt x="1396" y="226"/>
                  </a:lnTo>
                  <a:lnTo>
                    <a:pt x="1399" y="219"/>
                  </a:lnTo>
                  <a:lnTo>
                    <a:pt x="1402" y="213"/>
                  </a:lnTo>
                  <a:lnTo>
                    <a:pt x="1406" y="206"/>
                  </a:lnTo>
                  <a:lnTo>
                    <a:pt x="1411" y="201"/>
                  </a:lnTo>
                  <a:lnTo>
                    <a:pt x="1421" y="190"/>
                  </a:lnTo>
                  <a:lnTo>
                    <a:pt x="1434" y="180"/>
                  </a:lnTo>
                  <a:lnTo>
                    <a:pt x="1447" y="171"/>
                  </a:lnTo>
                  <a:lnTo>
                    <a:pt x="1461" y="163"/>
                  </a:lnTo>
                  <a:lnTo>
                    <a:pt x="1475" y="156"/>
                  </a:lnTo>
                  <a:lnTo>
                    <a:pt x="1475" y="156"/>
                  </a:lnTo>
                  <a:lnTo>
                    <a:pt x="1503" y="143"/>
                  </a:lnTo>
                  <a:lnTo>
                    <a:pt x="1531" y="130"/>
                  </a:lnTo>
                  <a:lnTo>
                    <a:pt x="1558" y="119"/>
                  </a:lnTo>
                  <a:lnTo>
                    <a:pt x="1587" y="108"/>
                  </a:lnTo>
                  <a:lnTo>
                    <a:pt x="1615" y="96"/>
                  </a:lnTo>
                  <a:lnTo>
                    <a:pt x="1643" y="86"/>
                  </a:lnTo>
                  <a:lnTo>
                    <a:pt x="1672" y="77"/>
                  </a:lnTo>
                  <a:lnTo>
                    <a:pt x="1701" y="68"/>
                  </a:lnTo>
                  <a:lnTo>
                    <a:pt x="1759" y="52"/>
                  </a:lnTo>
                  <a:lnTo>
                    <a:pt x="1818" y="38"/>
                  </a:lnTo>
                  <a:lnTo>
                    <a:pt x="1878" y="27"/>
                  </a:lnTo>
                  <a:lnTo>
                    <a:pt x="1938" y="17"/>
                  </a:lnTo>
                  <a:lnTo>
                    <a:pt x="1998" y="10"/>
                  </a:lnTo>
                  <a:lnTo>
                    <a:pt x="2058" y="4"/>
                  </a:lnTo>
                  <a:lnTo>
                    <a:pt x="2119" y="1"/>
                  </a:lnTo>
                  <a:lnTo>
                    <a:pt x="2179" y="0"/>
                  </a:lnTo>
                  <a:lnTo>
                    <a:pt x="2241" y="0"/>
                  </a:lnTo>
                  <a:lnTo>
                    <a:pt x="2302" y="2"/>
                  </a:lnTo>
                  <a:lnTo>
                    <a:pt x="2362" y="6"/>
                  </a:lnTo>
                  <a:lnTo>
                    <a:pt x="2422" y="12"/>
                  </a:lnTo>
                  <a:lnTo>
                    <a:pt x="2422" y="12"/>
                  </a:lnTo>
                  <a:lnTo>
                    <a:pt x="2482" y="19"/>
                  </a:lnTo>
                  <a:lnTo>
                    <a:pt x="2542" y="28"/>
                  </a:lnTo>
                  <a:lnTo>
                    <a:pt x="2603" y="39"/>
                  </a:lnTo>
                  <a:lnTo>
                    <a:pt x="2662" y="50"/>
                  </a:lnTo>
                  <a:lnTo>
                    <a:pt x="2721" y="64"/>
                  </a:lnTo>
                  <a:lnTo>
                    <a:pt x="2780" y="78"/>
                  </a:lnTo>
                  <a:lnTo>
                    <a:pt x="2838" y="93"/>
                  </a:lnTo>
                  <a:lnTo>
                    <a:pt x="2896" y="111"/>
                  </a:lnTo>
                  <a:lnTo>
                    <a:pt x="2955" y="129"/>
                  </a:lnTo>
                  <a:lnTo>
                    <a:pt x="3013" y="148"/>
                  </a:lnTo>
                  <a:lnTo>
                    <a:pt x="3070" y="167"/>
                  </a:lnTo>
                  <a:lnTo>
                    <a:pt x="3127" y="188"/>
                  </a:lnTo>
                  <a:lnTo>
                    <a:pt x="3184" y="209"/>
                  </a:lnTo>
                  <a:lnTo>
                    <a:pt x="3240" y="231"/>
                  </a:lnTo>
                  <a:lnTo>
                    <a:pt x="3297" y="254"/>
                  </a:lnTo>
                  <a:lnTo>
                    <a:pt x="3353" y="277"/>
                  </a:lnTo>
                  <a:lnTo>
                    <a:pt x="3395" y="306"/>
                  </a:lnTo>
                  <a:lnTo>
                    <a:pt x="3395" y="306"/>
                  </a:lnTo>
                  <a:lnTo>
                    <a:pt x="3472" y="364"/>
                  </a:lnTo>
                  <a:lnTo>
                    <a:pt x="3548" y="423"/>
                  </a:lnTo>
                  <a:lnTo>
                    <a:pt x="3585" y="453"/>
                  </a:lnTo>
                  <a:lnTo>
                    <a:pt x="3622" y="483"/>
                  </a:lnTo>
                  <a:lnTo>
                    <a:pt x="3659" y="514"/>
                  </a:lnTo>
                  <a:lnTo>
                    <a:pt x="3695" y="546"/>
                  </a:lnTo>
                  <a:lnTo>
                    <a:pt x="3729" y="580"/>
                  </a:lnTo>
                  <a:lnTo>
                    <a:pt x="3763" y="613"/>
                  </a:lnTo>
                  <a:lnTo>
                    <a:pt x="3795" y="648"/>
                  </a:lnTo>
                  <a:lnTo>
                    <a:pt x="3826" y="683"/>
                  </a:lnTo>
                  <a:lnTo>
                    <a:pt x="3856" y="720"/>
                  </a:lnTo>
                  <a:lnTo>
                    <a:pt x="3884" y="758"/>
                  </a:lnTo>
                  <a:lnTo>
                    <a:pt x="3911" y="798"/>
                  </a:lnTo>
                  <a:lnTo>
                    <a:pt x="3935" y="839"/>
                  </a:lnTo>
                  <a:lnTo>
                    <a:pt x="3935" y="839"/>
                  </a:lnTo>
                  <a:lnTo>
                    <a:pt x="3949" y="863"/>
                  </a:lnTo>
                  <a:lnTo>
                    <a:pt x="3962" y="888"/>
                  </a:lnTo>
                  <a:lnTo>
                    <a:pt x="3974" y="913"/>
                  </a:lnTo>
                  <a:lnTo>
                    <a:pt x="3985" y="938"/>
                  </a:lnTo>
                  <a:lnTo>
                    <a:pt x="4007" y="989"/>
                  </a:lnTo>
                  <a:lnTo>
                    <a:pt x="4027" y="1043"/>
                  </a:lnTo>
                  <a:lnTo>
                    <a:pt x="4045" y="1096"/>
                  </a:lnTo>
                  <a:lnTo>
                    <a:pt x="4062" y="1149"/>
                  </a:lnTo>
                  <a:lnTo>
                    <a:pt x="4094" y="1257"/>
                  </a:lnTo>
                  <a:lnTo>
                    <a:pt x="4094" y="1257"/>
                  </a:lnTo>
                  <a:lnTo>
                    <a:pt x="4137" y="1407"/>
                  </a:lnTo>
                  <a:lnTo>
                    <a:pt x="4179" y="1559"/>
                  </a:lnTo>
                  <a:lnTo>
                    <a:pt x="4200" y="1634"/>
                  </a:lnTo>
                  <a:lnTo>
                    <a:pt x="4219" y="1711"/>
                  </a:lnTo>
                  <a:lnTo>
                    <a:pt x="4238" y="1787"/>
                  </a:lnTo>
                  <a:lnTo>
                    <a:pt x="4256" y="1863"/>
                  </a:lnTo>
                  <a:lnTo>
                    <a:pt x="4273" y="1940"/>
                  </a:lnTo>
                  <a:lnTo>
                    <a:pt x="4289" y="2016"/>
                  </a:lnTo>
                  <a:lnTo>
                    <a:pt x="4303" y="2093"/>
                  </a:lnTo>
                  <a:lnTo>
                    <a:pt x="4315" y="2171"/>
                  </a:lnTo>
                  <a:lnTo>
                    <a:pt x="4327" y="2248"/>
                  </a:lnTo>
                  <a:lnTo>
                    <a:pt x="4336" y="2325"/>
                  </a:lnTo>
                  <a:lnTo>
                    <a:pt x="4343" y="2403"/>
                  </a:lnTo>
                  <a:lnTo>
                    <a:pt x="4349" y="2481"/>
                  </a:lnTo>
                  <a:lnTo>
                    <a:pt x="4349" y="2646"/>
                  </a:lnTo>
                  <a:close/>
                </a:path>
              </a:pathLst>
            </a:custGeom>
            <a:solidFill>
              <a:srgbClr val="F5D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470C1A0C-E358-786F-D203-7077BD5223C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5" y="4"/>
              <a:ext cx="1473" cy="2268"/>
            </a:xfrm>
            <a:custGeom>
              <a:avLst/>
              <a:gdLst>
                <a:gd name="T0" fmla="*/ 4391 w 4419"/>
                <a:gd name="T1" fmla="*/ 2743 h 6805"/>
                <a:gd name="T2" fmla="*/ 4415 w 4419"/>
                <a:gd name="T3" fmla="*/ 2949 h 6805"/>
                <a:gd name="T4" fmla="*/ 4402 w 4419"/>
                <a:gd name="T5" fmla="*/ 3244 h 6805"/>
                <a:gd name="T6" fmla="*/ 4313 w 4419"/>
                <a:gd name="T7" fmla="*/ 3496 h 6805"/>
                <a:gd name="T8" fmla="*/ 4161 w 4419"/>
                <a:gd name="T9" fmla="*/ 3728 h 6805"/>
                <a:gd name="T10" fmla="*/ 4032 w 4419"/>
                <a:gd name="T11" fmla="*/ 3886 h 6805"/>
                <a:gd name="T12" fmla="*/ 3881 w 4419"/>
                <a:gd name="T13" fmla="*/ 3965 h 6805"/>
                <a:gd name="T14" fmla="*/ 3814 w 4419"/>
                <a:gd name="T15" fmla="*/ 3964 h 6805"/>
                <a:gd name="T16" fmla="*/ 3723 w 4419"/>
                <a:gd name="T17" fmla="*/ 4146 h 6805"/>
                <a:gd name="T18" fmla="*/ 3617 w 4419"/>
                <a:gd name="T19" fmla="*/ 4626 h 6805"/>
                <a:gd name="T20" fmla="*/ 3556 w 4419"/>
                <a:gd name="T21" fmla="*/ 5113 h 6805"/>
                <a:gd name="T22" fmla="*/ 3560 w 4419"/>
                <a:gd name="T23" fmla="*/ 5179 h 6805"/>
                <a:gd name="T24" fmla="*/ 3612 w 4419"/>
                <a:gd name="T25" fmla="*/ 5254 h 6805"/>
                <a:gd name="T26" fmla="*/ 3762 w 4419"/>
                <a:gd name="T27" fmla="*/ 5371 h 6805"/>
                <a:gd name="T28" fmla="*/ 3843 w 4419"/>
                <a:gd name="T29" fmla="*/ 5436 h 6805"/>
                <a:gd name="T30" fmla="*/ 3897 w 4419"/>
                <a:gd name="T31" fmla="*/ 5444 h 6805"/>
                <a:gd name="T32" fmla="*/ 3955 w 4419"/>
                <a:gd name="T33" fmla="*/ 5481 h 6805"/>
                <a:gd name="T34" fmla="*/ 3906 w 4419"/>
                <a:gd name="T35" fmla="*/ 5737 h 6805"/>
                <a:gd name="T36" fmla="*/ 3633 w 4419"/>
                <a:gd name="T37" fmla="*/ 6005 h 6805"/>
                <a:gd name="T38" fmla="*/ 3276 w 4419"/>
                <a:gd name="T39" fmla="*/ 6261 h 6805"/>
                <a:gd name="T40" fmla="*/ 2867 w 4419"/>
                <a:gd name="T41" fmla="*/ 6501 h 6805"/>
                <a:gd name="T42" fmla="*/ 2364 w 4419"/>
                <a:gd name="T43" fmla="*/ 6729 h 6805"/>
                <a:gd name="T44" fmla="*/ 2067 w 4419"/>
                <a:gd name="T45" fmla="*/ 6756 h 6805"/>
                <a:gd name="T46" fmla="*/ 1953 w 4419"/>
                <a:gd name="T47" fmla="*/ 6627 h 6805"/>
                <a:gd name="T48" fmla="*/ 1872 w 4419"/>
                <a:gd name="T49" fmla="*/ 6415 h 6805"/>
                <a:gd name="T50" fmla="*/ 1777 w 4419"/>
                <a:gd name="T51" fmla="*/ 5937 h 6805"/>
                <a:gd name="T52" fmla="*/ 1655 w 4419"/>
                <a:gd name="T53" fmla="*/ 5709 h 6805"/>
                <a:gd name="T54" fmla="*/ 1513 w 4419"/>
                <a:gd name="T55" fmla="*/ 5654 h 6805"/>
                <a:gd name="T56" fmla="*/ 1294 w 4419"/>
                <a:gd name="T57" fmla="*/ 5517 h 6805"/>
                <a:gd name="T58" fmla="*/ 1030 w 4419"/>
                <a:gd name="T59" fmla="*/ 5276 h 6805"/>
                <a:gd name="T60" fmla="*/ 889 w 4419"/>
                <a:gd name="T61" fmla="*/ 5085 h 6805"/>
                <a:gd name="T62" fmla="*/ 626 w 4419"/>
                <a:gd name="T63" fmla="*/ 4674 h 6805"/>
                <a:gd name="T64" fmla="*/ 475 w 4419"/>
                <a:gd name="T65" fmla="*/ 4368 h 6805"/>
                <a:gd name="T66" fmla="*/ 363 w 4419"/>
                <a:gd name="T67" fmla="*/ 4049 h 6805"/>
                <a:gd name="T68" fmla="*/ 305 w 4419"/>
                <a:gd name="T69" fmla="*/ 3717 h 6805"/>
                <a:gd name="T70" fmla="*/ 223 w 4419"/>
                <a:gd name="T71" fmla="*/ 3471 h 6805"/>
                <a:gd name="T72" fmla="*/ 112 w 4419"/>
                <a:gd name="T73" fmla="*/ 3208 h 6805"/>
                <a:gd name="T74" fmla="*/ 11 w 4419"/>
                <a:gd name="T75" fmla="*/ 2864 h 6805"/>
                <a:gd name="T76" fmla="*/ 4 w 4419"/>
                <a:gd name="T77" fmla="*/ 2596 h 6805"/>
                <a:gd name="T78" fmla="*/ 39 w 4419"/>
                <a:gd name="T79" fmla="*/ 2295 h 6805"/>
                <a:gd name="T80" fmla="*/ 113 w 4419"/>
                <a:gd name="T81" fmla="*/ 1932 h 6805"/>
                <a:gd name="T82" fmla="*/ 216 w 4419"/>
                <a:gd name="T83" fmla="*/ 1623 h 6805"/>
                <a:gd name="T84" fmla="*/ 358 w 4419"/>
                <a:gd name="T85" fmla="*/ 1198 h 6805"/>
                <a:gd name="T86" fmla="*/ 565 w 4419"/>
                <a:gd name="T87" fmla="*/ 801 h 6805"/>
                <a:gd name="T88" fmla="*/ 727 w 4419"/>
                <a:gd name="T89" fmla="*/ 573 h 6805"/>
                <a:gd name="T90" fmla="*/ 841 w 4419"/>
                <a:gd name="T91" fmla="*/ 474 h 6805"/>
                <a:gd name="T92" fmla="*/ 992 w 4419"/>
                <a:gd name="T93" fmla="*/ 407 h 6805"/>
                <a:gd name="T94" fmla="*/ 1392 w 4419"/>
                <a:gd name="T95" fmla="*/ 241 h 6805"/>
                <a:gd name="T96" fmla="*/ 1411 w 4419"/>
                <a:gd name="T97" fmla="*/ 201 h 6805"/>
                <a:gd name="T98" fmla="*/ 1503 w 4419"/>
                <a:gd name="T99" fmla="*/ 143 h 6805"/>
                <a:gd name="T100" fmla="*/ 1701 w 4419"/>
                <a:gd name="T101" fmla="*/ 68 h 6805"/>
                <a:gd name="T102" fmla="*/ 2119 w 4419"/>
                <a:gd name="T103" fmla="*/ 1 h 6805"/>
                <a:gd name="T104" fmla="*/ 2482 w 4419"/>
                <a:gd name="T105" fmla="*/ 19 h 6805"/>
                <a:gd name="T106" fmla="*/ 2896 w 4419"/>
                <a:gd name="T107" fmla="*/ 111 h 6805"/>
                <a:gd name="T108" fmla="*/ 3297 w 4419"/>
                <a:gd name="T109" fmla="*/ 254 h 6805"/>
                <a:gd name="T110" fmla="*/ 3622 w 4419"/>
                <a:gd name="T111" fmla="*/ 483 h 6805"/>
                <a:gd name="T112" fmla="*/ 3856 w 4419"/>
                <a:gd name="T113" fmla="*/ 720 h 6805"/>
                <a:gd name="T114" fmla="*/ 3974 w 4419"/>
                <a:gd name="T115" fmla="*/ 913 h 6805"/>
                <a:gd name="T116" fmla="*/ 4094 w 4419"/>
                <a:gd name="T117" fmla="*/ 1257 h 6805"/>
                <a:gd name="T118" fmla="*/ 4273 w 4419"/>
                <a:gd name="T119" fmla="*/ 1940 h 6805"/>
                <a:gd name="T120" fmla="*/ 4349 w 4419"/>
                <a:gd name="T121" fmla="*/ 2481 h 68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419" h="6805">
                  <a:moveTo>
                    <a:pt x="4349" y="2646"/>
                  </a:moveTo>
                  <a:lnTo>
                    <a:pt x="4349" y="2646"/>
                  </a:lnTo>
                  <a:lnTo>
                    <a:pt x="4360" y="2664"/>
                  </a:lnTo>
                  <a:lnTo>
                    <a:pt x="4369" y="2682"/>
                  </a:lnTo>
                  <a:lnTo>
                    <a:pt x="4377" y="2702"/>
                  </a:lnTo>
                  <a:lnTo>
                    <a:pt x="4385" y="2722"/>
                  </a:lnTo>
                  <a:lnTo>
                    <a:pt x="4391" y="2743"/>
                  </a:lnTo>
                  <a:lnTo>
                    <a:pt x="4395" y="2764"/>
                  </a:lnTo>
                  <a:lnTo>
                    <a:pt x="4399" y="2787"/>
                  </a:lnTo>
                  <a:lnTo>
                    <a:pt x="4401" y="2808"/>
                  </a:lnTo>
                  <a:lnTo>
                    <a:pt x="4401" y="2808"/>
                  </a:lnTo>
                  <a:lnTo>
                    <a:pt x="4407" y="2856"/>
                  </a:lnTo>
                  <a:lnTo>
                    <a:pt x="4412" y="2903"/>
                  </a:lnTo>
                  <a:lnTo>
                    <a:pt x="4415" y="2949"/>
                  </a:lnTo>
                  <a:lnTo>
                    <a:pt x="4418" y="2993"/>
                  </a:lnTo>
                  <a:lnTo>
                    <a:pt x="4419" y="3037"/>
                  </a:lnTo>
                  <a:lnTo>
                    <a:pt x="4419" y="3079"/>
                  </a:lnTo>
                  <a:lnTo>
                    <a:pt x="4417" y="3120"/>
                  </a:lnTo>
                  <a:lnTo>
                    <a:pt x="4414" y="3161"/>
                  </a:lnTo>
                  <a:lnTo>
                    <a:pt x="4409" y="3202"/>
                  </a:lnTo>
                  <a:lnTo>
                    <a:pt x="4402" y="3244"/>
                  </a:lnTo>
                  <a:lnTo>
                    <a:pt x="4393" y="3284"/>
                  </a:lnTo>
                  <a:lnTo>
                    <a:pt x="4381" y="3325"/>
                  </a:lnTo>
                  <a:lnTo>
                    <a:pt x="4368" y="3366"/>
                  </a:lnTo>
                  <a:lnTo>
                    <a:pt x="4352" y="3408"/>
                  </a:lnTo>
                  <a:lnTo>
                    <a:pt x="4334" y="3451"/>
                  </a:lnTo>
                  <a:lnTo>
                    <a:pt x="4313" y="3496"/>
                  </a:lnTo>
                  <a:lnTo>
                    <a:pt x="4313" y="3496"/>
                  </a:lnTo>
                  <a:lnTo>
                    <a:pt x="4297" y="3526"/>
                  </a:lnTo>
                  <a:lnTo>
                    <a:pt x="4279" y="3556"/>
                  </a:lnTo>
                  <a:lnTo>
                    <a:pt x="4259" y="3587"/>
                  </a:lnTo>
                  <a:lnTo>
                    <a:pt x="4238" y="3617"/>
                  </a:lnTo>
                  <a:lnTo>
                    <a:pt x="4197" y="3675"/>
                  </a:lnTo>
                  <a:lnTo>
                    <a:pt x="4161" y="3728"/>
                  </a:lnTo>
                  <a:lnTo>
                    <a:pt x="4161" y="3728"/>
                  </a:lnTo>
                  <a:lnTo>
                    <a:pt x="4132" y="3770"/>
                  </a:lnTo>
                  <a:lnTo>
                    <a:pt x="4116" y="3791"/>
                  </a:lnTo>
                  <a:lnTo>
                    <a:pt x="4101" y="3812"/>
                  </a:lnTo>
                  <a:lnTo>
                    <a:pt x="4084" y="3832"/>
                  </a:lnTo>
                  <a:lnTo>
                    <a:pt x="4068" y="3851"/>
                  </a:lnTo>
                  <a:lnTo>
                    <a:pt x="4050" y="3869"/>
                  </a:lnTo>
                  <a:lnTo>
                    <a:pt x="4032" y="3886"/>
                  </a:lnTo>
                  <a:lnTo>
                    <a:pt x="4012" y="3903"/>
                  </a:lnTo>
                  <a:lnTo>
                    <a:pt x="3993" y="3918"/>
                  </a:lnTo>
                  <a:lnTo>
                    <a:pt x="3972" y="3931"/>
                  </a:lnTo>
                  <a:lnTo>
                    <a:pt x="3951" y="3942"/>
                  </a:lnTo>
                  <a:lnTo>
                    <a:pt x="3929" y="3952"/>
                  </a:lnTo>
                  <a:lnTo>
                    <a:pt x="3906" y="3960"/>
                  </a:lnTo>
                  <a:lnTo>
                    <a:pt x="3881" y="3965"/>
                  </a:lnTo>
                  <a:lnTo>
                    <a:pt x="3869" y="3967"/>
                  </a:lnTo>
                  <a:lnTo>
                    <a:pt x="3856" y="3969"/>
                  </a:lnTo>
                  <a:lnTo>
                    <a:pt x="3856" y="3969"/>
                  </a:lnTo>
                  <a:lnTo>
                    <a:pt x="3846" y="3969"/>
                  </a:lnTo>
                  <a:lnTo>
                    <a:pt x="3835" y="3968"/>
                  </a:lnTo>
                  <a:lnTo>
                    <a:pt x="3824" y="3967"/>
                  </a:lnTo>
                  <a:lnTo>
                    <a:pt x="3814" y="3964"/>
                  </a:lnTo>
                  <a:lnTo>
                    <a:pt x="3804" y="3960"/>
                  </a:lnTo>
                  <a:lnTo>
                    <a:pt x="3793" y="3956"/>
                  </a:lnTo>
                  <a:lnTo>
                    <a:pt x="3774" y="3946"/>
                  </a:lnTo>
                  <a:lnTo>
                    <a:pt x="3761" y="4010"/>
                  </a:lnTo>
                  <a:lnTo>
                    <a:pt x="3761" y="4010"/>
                  </a:lnTo>
                  <a:lnTo>
                    <a:pt x="3742" y="4078"/>
                  </a:lnTo>
                  <a:lnTo>
                    <a:pt x="3723" y="4146"/>
                  </a:lnTo>
                  <a:lnTo>
                    <a:pt x="3706" y="4214"/>
                  </a:lnTo>
                  <a:lnTo>
                    <a:pt x="3689" y="4282"/>
                  </a:lnTo>
                  <a:lnTo>
                    <a:pt x="3673" y="4351"/>
                  </a:lnTo>
                  <a:lnTo>
                    <a:pt x="3657" y="4419"/>
                  </a:lnTo>
                  <a:lnTo>
                    <a:pt x="3643" y="4487"/>
                  </a:lnTo>
                  <a:lnTo>
                    <a:pt x="3630" y="4556"/>
                  </a:lnTo>
                  <a:lnTo>
                    <a:pt x="3617" y="4626"/>
                  </a:lnTo>
                  <a:lnTo>
                    <a:pt x="3606" y="4695"/>
                  </a:lnTo>
                  <a:lnTo>
                    <a:pt x="3595" y="4764"/>
                  </a:lnTo>
                  <a:lnTo>
                    <a:pt x="3586" y="4834"/>
                  </a:lnTo>
                  <a:lnTo>
                    <a:pt x="3577" y="4904"/>
                  </a:lnTo>
                  <a:lnTo>
                    <a:pt x="3569" y="4973"/>
                  </a:lnTo>
                  <a:lnTo>
                    <a:pt x="3562" y="5044"/>
                  </a:lnTo>
                  <a:lnTo>
                    <a:pt x="3556" y="5113"/>
                  </a:lnTo>
                  <a:lnTo>
                    <a:pt x="3556" y="5113"/>
                  </a:lnTo>
                  <a:lnTo>
                    <a:pt x="3555" y="5128"/>
                  </a:lnTo>
                  <a:lnTo>
                    <a:pt x="3555" y="5142"/>
                  </a:lnTo>
                  <a:lnTo>
                    <a:pt x="3555" y="5156"/>
                  </a:lnTo>
                  <a:lnTo>
                    <a:pt x="3558" y="5170"/>
                  </a:lnTo>
                  <a:lnTo>
                    <a:pt x="3558" y="5170"/>
                  </a:lnTo>
                  <a:lnTo>
                    <a:pt x="3560" y="5179"/>
                  </a:lnTo>
                  <a:lnTo>
                    <a:pt x="3564" y="5187"/>
                  </a:lnTo>
                  <a:lnTo>
                    <a:pt x="3568" y="5195"/>
                  </a:lnTo>
                  <a:lnTo>
                    <a:pt x="3572" y="5203"/>
                  </a:lnTo>
                  <a:lnTo>
                    <a:pt x="3583" y="5218"/>
                  </a:lnTo>
                  <a:lnTo>
                    <a:pt x="3594" y="5233"/>
                  </a:lnTo>
                  <a:lnTo>
                    <a:pt x="3594" y="5233"/>
                  </a:lnTo>
                  <a:lnTo>
                    <a:pt x="3612" y="5254"/>
                  </a:lnTo>
                  <a:lnTo>
                    <a:pt x="3631" y="5274"/>
                  </a:lnTo>
                  <a:lnTo>
                    <a:pt x="3651" y="5292"/>
                  </a:lnTo>
                  <a:lnTo>
                    <a:pt x="3672" y="5310"/>
                  </a:lnTo>
                  <a:lnTo>
                    <a:pt x="3693" y="5327"/>
                  </a:lnTo>
                  <a:lnTo>
                    <a:pt x="3716" y="5342"/>
                  </a:lnTo>
                  <a:lnTo>
                    <a:pt x="3738" y="5357"/>
                  </a:lnTo>
                  <a:lnTo>
                    <a:pt x="3762" y="5371"/>
                  </a:lnTo>
                  <a:lnTo>
                    <a:pt x="3762" y="5371"/>
                  </a:lnTo>
                  <a:lnTo>
                    <a:pt x="3770" y="5375"/>
                  </a:lnTo>
                  <a:lnTo>
                    <a:pt x="3777" y="5381"/>
                  </a:lnTo>
                  <a:lnTo>
                    <a:pt x="3792" y="5393"/>
                  </a:lnTo>
                  <a:lnTo>
                    <a:pt x="3821" y="5420"/>
                  </a:lnTo>
                  <a:lnTo>
                    <a:pt x="3835" y="5431"/>
                  </a:lnTo>
                  <a:lnTo>
                    <a:pt x="3843" y="5436"/>
                  </a:lnTo>
                  <a:lnTo>
                    <a:pt x="3850" y="5440"/>
                  </a:lnTo>
                  <a:lnTo>
                    <a:pt x="3858" y="5443"/>
                  </a:lnTo>
                  <a:lnTo>
                    <a:pt x="3866" y="5445"/>
                  </a:lnTo>
                  <a:lnTo>
                    <a:pt x="3875" y="5446"/>
                  </a:lnTo>
                  <a:lnTo>
                    <a:pt x="3883" y="5445"/>
                  </a:lnTo>
                  <a:lnTo>
                    <a:pt x="3883" y="5445"/>
                  </a:lnTo>
                  <a:lnTo>
                    <a:pt x="3897" y="5444"/>
                  </a:lnTo>
                  <a:lnTo>
                    <a:pt x="3909" y="5445"/>
                  </a:lnTo>
                  <a:lnTo>
                    <a:pt x="3919" y="5447"/>
                  </a:lnTo>
                  <a:lnTo>
                    <a:pt x="3929" y="5451"/>
                  </a:lnTo>
                  <a:lnTo>
                    <a:pt x="3937" y="5456"/>
                  </a:lnTo>
                  <a:lnTo>
                    <a:pt x="3944" y="5464"/>
                  </a:lnTo>
                  <a:lnTo>
                    <a:pt x="3950" y="5472"/>
                  </a:lnTo>
                  <a:lnTo>
                    <a:pt x="3955" y="5481"/>
                  </a:lnTo>
                  <a:lnTo>
                    <a:pt x="3960" y="5490"/>
                  </a:lnTo>
                  <a:lnTo>
                    <a:pt x="3964" y="5501"/>
                  </a:lnTo>
                  <a:lnTo>
                    <a:pt x="3971" y="5524"/>
                  </a:lnTo>
                  <a:lnTo>
                    <a:pt x="3983" y="5574"/>
                  </a:lnTo>
                  <a:lnTo>
                    <a:pt x="3940" y="5694"/>
                  </a:lnTo>
                  <a:lnTo>
                    <a:pt x="3940" y="5694"/>
                  </a:lnTo>
                  <a:lnTo>
                    <a:pt x="3906" y="5737"/>
                  </a:lnTo>
                  <a:lnTo>
                    <a:pt x="3870" y="5778"/>
                  </a:lnTo>
                  <a:lnTo>
                    <a:pt x="3834" y="5819"/>
                  </a:lnTo>
                  <a:lnTo>
                    <a:pt x="3796" y="5858"/>
                  </a:lnTo>
                  <a:lnTo>
                    <a:pt x="3757" y="5896"/>
                  </a:lnTo>
                  <a:lnTo>
                    <a:pt x="3717" y="5934"/>
                  </a:lnTo>
                  <a:lnTo>
                    <a:pt x="3676" y="5970"/>
                  </a:lnTo>
                  <a:lnTo>
                    <a:pt x="3633" y="6005"/>
                  </a:lnTo>
                  <a:lnTo>
                    <a:pt x="3591" y="6040"/>
                  </a:lnTo>
                  <a:lnTo>
                    <a:pt x="3548" y="6073"/>
                  </a:lnTo>
                  <a:lnTo>
                    <a:pt x="3504" y="6106"/>
                  </a:lnTo>
                  <a:lnTo>
                    <a:pt x="3459" y="6139"/>
                  </a:lnTo>
                  <a:lnTo>
                    <a:pt x="3414" y="6170"/>
                  </a:lnTo>
                  <a:lnTo>
                    <a:pt x="3369" y="6201"/>
                  </a:lnTo>
                  <a:lnTo>
                    <a:pt x="3276" y="6261"/>
                  </a:lnTo>
                  <a:lnTo>
                    <a:pt x="3276" y="6261"/>
                  </a:lnTo>
                  <a:lnTo>
                    <a:pt x="3210" y="6303"/>
                  </a:lnTo>
                  <a:lnTo>
                    <a:pt x="3143" y="6345"/>
                  </a:lnTo>
                  <a:lnTo>
                    <a:pt x="3075" y="6386"/>
                  </a:lnTo>
                  <a:lnTo>
                    <a:pt x="3006" y="6426"/>
                  </a:lnTo>
                  <a:lnTo>
                    <a:pt x="2938" y="6464"/>
                  </a:lnTo>
                  <a:lnTo>
                    <a:pt x="2867" y="6501"/>
                  </a:lnTo>
                  <a:lnTo>
                    <a:pt x="2797" y="6538"/>
                  </a:lnTo>
                  <a:lnTo>
                    <a:pt x="2726" y="6573"/>
                  </a:lnTo>
                  <a:lnTo>
                    <a:pt x="2655" y="6608"/>
                  </a:lnTo>
                  <a:lnTo>
                    <a:pt x="2583" y="6640"/>
                  </a:lnTo>
                  <a:lnTo>
                    <a:pt x="2510" y="6671"/>
                  </a:lnTo>
                  <a:lnTo>
                    <a:pt x="2437" y="6701"/>
                  </a:lnTo>
                  <a:lnTo>
                    <a:pt x="2364" y="6729"/>
                  </a:lnTo>
                  <a:lnTo>
                    <a:pt x="2289" y="6756"/>
                  </a:lnTo>
                  <a:lnTo>
                    <a:pt x="2215" y="6781"/>
                  </a:lnTo>
                  <a:lnTo>
                    <a:pt x="2138" y="6805"/>
                  </a:lnTo>
                  <a:lnTo>
                    <a:pt x="2114" y="6789"/>
                  </a:lnTo>
                  <a:lnTo>
                    <a:pt x="2114" y="6789"/>
                  </a:lnTo>
                  <a:lnTo>
                    <a:pt x="2090" y="6773"/>
                  </a:lnTo>
                  <a:lnTo>
                    <a:pt x="2067" y="6756"/>
                  </a:lnTo>
                  <a:lnTo>
                    <a:pt x="2045" y="6738"/>
                  </a:lnTo>
                  <a:lnTo>
                    <a:pt x="2024" y="6718"/>
                  </a:lnTo>
                  <a:lnTo>
                    <a:pt x="2004" y="6697"/>
                  </a:lnTo>
                  <a:lnTo>
                    <a:pt x="1986" y="6675"/>
                  </a:lnTo>
                  <a:lnTo>
                    <a:pt x="1969" y="6651"/>
                  </a:lnTo>
                  <a:lnTo>
                    <a:pt x="1953" y="6627"/>
                  </a:lnTo>
                  <a:lnTo>
                    <a:pt x="1953" y="6627"/>
                  </a:lnTo>
                  <a:lnTo>
                    <a:pt x="1939" y="6602"/>
                  </a:lnTo>
                  <a:lnTo>
                    <a:pt x="1927" y="6576"/>
                  </a:lnTo>
                  <a:lnTo>
                    <a:pt x="1916" y="6550"/>
                  </a:lnTo>
                  <a:lnTo>
                    <a:pt x="1905" y="6524"/>
                  </a:lnTo>
                  <a:lnTo>
                    <a:pt x="1896" y="6497"/>
                  </a:lnTo>
                  <a:lnTo>
                    <a:pt x="1888" y="6470"/>
                  </a:lnTo>
                  <a:lnTo>
                    <a:pt x="1872" y="6415"/>
                  </a:lnTo>
                  <a:lnTo>
                    <a:pt x="1872" y="6415"/>
                  </a:lnTo>
                  <a:lnTo>
                    <a:pt x="1852" y="6336"/>
                  </a:lnTo>
                  <a:lnTo>
                    <a:pt x="1832" y="6257"/>
                  </a:lnTo>
                  <a:lnTo>
                    <a:pt x="1816" y="6178"/>
                  </a:lnTo>
                  <a:lnTo>
                    <a:pt x="1801" y="6097"/>
                  </a:lnTo>
                  <a:lnTo>
                    <a:pt x="1788" y="6017"/>
                  </a:lnTo>
                  <a:lnTo>
                    <a:pt x="1777" y="5937"/>
                  </a:lnTo>
                  <a:lnTo>
                    <a:pt x="1768" y="5856"/>
                  </a:lnTo>
                  <a:lnTo>
                    <a:pt x="1761" y="5775"/>
                  </a:lnTo>
                  <a:lnTo>
                    <a:pt x="1761" y="5725"/>
                  </a:lnTo>
                  <a:lnTo>
                    <a:pt x="1761" y="5725"/>
                  </a:lnTo>
                  <a:lnTo>
                    <a:pt x="1726" y="5722"/>
                  </a:lnTo>
                  <a:lnTo>
                    <a:pt x="1690" y="5716"/>
                  </a:lnTo>
                  <a:lnTo>
                    <a:pt x="1655" y="5709"/>
                  </a:lnTo>
                  <a:lnTo>
                    <a:pt x="1621" y="5700"/>
                  </a:lnTo>
                  <a:lnTo>
                    <a:pt x="1621" y="5700"/>
                  </a:lnTo>
                  <a:lnTo>
                    <a:pt x="1599" y="5692"/>
                  </a:lnTo>
                  <a:lnTo>
                    <a:pt x="1577" y="5683"/>
                  </a:lnTo>
                  <a:lnTo>
                    <a:pt x="1556" y="5674"/>
                  </a:lnTo>
                  <a:lnTo>
                    <a:pt x="1534" y="5665"/>
                  </a:lnTo>
                  <a:lnTo>
                    <a:pt x="1513" y="5654"/>
                  </a:lnTo>
                  <a:lnTo>
                    <a:pt x="1493" y="5644"/>
                  </a:lnTo>
                  <a:lnTo>
                    <a:pt x="1451" y="5621"/>
                  </a:lnTo>
                  <a:lnTo>
                    <a:pt x="1451" y="5621"/>
                  </a:lnTo>
                  <a:lnTo>
                    <a:pt x="1413" y="5598"/>
                  </a:lnTo>
                  <a:lnTo>
                    <a:pt x="1374" y="5573"/>
                  </a:lnTo>
                  <a:lnTo>
                    <a:pt x="1334" y="5546"/>
                  </a:lnTo>
                  <a:lnTo>
                    <a:pt x="1294" y="5517"/>
                  </a:lnTo>
                  <a:lnTo>
                    <a:pt x="1255" y="5486"/>
                  </a:lnTo>
                  <a:lnTo>
                    <a:pt x="1215" y="5453"/>
                  </a:lnTo>
                  <a:lnTo>
                    <a:pt x="1176" y="5420"/>
                  </a:lnTo>
                  <a:lnTo>
                    <a:pt x="1138" y="5385"/>
                  </a:lnTo>
                  <a:lnTo>
                    <a:pt x="1100" y="5350"/>
                  </a:lnTo>
                  <a:lnTo>
                    <a:pt x="1064" y="5313"/>
                  </a:lnTo>
                  <a:lnTo>
                    <a:pt x="1030" y="5276"/>
                  </a:lnTo>
                  <a:lnTo>
                    <a:pt x="998" y="5238"/>
                  </a:lnTo>
                  <a:lnTo>
                    <a:pt x="967" y="5199"/>
                  </a:lnTo>
                  <a:lnTo>
                    <a:pt x="939" y="5161"/>
                  </a:lnTo>
                  <a:lnTo>
                    <a:pt x="914" y="5123"/>
                  </a:lnTo>
                  <a:lnTo>
                    <a:pt x="902" y="5104"/>
                  </a:lnTo>
                  <a:lnTo>
                    <a:pt x="891" y="5085"/>
                  </a:lnTo>
                  <a:lnTo>
                    <a:pt x="889" y="5085"/>
                  </a:lnTo>
                  <a:lnTo>
                    <a:pt x="889" y="5085"/>
                  </a:lnTo>
                  <a:lnTo>
                    <a:pt x="834" y="5005"/>
                  </a:lnTo>
                  <a:lnTo>
                    <a:pt x="780" y="4924"/>
                  </a:lnTo>
                  <a:lnTo>
                    <a:pt x="726" y="4842"/>
                  </a:lnTo>
                  <a:lnTo>
                    <a:pt x="675" y="4758"/>
                  </a:lnTo>
                  <a:lnTo>
                    <a:pt x="650" y="4716"/>
                  </a:lnTo>
                  <a:lnTo>
                    <a:pt x="626" y="4674"/>
                  </a:lnTo>
                  <a:lnTo>
                    <a:pt x="602" y="4631"/>
                  </a:lnTo>
                  <a:lnTo>
                    <a:pt x="579" y="4588"/>
                  </a:lnTo>
                  <a:lnTo>
                    <a:pt x="557" y="4544"/>
                  </a:lnTo>
                  <a:lnTo>
                    <a:pt x="535" y="4500"/>
                  </a:lnTo>
                  <a:lnTo>
                    <a:pt x="514" y="4457"/>
                  </a:lnTo>
                  <a:lnTo>
                    <a:pt x="494" y="4413"/>
                  </a:lnTo>
                  <a:lnTo>
                    <a:pt x="475" y="4368"/>
                  </a:lnTo>
                  <a:lnTo>
                    <a:pt x="456" y="4323"/>
                  </a:lnTo>
                  <a:lnTo>
                    <a:pt x="439" y="4278"/>
                  </a:lnTo>
                  <a:lnTo>
                    <a:pt x="422" y="4233"/>
                  </a:lnTo>
                  <a:lnTo>
                    <a:pt x="406" y="4187"/>
                  </a:lnTo>
                  <a:lnTo>
                    <a:pt x="390" y="4142"/>
                  </a:lnTo>
                  <a:lnTo>
                    <a:pt x="376" y="4095"/>
                  </a:lnTo>
                  <a:lnTo>
                    <a:pt x="363" y="4049"/>
                  </a:lnTo>
                  <a:lnTo>
                    <a:pt x="351" y="4002"/>
                  </a:lnTo>
                  <a:lnTo>
                    <a:pt x="341" y="3956"/>
                  </a:lnTo>
                  <a:lnTo>
                    <a:pt x="331" y="3909"/>
                  </a:lnTo>
                  <a:lnTo>
                    <a:pt x="323" y="3861"/>
                  </a:lnTo>
                  <a:lnTo>
                    <a:pt x="316" y="3813"/>
                  </a:lnTo>
                  <a:lnTo>
                    <a:pt x="310" y="3765"/>
                  </a:lnTo>
                  <a:lnTo>
                    <a:pt x="305" y="3717"/>
                  </a:lnTo>
                  <a:lnTo>
                    <a:pt x="302" y="3668"/>
                  </a:lnTo>
                  <a:lnTo>
                    <a:pt x="302" y="3668"/>
                  </a:lnTo>
                  <a:lnTo>
                    <a:pt x="300" y="3627"/>
                  </a:lnTo>
                  <a:lnTo>
                    <a:pt x="299" y="3586"/>
                  </a:lnTo>
                  <a:lnTo>
                    <a:pt x="243" y="3506"/>
                  </a:lnTo>
                  <a:lnTo>
                    <a:pt x="243" y="3506"/>
                  </a:lnTo>
                  <a:lnTo>
                    <a:pt x="223" y="3471"/>
                  </a:lnTo>
                  <a:lnTo>
                    <a:pt x="204" y="3434"/>
                  </a:lnTo>
                  <a:lnTo>
                    <a:pt x="187" y="3398"/>
                  </a:lnTo>
                  <a:lnTo>
                    <a:pt x="171" y="3361"/>
                  </a:lnTo>
                  <a:lnTo>
                    <a:pt x="155" y="3323"/>
                  </a:lnTo>
                  <a:lnTo>
                    <a:pt x="141" y="3285"/>
                  </a:lnTo>
                  <a:lnTo>
                    <a:pt x="112" y="3208"/>
                  </a:lnTo>
                  <a:lnTo>
                    <a:pt x="112" y="3208"/>
                  </a:lnTo>
                  <a:lnTo>
                    <a:pt x="82" y="3124"/>
                  </a:lnTo>
                  <a:lnTo>
                    <a:pt x="67" y="3082"/>
                  </a:lnTo>
                  <a:lnTo>
                    <a:pt x="53" y="3039"/>
                  </a:lnTo>
                  <a:lnTo>
                    <a:pt x="41" y="2995"/>
                  </a:lnTo>
                  <a:lnTo>
                    <a:pt x="28" y="2952"/>
                  </a:lnTo>
                  <a:lnTo>
                    <a:pt x="19" y="2908"/>
                  </a:lnTo>
                  <a:lnTo>
                    <a:pt x="11" y="2864"/>
                  </a:lnTo>
                  <a:lnTo>
                    <a:pt x="11" y="2864"/>
                  </a:lnTo>
                  <a:lnTo>
                    <a:pt x="5" y="2820"/>
                  </a:lnTo>
                  <a:lnTo>
                    <a:pt x="2" y="2774"/>
                  </a:lnTo>
                  <a:lnTo>
                    <a:pt x="0" y="2730"/>
                  </a:lnTo>
                  <a:lnTo>
                    <a:pt x="0" y="2685"/>
                  </a:lnTo>
                  <a:lnTo>
                    <a:pt x="1" y="2640"/>
                  </a:lnTo>
                  <a:lnTo>
                    <a:pt x="4" y="2596"/>
                  </a:lnTo>
                  <a:lnTo>
                    <a:pt x="7" y="2550"/>
                  </a:lnTo>
                  <a:lnTo>
                    <a:pt x="11" y="2506"/>
                  </a:lnTo>
                  <a:lnTo>
                    <a:pt x="11" y="2506"/>
                  </a:lnTo>
                  <a:lnTo>
                    <a:pt x="17" y="2453"/>
                  </a:lnTo>
                  <a:lnTo>
                    <a:pt x="23" y="2401"/>
                  </a:lnTo>
                  <a:lnTo>
                    <a:pt x="30" y="2348"/>
                  </a:lnTo>
                  <a:lnTo>
                    <a:pt x="39" y="2295"/>
                  </a:lnTo>
                  <a:lnTo>
                    <a:pt x="48" y="2243"/>
                  </a:lnTo>
                  <a:lnTo>
                    <a:pt x="57" y="2191"/>
                  </a:lnTo>
                  <a:lnTo>
                    <a:pt x="67" y="2139"/>
                  </a:lnTo>
                  <a:lnTo>
                    <a:pt x="77" y="2086"/>
                  </a:lnTo>
                  <a:lnTo>
                    <a:pt x="89" y="2035"/>
                  </a:lnTo>
                  <a:lnTo>
                    <a:pt x="101" y="1983"/>
                  </a:lnTo>
                  <a:lnTo>
                    <a:pt x="113" y="1932"/>
                  </a:lnTo>
                  <a:lnTo>
                    <a:pt x="127" y="1880"/>
                  </a:lnTo>
                  <a:lnTo>
                    <a:pt x="141" y="1829"/>
                  </a:lnTo>
                  <a:lnTo>
                    <a:pt x="156" y="1778"/>
                  </a:lnTo>
                  <a:lnTo>
                    <a:pt x="171" y="1728"/>
                  </a:lnTo>
                  <a:lnTo>
                    <a:pt x="187" y="1678"/>
                  </a:lnTo>
                  <a:lnTo>
                    <a:pt x="216" y="1623"/>
                  </a:lnTo>
                  <a:lnTo>
                    <a:pt x="216" y="1623"/>
                  </a:lnTo>
                  <a:lnTo>
                    <a:pt x="232" y="1561"/>
                  </a:lnTo>
                  <a:lnTo>
                    <a:pt x="250" y="1500"/>
                  </a:lnTo>
                  <a:lnTo>
                    <a:pt x="269" y="1438"/>
                  </a:lnTo>
                  <a:lnTo>
                    <a:pt x="289" y="1377"/>
                  </a:lnTo>
                  <a:lnTo>
                    <a:pt x="311" y="1317"/>
                  </a:lnTo>
                  <a:lnTo>
                    <a:pt x="334" y="1258"/>
                  </a:lnTo>
                  <a:lnTo>
                    <a:pt x="358" y="1198"/>
                  </a:lnTo>
                  <a:lnTo>
                    <a:pt x="384" y="1139"/>
                  </a:lnTo>
                  <a:lnTo>
                    <a:pt x="412" y="1081"/>
                  </a:lnTo>
                  <a:lnTo>
                    <a:pt x="440" y="1024"/>
                  </a:lnTo>
                  <a:lnTo>
                    <a:pt x="469" y="966"/>
                  </a:lnTo>
                  <a:lnTo>
                    <a:pt x="500" y="910"/>
                  </a:lnTo>
                  <a:lnTo>
                    <a:pt x="532" y="855"/>
                  </a:lnTo>
                  <a:lnTo>
                    <a:pt x="565" y="801"/>
                  </a:lnTo>
                  <a:lnTo>
                    <a:pt x="600" y="746"/>
                  </a:lnTo>
                  <a:lnTo>
                    <a:pt x="635" y="693"/>
                  </a:lnTo>
                  <a:lnTo>
                    <a:pt x="635" y="693"/>
                  </a:lnTo>
                  <a:lnTo>
                    <a:pt x="657" y="662"/>
                  </a:lnTo>
                  <a:lnTo>
                    <a:pt x="679" y="631"/>
                  </a:lnTo>
                  <a:lnTo>
                    <a:pt x="702" y="602"/>
                  </a:lnTo>
                  <a:lnTo>
                    <a:pt x="727" y="573"/>
                  </a:lnTo>
                  <a:lnTo>
                    <a:pt x="753" y="545"/>
                  </a:lnTo>
                  <a:lnTo>
                    <a:pt x="767" y="532"/>
                  </a:lnTo>
                  <a:lnTo>
                    <a:pt x="781" y="519"/>
                  </a:lnTo>
                  <a:lnTo>
                    <a:pt x="795" y="507"/>
                  </a:lnTo>
                  <a:lnTo>
                    <a:pt x="810" y="495"/>
                  </a:lnTo>
                  <a:lnTo>
                    <a:pt x="825" y="484"/>
                  </a:lnTo>
                  <a:lnTo>
                    <a:pt x="841" y="474"/>
                  </a:lnTo>
                  <a:lnTo>
                    <a:pt x="841" y="474"/>
                  </a:lnTo>
                  <a:lnTo>
                    <a:pt x="864" y="460"/>
                  </a:lnTo>
                  <a:lnTo>
                    <a:pt x="889" y="447"/>
                  </a:lnTo>
                  <a:lnTo>
                    <a:pt x="914" y="435"/>
                  </a:lnTo>
                  <a:lnTo>
                    <a:pt x="939" y="425"/>
                  </a:lnTo>
                  <a:lnTo>
                    <a:pt x="966" y="415"/>
                  </a:lnTo>
                  <a:lnTo>
                    <a:pt x="992" y="407"/>
                  </a:lnTo>
                  <a:lnTo>
                    <a:pt x="1045" y="390"/>
                  </a:lnTo>
                  <a:lnTo>
                    <a:pt x="1045" y="390"/>
                  </a:lnTo>
                  <a:lnTo>
                    <a:pt x="1114" y="371"/>
                  </a:lnTo>
                  <a:lnTo>
                    <a:pt x="1185" y="353"/>
                  </a:lnTo>
                  <a:lnTo>
                    <a:pt x="1254" y="336"/>
                  </a:lnTo>
                  <a:lnTo>
                    <a:pt x="1324" y="320"/>
                  </a:lnTo>
                  <a:lnTo>
                    <a:pt x="1392" y="241"/>
                  </a:lnTo>
                  <a:lnTo>
                    <a:pt x="1392" y="241"/>
                  </a:lnTo>
                  <a:lnTo>
                    <a:pt x="1394" y="233"/>
                  </a:lnTo>
                  <a:lnTo>
                    <a:pt x="1396" y="226"/>
                  </a:lnTo>
                  <a:lnTo>
                    <a:pt x="1399" y="219"/>
                  </a:lnTo>
                  <a:lnTo>
                    <a:pt x="1402" y="213"/>
                  </a:lnTo>
                  <a:lnTo>
                    <a:pt x="1406" y="206"/>
                  </a:lnTo>
                  <a:lnTo>
                    <a:pt x="1411" y="201"/>
                  </a:lnTo>
                  <a:lnTo>
                    <a:pt x="1421" y="190"/>
                  </a:lnTo>
                  <a:lnTo>
                    <a:pt x="1434" y="180"/>
                  </a:lnTo>
                  <a:lnTo>
                    <a:pt x="1447" y="171"/>
                  </a:lnTo>
                  <a:lnTo>
                    <a:pt x="1461" y="163"/>
                  </a:lnTo>
                  <a:lnTo>
                    <a:pt x="1475" y="156"/>
                  </a:lnTo>
                  <a:lnTo>
                    <a:pt x="1475" y="156"/>
                  </a:lnTo>
                  <a:lnTo>
                    <a:pt x="1503" y="143"/>
                  </a:lnTo>
                  <a:lnTo>
                    <a:pt x="1531" y="130"/>
                  </a:lnTo>
                  <a:lnTo>
                    <a:pt x="1558" y="119"/>
                  </a:lnTo>
                  <a:lnTo>
                    <a:pt x="1587" y="108"/>
                  </a:lnTo>
                  <a:lnTo>
                    <a:pt x="1615" y="96"/>
                  </a:lnTo>
                  <a:lnTo>
                    <a:pt x="1643" y="86"/>
                  </a:lnTo>
                  <a:lnTo>
                    <a:pt x="1672" y="77"/>
                  </a:lnTo>
                  <a:lnTo>
                    <a:pt x="1701" y="68"/>
                  </a:lnTo>
                  <a:lnTo>
                    <a:pt x="1759" y="52"/>
                  </a:lnTo>
                  <a:lnTo>
                    <a:pt x="1818" y="38"/>
                  </a:lnTo>
                  <a:lnTo>
                    <a:pt x="1878" y="27"/>
                  </a:lnTo>
                  <a:lnTo>
                    <a:pt x="1938" y="17"/>
                  </a:lnTo>
                  <a:lnTo>
                    <a:pt x="1998" y="10"/>
                  </a:lnTo>
                  <a:lnTo>
                    <a:pt x="2058" y="4"/>
                  </a:lnTo>
                  <a:lnTo>
                    <a:pt x="2119" y="1"/>
                  </a:lnTo>
                  <a:lnTo>
                    <a:pt x="2179" y="0"/>
                  </a:lnTo>
                  <a:lnTo>
                    <a:pt x="2241" y="0"/>
                  </a:lnTo>
                  <a:lnTo>
                    <a:pt x="2302" y="2"/>
                  </a:lnTo>
                  <a:lnTo>
                    <a:pt x="2362" y="6"/>
                  </a:lnTo>
                  <a:lnTo>
                    <a:pt x="2422" y="12"/>
                  </a:lnTo>
                  <a:lnTo>
                    <a:pt x="2422" y="12"/>
                  </a:lnTo>
                  <a:lnTo>
                    <a:pt x="2482" y="19"/>
                  </a:lnTo>
                  <a:lnTo>
                    <a:pt x="2542" y="28"/>
                  </a:lnTo>
                  <a:lnTo>
                    <a:pt x="2603" y="39"/>
                  </a:lnTo>
                  <a:lnTo>
                    <a:pt x="2662" y="50"/>
                  </a:lnTo>
                  <a:lnTo>
                    <a:pt x="2721" y="64"/>
                  </a:lnTo>
                  <a:lnTo>
                    <a:pt x="2780" y="78"/>
                  </a:lnTo>
                  <a:lnTo>
                    <a:pt x="2838" y="93"/>
                  </a:lnTo>
                  <a:lnTo>
                    <a:pt x="2896" y="111"/>
                  </a:lnTo>
                  <a:lnTo>
                    <a:pt x="2955" y="129"/>
                  </a:lnTo>
                  <a:lnTo>
                    <a:pt x="3013" y="148"/>
                  </a:lnTo>
                  <a:lnTo>
                    <a:pt x="3070" y="167"/>
                  </a:lnTo>
                  <a:lnTo>
                    <a:pt x="3127" y="188"/>
                  </a:lnTo>
                  <a:lnTo>
                    <a:pt x="3184" y="209"/>
                  </a:lnTo>
                  <a:lnTo>
                    <a:pt x="3240" y="231"/>
                  </a:lnTo>
                  <a:lnTo>
                    <a:pt x="3297" y="254"/>
                  </a:lnTo>
                  <a:lnTo>
                    <a:pt x="3353" y="277"/>
                  </a:lnTo>
                  <a:lnTo>
                    <a:pt x="3395" y="306"/>
                  </a:lnTo>
                  <a:lnTo>
                    <a:pt x="3395" y="306"/>
                  </a:lnTo>
                  <a:lnTo>
                    <a:pt x="3472" y="364"/>
                  </a:lnTo>
                  <a:lnTo>
                    <a:pt x="3548" y="423"/>
                  </a:lnTo>
                  <a:lnTo>
                    <a:pt x="3585" y="453"/>
                  </a:lnTo>
                  <a:lnTo>
                    <a:pt x="3622" y="483"/>
                  </a:lnTo>
                  <a:lnTo>
                    <a:pt x="3659" y="514"/>
                  </a:lnTo>
                  <a:lnTo>
                    <a:pt x="3695" y="546"/>
                  </a:lnTo>
                  <a:lnTo>
                    <a:pt x="3729" y="580"/>
                  </a:lnTo>
                  <a:lnTo>
                    <a:pt x="3763" y="613"/>
                  </a:lnTo>
                  <a:lnTo>
                    <a:pt x="3795" y="648"/>
                  </a:lnTo>
                  <a:lnTo>
                    <a:pt x="3826" y="683"/>
                  </a:lnTo>
                  <a:lnTo>
                    <a:pt x="3856" y="720"/>
                  </a:lnTo>
                  <a:lnTo>
                    <a:pt x="3884" y="758"/>
                  </a:lnTo>
                  <a:lnTo>
                    <a:pt x="3911" y="798"/>
                  </a:lnTo>
                  <a:lnTo>
                    <a:pt x="3935" y="839"/>
                  </a:lnTo>
                  <a:lnTo>
                    <a:pt x="3935" y="839"/>
                  </a:lnTo>
                  <a:lnTo>
                    <a:pt x="3949" y="863"/>
                  </a:lnTo>
                  <a:lnTo>
                    <a:pt x="3962" y="888"/>
                  </a:lnTo>
                  <a:lnTo>
                    <a:pt x="3974" y="913"/>
                  </a:lnTo>
                  <a:lnTo>
                    <a:pt x="3985" y="938"/>
                  </a:lnTo>
                  <a:lnTo>
                    <a:pt x="4007" y="989"/>
                  </a:lnTo>
                  <a:lnTo>
                    <a:pt x="4027" y="1043"/>
                  </a:lnTo>
                  <a:lnTo>
                    <a:pt x="4045" y="1096"/>
                  </a:lnTo>
                  <a:lnTo>
                    <a:pt x="4062" y="1149"/>
                  </a:lnTo>
                  <a:lnTo>
                    <a:pt x="4094" y="1257"/>
                  </a:lnTo>
                  <a:lnTo>
                    <a:pt x="4094" y="1257"/>
                  </a:lnTo>
                  <a:lnTo>
                    <a:pt x="4137" y="1407"/>
                  </a:lnTo>
                  <a:lnTo>
                    <a:pt x="4179" y="1559"/>
                  </a:lnTo>
                  <a:lnTo>
                    <a:pt x="4200" y="1634"/>
                  </a:lnTo>
                  <a:lnTo>
                    <a:pt x="4219" y="1711"/>
                  </a:lnTo>
                  <a:lnTo>
                    <a:pt x="4238" y="1787"/>
                  </a:lnTo>
                  <a:lnTo>
                    <a:pt x="4256" y="1863"/>
                  </a:lnTo>
                  <a:lnTo>
                    <a:pt x="4273" y="1940"/>
                  </a:lnTo>
                  <a:lnTo>
                    <a:pt x="4289" y="2016"/>
                  </a:lnTo>
                  <a:lnTo>
                    <a:pt x="4303" y="2093"/>
                  </a:lnTo>
                  <a:lnTo>
                    <a:pt x="4315" y="2171"/>
                  </a:lnTo>
                  <a:lnTo>
                    <a:pt x="4327" y="2248"/>
                  </a:lnTo>
                  <a:lnTo>
                    <a:pt x="4336" y="2325"/>
                  </a:lnTo>
                  <a:lnTo>
                    <a:pt x="4343" y="2403"/>
                  </a:lnTo>
                  <a:lnTo>
                    <a:pt x="4349" y="2481"/>
                  </a:lnTo>
                  <a:lnTo>
                    <a:pt x="4349" y="264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C9042A38-35A3-9DDC-C988-8D9962E908A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4" y="1366"/>
              <a:ext cx="677" cy="1278"/>
            </a:xfrm>
            <a:custGeom>
              <a:avLst/>
              <a:gdLst>
                <a:gd name="T0" fmla="*/ 1711 w 2032"/>
                <a:gd name="T1" fmla="*/ 3190 h 3832"/>
                <a:gd name="T2" fmla="*/ 1662 w 2032"/>
                <a:gd name="T3" fmla="*/ 3282 h 3832"/>
                <a:gd name="T4" fmla="*/ 1597 w 2032"/>
                <a:gd name="T5" fmla="*/ 3363 h 3832"/>
                <a:gd name="T6" fmla="*/ 1526 w 2032"/>
                <a:gd name="T7" fmla="*/ 3426 h 3832"/>
                <a:gd name="T8" fmla="*/ 1389 w 2032"/>
                <a:gd name="T9" fmla="*/ 3508 h 3832"/>
                <a:gd name="T10" fmla="*/ 1092 w 2032"/>
                <a:gd name="T11" fmla="*/ 3649 h 3832"/>
                <a:gd name="T12" fmla="*/ 846 w 2032"/>
                <a:gd name="T13" fmla="*/ 3741 h 3832"/>
                <a:gd name="T14" fmla="*/ 661 w 2032"/>
                <a:gd name="T15" fmla="*/ 3785 h 3832"/>
                <a:gd name="T16" fmla="*/ 378 w 2032"/>
                <a:gd name="T17" fmla="*/ 3832 h 3832"/>
                <a:gd name="T18" fmla="*/ 365 w 2032"/>
                <a:gd name="T19" fmla="*/ 3710 h 3832"/>
                <a:gd name="T20" fmla="*/ 324 w 2032"/>
                <a:gd name="T21" fmla="*/ 3581 h 3832"/>
                <a:gd name="T22" fmla="*/ 238 w 2032"/>
                <a:gd name="T23" fmla="*/ 3381 h 3832"/>
                <a:gd name="T24" fmla="*/ 172 w 2032"/>
                <a:gd name="T25" fmla="*/ 3197 h 3832"/>
                <a:gd name="T26" fmla="*/ 123 w 2032"/>
                <a:gd name="T27" fmla="*/ 3006 h 3832"/>
                <a:gd name="T28" fmla="*/ 92 w 2032"/>
                <a:gd name="T29" fmla="*/ 2811 h 3832"/>
                <a:gd name="T30" fmla="*/ 55 w 2032"/>
                <a:gd name="T31" fmla="*/ 2644 h 3832"/>
                <a:gd name="T32" fmla="*/ 15 w 2032"/>
                <a:gd name="T33" fmla="*/ 2417 h 3832"/>
                <a:gd name="T34" fmla="*/ 0 w 2032"/>
                <a:gd name="T35" fmla="*/ 2187 h 3832"/>
                <a:gd name="T36" fmla="*/ 6 w 2032"/>
                <a:gd name="T37" fmla="*/ 2002 h 3832"/>
                <a:gd name="T38" fmla="*/ 24 w 2032"/>
                <a:gd name="T39" fmla="*/ 1898 h 3832"/>
                <a:gd name="T40" fmla="*/ 51 w 2032"/>
                <a:gd name="T41" fmla="*/ 1841 h 3832"/>
                <a:gd name="T42" fmla="*/ 127 w 2032"/>
                <a:gd name="T43" fmla="*/ 1778 h 3832"/>
                <a:gd name="T44" fmla="*/ 203 w 2032"/>
                <a:gd name="T45" fmla="*/ 1756 h 3832"/>
                <a:gd name="T46" fmla="*/ 303 w 2032"/>
                <a:gd name="T47" fmla="*/ 1756 h 3832"/>
                <a:gd name="T48" fmla="*/ 387 w 2032"/>
                <a:gd name="T49" fmla="*/ 1732 h 3832"/>
                <a:gd name="T50" fmla="*/ 456 w 2032"/>
                <a:gd name="T51" fmla="*/ 1639 h 3832"/>
                <a:gd name="T52" fmla="*/ 552 w 2032"/>
                <a:gd name="T53" fmla="*/ 1572 h 3832"/>
                <a:gd name="T54" fmla="*/ 666 w 2032"/>
                <a:gd name="T55" fmla="*/ 1542 h 3832"/>
                <a:gd name="T56" fmla="*/ 706 w 2032"/>
                <a:gd name="T57" fmla="*/ 1490 h 3832"/>
                <a:gd name="T58" fmla="*/ 742 w 2032"/>
                <a:gd name="T59" fmla="*/ 1333 h 3832"/>
                <a:gd name="T60" fmla="*/ 775 w 2032"/>
                <a:gd name="T61" fmla="*/ 1257 h 3832"/>
                <a:gd name="T62" fmla="*/ 812 w 2032"/>
                <a:gd name="T63" fmla="*/ 1217 h 3832"/>
                <a:gd name="T64" fmla="*/ 871 w 2032"/>
                <a:gd name="T65" fmla="*/ 1183 h 3832"/>
                <a:gd name="T66" fmla="*/ 965 w 2032"/>
                <a:gd name="T67" fmla="*/ 1159 h 3832"/>
                <a:gd name="T68" fmla="*/ 1054 w 2032"/>
                <a:gd name="T69" fmla="*/ 1157 h 3832"/>
                <a:gd name="T70" fmla="*/ 1118 w 2032"/>
                <a:gd name="T71" fmla="*/ 1182 h 3832"/>
                <a:gd name="T72" fmla="*/ 1171 w 2032"/>
                <a:gd name="T73" fmla="*/ 1240 h 3832"/>
                <a:gd name="T74" fmla="*/ 1201 w 2032"/>
                <a:gd name="T75" fmla="*/ 1300 h 3832"/>
                <a:gd name="T76" fmla="*/ 1280 w 2032"/>
                <a:gd name="T77" fmla="*/ 1382 h 3832"/>
                <a:gd name="T78" fmla="*/ 1407 w 2032"/>
                <a:gd name="T79" fmla="*/ 1207 h 3832"/>
                <a:gd name="T80" fmla="*/ 1511 w 2032"/>
                <a:gd name="T81" fmla="*/ 1019 h 3832"/>
                <a:gd name="T82" fmla="*/ 1596 w 2032"/>
                <a:gd name="T83" fmla="*/ 821 h 3832"/>
                <a:gd name="T84" fmla="*/ 1718 w 2032"/>
                <a:gd name="T85" fmla="*/ 447 h 3832"/>
                <a:gd name="T86" fmla="*/ 1816 w 2032"/>
                <a:gd name="T87" fmla="*/ 83 h 3832"/>
                <a:gd name="T88" fmla="*/ 1850 w 2032"/>
                <a:gd name="T89" fmla="*/ 21 h 3832"/>
                <a:gd name="T90" fmla="*/ 1887 w 2032"/>
                <a:gd name="T91" fmla="*/ 1 h 3832"/>
                <a:gd name="T92" fmla="*/ 1935 w 2032"/>
                <a:gd name="T93" fmla="*/ 4 h 3832"/>
                <a:gd name="T94" fmla="*/ 1979 w 2032"/>
                <a:gd name="T95" fmla="*/ 30 h 3832"/>
                <a:gd name="T96" fmla="*/ 2005 w 2032"/>
                <a:gd name="T97" fmla="*/ 62 h 3832"/>
                <a:gd name="T98" fmla="*/ 2030 w 2032"/>
                <a:gd name="T99" fmla="*/ 147 h 3832"/>
                <a:gd name="T100" fmla="*/ 2032 w 2032"/>
                <a:gd name="T101" fmla="*/ 262 h 3832"/>
                <a:gd name="T102" fmla="*/ 2006 w 2032"/>
                <a:gd name="T103" fmla="*/ 528 h 3832"/>
                <a:gd name="T104" fmla="*/ 1925 w 2032"/>
                <a:gd name="T105" fmla="*/ 949 h 3832"/>
                <a:gd name="T106" fmla="*/ 1852 w 2032"/>
                <a:gd name="T107" fmla="*/ 1332 h 3832"/>
                <a:gd name="T108" fmla="*/ 1772 w 2032"/>
                <a:gd name="T109" fmla="*/ 1800 h 3832"/>
                <a:gd name="T110" fmla="*/ 1718 w 2032"/>
                <a:gd name="T111" fmla="*/ 2231 h 3832"/>
                <a:gd name="T112" fmla="*/ 1691 w 2032"/>
                <a:gd name="T113" fmla="*/ 2317 h 3832"/>
                <a:gd name="T114" fmla="*/ 1729 w 2032"/>
                <a:gd name="T115" fmla="*/ 2349 h 3832"/>
                <a:gd name="T116" fmla="*/ 1764 w 2032"/>
                <a:gd name="T117" fmla="*/ 2406 h 3832"/>
                <a:gd name="T118" fmla="*/ 1781 w 2032"/>
                <a:gd name="T119" fmla="*/ 2475 h 3832"/>
                <a:gd name="T120" fmla="*/ 1783 w 2032"/>
                <a:gd name="T121" fmla="*/ 2572 h 3832"/>
                <a:gd name="T122" fmla="*/ 1760 w 2032"/>
                <a:gd name="T123" fmla="*/ 2877 h 38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032" h="3832">
                  <a:moveTo>
                    <a:pt x="1732" y="3130"/>
                  </a:moveTo>
                  <a:lnTo>
                    <a:pt x="1732" y="3130"/>
                  </a:lnTo>
                  <a:lnTo>
                    <a:pt x="1726" y="3150"/>
                  </a:lnTo>
                  <a:lnTo>
                    <a:pt x="1719" y="3171"/>
                  </a:lnTo>
                  <a:lnTo>
                    <a:pt x="1711" y="3190"/>
                  </a:lnTo>
                  <a:lnTo>
                    <a:pt x="1703" y="3209"/>
                  </a:lnTo>
                  <a:lnTo>
                    <a:pt x="1694" y="3228"/>
                  </a:lnTo>
                  <a:lnTo>
                    <a:pt x="1684" y="3247"/>
                  </a:lnTo>
                  <a:lnTo>
                    <a:pt x="1673" y="3265"/>
                  </a:lnTo>
                  <a:lnTo>
                    <a:pt x="1662" y="3282"/>
                  </a:lnTo>
                  <a:lnTo>
                    <a:pt x="1651" y="3299"/>
                  </a:lnTo>
                  <a:lnTo>
                    <a:pt x="1638" y="3316"/>
                  </a:lnTo>
                  <a:lnTo>
                    <a:pt x="1625" y="3332"/>
                  </a:lnTo>
                  <a:lnTo>
                    <a:pt x="1611" y="3348"/>
                  </a:lnTo>
                  <a:lnTo>
                    <a:pt x="1597" y="3363"/>
                  </a:lnTo>
                  <a:lnTo>
                    <a:pt x="1582" y="3378"/>
                  </a:lnTo>
                  <a:lnTo>
                    <a:pt x="1567" y="3393"/>
                  </a:lnTo>
                  <a:lnTo>
                    <a:pt x="1551" y="3407"/>
                  </a:lnTo>
                  <a:lnTo>
                    <a:pt x="1551" y="3407"/>
                  </a:lnTo>
                  <a:lnTo>
                    <a:pt x="1526" y="3426"/>
                  </a:lnTo>
                  <a:lnTo>
                    <a:pt x="1500" y="3444"/>
                  </a:lnTo>
                  <a:lnTo>
                    <a:pt x="1473" y="3461"/>
                  </a:lnTo>
                  <a:lnTo>
                    <a:pt x="1445" y="3477"/>
                  </a:lnTo>
                  <a:lnTo>
                    <a:pt x="1417" y="3493"/>
                  </a:lnTo>
                  <a:lnTo>
                    <a:pt x="1389" y="3508"/>
                  </a:lnTo>
                  <a:lnTo>
                    <a:pt x="1330" y="3536"/>
                  </a:lnTo>
                  <a:lnTo>
                    <a:pt x="1330" y="3536"/>
                  </a:lnTo>
                  <a:lnTo>
                    <a:pt x="1212" y="3593"/>
                  </a:lnTo>
                  <a:lnTo>
                    <a:pt x="1152" y="3622"/>
                  </a:lnTo>
                  <a:lnTo>
                    <a:pt x="1092" y="3649"/>
                  </a:lnTo>
                  <a:lnTo>
                    <a:pt x="1032" y="3675"/>
                  </a:lnTo>
                  <a:lnTo>
                    <a:pt x="970" y="3699"/>
                  </a:lnTo>
                  <a:lnTo>
                    <a:pt x="908" y="3721"/>
                  </a:lnTo>
                  <a:lnTo>
                    <a:pt x="877" y="3731"/>
                  </a:lnTo>
                  <a:lnTo>
                    <a:pt x="846" y="3741"/>
                  </a:lnTo>
                  <a:lnTo>
                    <a:pt x="846" y="3741"/>
                  </a:lnTo>
                  <a:lnTo>
                    <a:pt x="800" y="3753"/>
                  </a:lnTo>
                  <a:lnTo>
                    <a:pt x="754" y="3765"/>
                  </a:lnTo>
                  <a:lnTo>
                    <a:pt x="707" y="3775"/>
                  </a:lnTo>
                  <a:lnTo>
                    <a:pt x="661" y="3785"/>
                  </a:lnTo>
                  <a:lnTo>
                    <a:pt x="613" y="3794"/>
                  </a:lnTo>
                  <a:lnTo>
                    <a:pt x="566" y="3802"/>
                  </a:lnTo>
                  <a:lnTo>
                    <a:pt x="472" y="3817"/>
                  </a:lnTo>
                  <a:lnTo>
                    <a:pt x="472" y="3817"/>
                  </a:lnTo>
                  <a:lnTo>
                    <a:pt x="378" y="3832"/>
                  </a:lnTo>
                  <a:lnTo>
                    <a:pt x="378" y="3789"/>
                  </a:lnTo>
                  <a:lnTo>
                    <a:pt x="378" y="3789"/>
                  </a:lnTo>
                  <a:lnTo>
                    <a:pt x="375" y="3763"/>
                  </a:lnTo>
                  <a:lnTo>
                    <a:pt x="370" y="3736"/>
                  </a:lnTo>
                  <a:lnTo>
                    <a:pt x="365" y="3710"/>
                  </a:lnTo>
                  <a:lnTo>
                    <a:pt x="358" y="3684"/>
                  </a:lnTo>
                  <a:lnTo>
                    <a:pt x="350" y="3658"/>
                  </a:lnTo>
                  <a:lnTo>
                    <a:pt x="342" y="3633"/>
                  </a:lnTo>
                  <a:lnTo>
                    <a:pt x="333" y="3607"/>
                  </a:lnTo>
                  <a:lnTo>
                    <a:pt x="324" y="3581"/>
                  </a:lnTo>
                  <a:lnTo>
                    <a:pt x="303" y="3531"/>
                  </a:lnTo>
                  <a:lnTo>
                    <a:pt x="281" y="3482"/>
                  </a:lnTo>
                  <a:lnTo>
                    <a:pt x="259" y="3432"/>
                  </a:lnTo>
                  <a:lnTo>
                    <a:pt x="238" y="3381"/>
                  </a:lnTo>
                  <a:lnTo>
                    <a:pt x="238" y="3381"/>
                  </a:lnTo>
                  <a:lnTo>
                    <a:pt x="223" y="3345"/>
                  </a:lnTo>
                  <a:lnTo>
                    <a:pt x="209" y="3308"/>
                  </a:lnTo>
                  <a:lnTo>
                    <a:pt x="196" y="3271"/>
                  </a:lnTo>
                  <a:lnTo>
                    <a:pt x="184" y="3234"/>
                  </a:lnTo>
                  <a:lnTo>
                    <a:pt x="172" y="3197"/>
                  </a:lnTo>
                  <a:lnTo>
                    <a:pt x="160" y="3158"/>
                  </a:lnTo>
                  <a:lnTo>
                    <a:pt x="150" y="3120"/>
                  </a:lnTo>
                  <a:lnTo>
                    <a:pt x="140" y="3082"/>
                  </a:lnTo>
                  <a:lnTo>
                    <a:pt x="131" y="3044"/>
                  </a:lnTo>
                  <a:lnTo>
                    <a:pt x="123" y="3006"/>
                  </a:lnTo>
                  <a:lnTo>
                    <a:pt x="115" y="2967"/>
                  </a:lnTo>
                  <a:lnTo>
                    <a:pt x="108" y="2927"/>
                  </a:lnTo>
                  <a:lnTo>
                    <a:pt x="102" y="2889"/>
                  </a:lnTo>
                  <a:lnTo>
                    <a:pt x="97" y="2850"/>
                  </a:lnTo>
                  <a:lnTo>
                    <a:pt x="92" y="2811"/>
                  </a:lnTo>
                  <a:lnTo>
                    <a:pt x="88" y="2772"/>
                  </a:lnTo>
                  <a:lnTo>
                    <a:pt x="78" y="2735"/>
                  </a:lnTo>
                  <a:lnTo>
                    <a:pt x="78" y="2735"/>
                  </a:lnTo>
                  <a:lnTo>
                    <a:pt x="66" y="2689"/>
                  </a:lnTo>
                  <a:lnTo>
                    <a:pt x="55" y="2644"/>
                  </a:lnTo>
                  <a:lnTo>
                    <a:pt x="45" y="2600"/>
                  </a:lnTo>
                  <a:lnTo>
                    <a:pt x="36" y="2554"/>
                  </a:lnTo>
                  <a:lnTo>
                    <a:pt x="28" y="2509"/>
                  </a:lnTo>
                  <a:lnTo>
                    <a:pt x="21" y="2463"/>
                  </a:lnTo>
                  <a:lnTo>
                    <a:pt x="15" y="2417"/>
                  </a:lnTo>
                  <a:lnTo>
                    <a:pt x="10" y="2371"/>
                  </a:lnTo>
                  <a:lnTo>
                    <a:pt x="6" y="2326"/>
                  </a:lnTo>
                  <a:lnTo>
                    <a:pt x="3" y="2280"/>
                  </a:lnTo>
                  <a:lnTo>
                    <a:pt x="1" y="2233"/>
                  </a:lnTo>
                  <a:lnTo>
                    <a:pt x="0" y="2187"/>
                  </a:lnTo>
                  <a:lnTo>
                    <a:pt x="0" y="2141"/>
                  </a:lnTo>
                  <a:lnTo>
                    <a:pt x="1" y="2095"/>
                  </a:lnTo>
                  <a:lnTo>
                    <a:pt x="3" y="2049"/>
                  </a:lnTo>
                  <a:lnTo>
                    <a:pt x="6" y="2002"/>
                  </a:lnTo>
                  <a:lnTo>
                    <a:pt x="6" y="2002"/>
                  </a:lnTo>
                  <a:lnTo>
                    <a:pt x="8" y="1981"/>
                  </a:lnTo>
                  <a:lnTo>
                    <a:pt x="10" y="1960"/>
                  </a:lnTo>
                  <a:lnTo>
                    <a:pt x="14" y="1939"/>
                  </a:lnTo>
                  <a:lnTo>
                    <a:pt x="18" y="1918"/>
                  </a:lnTo>
                  <a:lnTo>
                    <a:pt x="24" y="1898"/>
                  </a:lnTo>
                  <a:lnTo>
                    <a:pt x="31" y="1878"/>
                  </a:lnTo>
                  <a:lnTo>
                    <a:pt x="40" y="1859"/>
                  </a:lnTo>
                  <a:lnTo>
                    <a:pt x="45" y="1850"/>
                  </a:lnTo>
                  <a:lnTo>
                    <a:pt x="51" y="1841"/>
                  </a:lnTo>
                  <a:lnTo>
                    <a:pt x="51" y="1841"/>
                  </a:lnTo>
                  <a:lnTo>
                    <a:pt x="63" y="1826"/>
                  </a:lnTo>
                  <a:lnTo>
                    <a:pt x="77" y="1811"/>
                  </a:lnTo>
                  <a:lnTo>
                    <a:pt x="92" y="1798"/>
                  </a:lnTo>
                  <a:lnTo>
                    <a:pt x="109" y="1788"/>
                  </a:lnTo>
                  <a:lnTo>
                    <a:pt x="127" y="1778"/>
                  </a:lnTo>
                  <a:lnTo>
                    <a:pt x="145" y="1770"/>
                  </a:lnTo>
                  <a:lnTo>
                    <a:pt x="164" y="1764"/>
                  </a:lnTo>
                  <a:lnTo>
                    <a:pt x="183" y="1759"/>
                  </a:lnTo>
                  <a:lnTo>
                    <a:pt x="183" y="1759"/>
                  </a:lnTo>
                  <a:lnTo>
                    <a:pt x="203" y="1756"/>
                  </a:lnTo>
                  <a:lnTo>
                    <a:pt x="223" y="1754"/>
                  </a:lnTo>
                  <a:lnTo>
                    <a:pt x="242" y="1753"/>
                  </a:lnTo>
                  <a:lnTo>
                    <a:pt x="262" y="1753"/>
                  </a:lnTo>
                  <a:lnTo>
                    <a:pt x="282" y="1754"/>
                  </a:lnTo>
                  <a:lnTo>
                    <a:pt x="303" y="1756"/>
                  </a:lnTo>
                  <a:lnTo>
                    <a:pt x="323" y="1759"/>
                  </a:lnTo>
                  <a:lnTo>
                    <a:pt x="342" y="1762"/>
                  </a:lnTo>
                  <a:lnTo>
                    <a:pt x="377" y="1754"/>
                  </a:lnTo>
                  <a:lnTo>
                    <a:pt x="377" y="1754"/>
                  </a:lnTo>
                  <a:lnTo>
                    <a:pt x="387" y="1732"/>
                  </a:lnTo>
                  <a:lnTo>
                    <a:pt x="398" y="1712"/>
                  </a:lnTo>
                  <a:lnTo>
                    <a:pt x="411" y="1692"/>
                  </a:lnTo>
                  <a:lnTo>
                    <a:pt x="425" y="1673"/>
                  </a:lnTo>
                  <a:lnTo>
                    <a:pt x="440" y="1656"/>
                  </a:lnTo>
                  <a:lnTo>
                    <a:pt x="456" y="1639"/>
                  </a:lnTo>
                  <a:lnTo>
                    <a:pt x="473" y="1623"/>
                  </a:lnTo>
                  <a:lnTo>
                    <a:pt x="492" y="1609"/>
                  </a:lnTo>
                  <a:lnTo>
                    <a:pt x="511" y="1595"/>
                  </a:lnTo>
                  <a:lnTo>
                    <a:pt x="531" y="1583"/>
                  </a:lnTo>
                  <a:lnTo>
                    <a:pt x="552" y="1572"/>
                  </a:lnTo>
                  <a:lnTo>
                    <a:pt x="574" y="1563"/>
                  </a:lnTo>
                  <a:lnTo>
                    <a:pt x="596" y="1556"/>
                  </a:lnTo>
                  <a:lnTo>
                    <a:pt x="618" y="1550"/>
                  </a:lnTo>
                  <a:lnTo>
                    <a:pt x="641" y="1545"/>
                  </a:lnTo>
                  <a:lnTo>
                    <a:pt x="666" y="1542"/>
                  </a:lnTo>
                  <a:lnTo>
                    <a:pt x="666" y="1542"/>
                  </a:lnTo>
                  <a:lnTo>
                    <a:pt x="680" y="1542"/>
                  </a:lnTo>
                  <a:lnTo>
                    <a:pt x="695" y="1542"/>
                  </a:lnTo>
                  <a:lnTo>
                    <a:pt x="706" y="1490"/>
                  </a:lnTo>
                  <a:lnTo>
                    <a:pt x="706" y="1490"/>
                  </a:lnTo>
                  <a:lnTo>
                    <a:pt x="713" y="1451"/>
                  </a:lnTo>
                  <a:lnTo>
                    <a:pt x="721" y="1412"/>
                  </a:lnTo>
                  <a:lnTo>
                    <a:pt x="731" y="1372"/>
                  </a:lnTo>
                  <a:lnTo>
                    <a:pt x="742" y="1333"/>
                  </a:lnTo>
                  <a:lnTo>
                    <a:pt x="742" y="1333"/>
                  </a:lnTo>
                  <a:lnTo>
                    <a:pt x="749" y="1313"/>
                  </a:lnTo>
                  <a:lnTo>
                    <a:pt x="756" y="1294"/>
                  </a:lnTo>
                  <a:lnTo>
                    <a:pt x="765" y="1275"/>
                  </a:lnTo>
                  <a:lnTo>
                    <a:pt x="770" y="1266"/>
                  </a:lnTo>
                  <a:lnTo>
                    <a:pt x="775" y="1257"/>
                  </a:lnTo>
                  <a:lnTo>
                    <a:pt x="775" y="1257"/>
                  </a:lnTo>
                  <a:lnTo>
                    <a:pt x="783" y="1246"/>
                  </a:lnTo>
                  <a:lnTo>
                    <a:pt x="792" y="1235"/>
                  </a:lnTo>
                  <a:lnTo>
                    <a:pt x="802" y="1226"/>
                  </a:lnTo>
                  <a:lnTo>
                    <a:pt x="812" y="1217"/>
                  </a:lnTo>
                  <a:lnTo>
                    <a:pt x="823" y="1209"/>
                  </a:lnTo>
                  <a:lnTo>
                    <a:pt x="834" y="1202"/>
                  </a:lnTo>
                  <a:lnTo>
                    <a:pt x="846" y="1195"/>
                  </a:lnTo>
                  <a:lnTo>
                    <a:pt x="858" y="1189"/>
                  </a:lnTo>
                  <a:lnTo>
                    <a:pt x="871" y="1183"/>
                  </a:lnTo>
                  <a:lnTo>
                    <a:pt x="884" y="1178"/>
                  </a:lnTo>
                  <a:lnTo>
                    <a:pt x="910" y="1170"/>
                  </a:lnTo>
                  <a:lnTo>
                    <a:pt x="938" y="1163"/>
                  </a:lnTo>
                  <a:lnTo>
                    <a:pt x="965" y="1159"/>
                  </a:lnTo>
                  <a:lnTo>
                    <a:pt x="965" y="1159"/>
                  </a:lnTo>
                  <a:lnTo>
                    <a:pt x="983" y="1157"/>
                  </a:lnTo>
                  <a:lnTo>
                    <a:pt x="1000" y="1155"/>
                  </a:lnTo>
                  <a:lnTo>
                    <a:pt x="1019" y="1155"/>
                  </a:lnTo>
                  <a:lnTo>
                    <a:pt x="1037" y="1155"/>
                  </a:lnTo>
                  <a:lnTo>
                    <a:pt x="1054" y="1157"/>
                  </a:lnTo>
                  <a:lnTo>
                    <a:pt x="1072" y="1161"/>
                  </a:lnTo>
                  <a:lnTo>
                    <a:pt x="1088" y="1166"/>
                  </a:lnTo>
                  <a:lnTo>
                    <a:pt x="1104" y="1174"/>
                  </a:lnTo>
                  <a:lnTo>
                    <a:pt x="1104" y="1174"/>
                  </a:lnTo>
                  <a:lnTo>
                    <a:pt x="1118" y="1182"/>
                  </a:lnTo>
                  <a:lnTo>
                    <a:pt x="1130" y="1191"/>
                  </a:lnTo>
                  <a:lnTo>
                    <a:pt x="1142" y="1202"/>
                  </a:lnTo>
                  <a:lnTo>
                    <a:pt x="1152" y="1214"/>
                  </a:lnTo>
                  <a:lnTo>
                    <a:pt x="1162" y="1227"/>
                  </a:lnTo>
                  <a:lnTo>
                    <a:pt x="1171" y="1240"/>
                  </a:lnTo>
                  <a:lnTo>
                    <a:pt x="1179" y="1254"/>
                  </a:lnTo>
                  <a:lnTo>
                    <a:pt x="1186" y="1268"/>
                  </a:lnTo>
                  <a:lnTo>
                    <a:pt x="1186" y="1268"/>
                  </a:lnTo>
                  <a:lnTo>
                    <a:pt x="1194" y="1284"/>
                  </a:lnTo>
                  <a:lnTo>
                    <a:pt x="1201" y="1300"/>
                  </a:lnTo>
                  <a:lnTo>
                    <a:pt x="1214" y="1334"/>
                  </a:lnTo>
                  <a:lnTo>
                    <a:pt x="1225" y="1368"/>
                  </a:lnTo>
                  <a:lnTo>
                    <a:pt x="1235" y="1404"/>
                  </a:lnTo>
                  <a:lnTo>
                    <a:pt x="1280" y="1382"/>
                  </a:lnTo>
                  <a:lnTo>
                    <a:pt x="1280" y="1382"/>
                  </a:lnTo>
                  <a:lnTo>
                    <a:pt x="1307" y="1347"/>
                  </a:lnTo>
                  <a:lnTo>
                    <a:pt x="1333" y="1313"/>
                  </a:lnTo>
                  <a:lnTo>
                    <a:pt x="1359" y="1278"/>
                  </a:lnTo>
                  <a:lnTo>
                    <a:pt x="1384" y="1243"/>
                  </a:lnTo>
                  <a:lnTo>
                    <a:pt x="1407" y="1207"/>
                  </a:lnTo>
                  <a:lnTo>
                    <a:pt x="1429" y="1170"/>
                  </a:lnTo>
                  <a:lnTo>
                    <a:pt x="1451" y="1132"/>
                  </a:lnTo>
                  <a:lnTo>
                    <a:pt x="1471" y="1095"/>
                  </a:lnTo>
                  <a:lnTo>
                    <a:pt x="1491" y="1057"/>
                  </a:lnTo>
                  <a:lnTo>
                    <a:pt x="1511" y="1019"/>
                  </a:lnTo>
                  <a:lnTo>
                    <a:pt x="1529" y="980"/>
                  </a:lnTo>
                  <a:lnTo>
                    <a:pt x="1547" y="941"/>
                  </a:lnTo>
                  <a:lnTo>
                    <a:pt x="1564" y="900"/>
                  </a:lnTo>
                  <a:lnTo>
                    <a:pt x="1580" y="861"/>
                  </a:lnTo>
                  <a:lnTo>
                    <a:pt x="1596" y="821"/>
                  </a:lnTo>
                  <a:lnTo>
                    <a:pt x="1612" y="780"/>
                  </a:lnTo>
                  <a:lnTo>
                    <a:pt x="1641" y="698"/>
                  </a:lnTo>
                  <a:lnTo>
                    <a:pt x="1668" y="615"/>
                  </a:lnTo>
                  <a:lnTo>
                    <a:pt x="1694" y="532"/>
                  </a:lnTo>
                  <a:lnTo>
                    <a:pt x="1718" y="447"/>
                  </a:lnTo>
                  <a:lnTo>
                    <a:pt x="1742" y="363"/>
                  </a:lnTo>
                  <a:lnTo>
                    <a:pt x="1765" y="279"/>
                  </a:lnTo>
                  <a:lnTo>
                    <a:pt x="1808" y="110"/>
                  </a:lnTo>
                  <a:lnTo>
                    <a:pt x="1808" y="110"/>
                  </a:lnTo>
                  <a:lnTo>
                    <a:pt x="1816" y="83"/>
                  </a:lnTo>
                  <a:lnTo>
                    <a:pt x="1821" y="69"/>
                  </a:lnTo>
                  <a:lnTo>
                    <a:pt x="1826" y="56"/>
                  </a:lnTo>
                  <a:lnTo>
                    <a:pt x="1833" y="44"/>
                  </a:lnTo>
                  <a:lnTo>
                    <a:pt x="1841" y="31"/>
                  </a:lnTo>
                  <a:lnTo>
                    <a:pt x="1850" y="21"/>
                  </a:lnTo>
                  <a:lnTo>
                    <a:pt x="1860" y="13"/>
                  </a:lnTo>
                  <a:lnTo>
                    <a:pt x="1860" y="13"/>
                  </a:lnTo>
                  <a:lnTo>
                    <a:pt x="1869" y="8"/>
                  </a:lnTo>
                  <a:lnTo>
                    <a:pt x="1878" y="4"/>
                  </a:lnTo>
                  <a:lnTo>
                    <a:pt x="1887" y="1"/>
                  </a:lnTo>
                  <a:lnTo>
                    <a:pt x="1897" y="0"/>
                  </a:lnTo>
                  <a:lnTo>
                    <a:pt x="1906" y="0"/>
                  </a:lnTo>
                  <a:lnTo>
                    <a:pt x="1916" y="0"/>
                  </a:lnTo>
                  <a:lnTo>
                    <a:pt x="1926" y="2"/>
                  </a:lnTo>
                  <a:lnTo>
                    <a:pt x="1935" y="4"/>
                  </a:lnTo>
                  <a:lnTo>
                    <a:pt x="1945" y="8"/>
                  </a:lnTo>
                  <a:lnTo>
                    <a:pt x="1954" y="12"/>
                  </a:lnTo>
                  <a:lnTo>
                    <a:pt x="1963" y="17"/>
                  </a:lnTo>
                  <a:lnTo>
                    <a:pt x="1971" y="23"/>
                  </a:lnTo>
                  <a:lnTo>
                    <a:pt x="1979" y="30"/>
                  </a:lnTo>
                  <a:lnTo>
                    <a:pt x="1987" y="38"/>
                  </a:lnTo>
                  <a:lnTo>
                    <a:pt x="1993" y="45"/>
                  </a:lnTo>
                  <a:lnTo>
                    <a:pt x="1999" y="53"/>
                  </a:lnTo>
                  <a:lnTo>
                    <a:pt x="1999" y="53"/>
                  </a:lnTo>
                  <a:lnTo>
                    <a:pt x="2005" y="62"/>
                  </a:lnTo>
                  <a:lnTo>
                    <a:pt x="2009" y="71"/>
                  </a:lnTo>
                  <a:lnTo>
                    <a:pt x="2017" y="89"/>
                  </a:lnTo>
                  <a:lnTo>
                    <a:pt x="2023" y="108"/>
                  </a:lnTo>
                  <a:lnTo>
                    <a:pt x="2027" y="127"/>
                  </a:lnTo>
                  <a:lnTo>
                    <a:pt x="2030" y="147"/>
                  </a:lnTo>
                  <a:lnTo>
                    <a:pt x="2032" y="167"/>
                  </a:lnTo>
                  <a:lnTo>
                    <a:pt x="2032" y="188"/>
                  </a:lnTo>
                  <a:lnTo>
                    <a:pt x="2032" y="208"/>
                  </a:lnTo>
                  <a:lnTo>
                    <a:pt x="2032" y="208"/>
                  </a:lnTo>
                  <a:lnTo>
                    <a:pt x="2032" y="262"/>
                  </a:lnTo>
                  <a:lnTo>
                    <a:pt x="2029" y="315"/>
                  </a:lnTo>
                  <a:lnTo>
                    <a:pt x="2025" y="368"/>
                  </a:lnTo>
                  <a:lnTo>
                    <a:pt x="2020" y="421"/>
                  </a:lnTo>
                  <a:lnTo>
                    <a:pt x="2014" y="474"/>
                  </a:lnTo>
                  <a:lnTo>
                    <a:pt x="2006" y="528"/>
                  </a:lnTo>
                  <a:lnTo>
                    <a:pt x="1998" y="580"/>
                  </a:lnTo>
                  <a:lnTo>
                    <a:pt x="1989" y="633"/>
                  </a:lnTo>
                  <a:lnTo>
                    <a:pt x="1968" y="739"/>
                  </a:lnTo>
                  <a:lnTo>
                    <a:pt x="1947" y="844"/>
                  </a:lnTo>
                  <a:lnTo>
                    <a:pt x="1925" y="949"/>
                  </a:lnTo>
                  <a:lnTo>
                    <a:pt x="1903" y="1054"/>
                  </a:lnTo>
                  <a:lnTo>
                    <a:pt x="1903" y="1054"/>
                  </a:lnTo>
                  <a:lnTo>
                    <a:pt x="1890" y="1123"/>
                  </a:lnTo>
                  <a:lnTo>
                    <a:pt x="1877" y="1193"/>
                  </a:lnTo>
                  <a:lnTo>
                    <a:pt x="1852" y="1332"/>
                  </a:lnTo>
                  <a:lnTo>
                    <a:pt x="1852" y="1332"/>
                  </a:lnTo>
                  <a:lnTo>
                    <a:pt x="1820" y="1514"/>
                  </a:lnTo>
                  <a:lnTo>
                    <a:pt x="1820" y="1514"/>
                  </a:lnTo>
                  <a:lnTo>
                    <a:pt x="1787" y="1705"/>
                  </a:lnTo>
                  <a:lnTo>
                    <a:pt x="1772" y="1800"/>
                  </a:lnTo>
                  <a:lnTo>
                    <a:pt x="1757" y="1896"/>
                  </a:lnTo>
                  <a:lnTo>
                    <a:pt x="1744" y="1991"/>
                  </a:lnTo>
                  <a:lnTo>
                    <a:pt x="1731" y="2087"/>
                  </a:lnTo>
                  <a:lnTo>
                    <a:pt x="1722" y="2183"/>
                  </a:lnTo>
                  <a:lnTo>
                    <a:pt x="1718" y="2231"/>
                  </a:lnTo>
                  <a:lnTo>
                    <a:pt x="1714" y="2279"/>
                  </a:lnTo>
                  <a:lnTo>
                    <a:pt x="1669" y="2307"/>
                  </a:lnTo>
                  <a:lnTo>
                    <a:pt x="1669" y="2307"/>
                  </a:lnTo>
                  <a:lnTo>
                    <a:pt x="1680" y="2311"/>
                  </a:lnTo>
                  <a:lnTo>
                    <a:pt x="1691" y="2317"/>
                  </a:lnTo>
                  <a:lnTo>
                    <a:pt x="1701" y="2323"/>
                  </a:lnTo>
                  <a:lnTo>
                    <a:pt x="1711" y="2331"/>
                  </a:lnTo>
                  <a:lnTo>
                    <a:pt x="1711" y="2331"/>
                  </a:lnTo>
                  <a:lnTo>
                    <a:pt x="1721" y="2340"/>
                  </a:lnTo>
                  <a:lnTo>
                    <a:pt x="1729" y="2349"/>
                  </a:lnTo>
                  <a:lnTo>
                    <a:pt x="1739" y="2359"/>
                  </a:lnTo>
                  <a:lnTo>
                    <a:pt x="1746" y="2370"/>
                  </a:lnTo>
                  <a:lnTo>
                    <a:pt x="1753" y="2382"/>
                  </a:lnTo>
                  <a:lnTo>
                    <a:pt x="1759" y="2394"/>
                  </a:lnTo>
                  <a:lnTo>
                    <a:pt x="1764" y="2406"/>
                  </a:lnTo>
                  <a:lnTo>
                    <a:pt x="1769" y="2418"/>
                  </a:lnTo>
                  <a:lnTo>
                    <a:pt x="1769" y="2418"/>
                  </a:lnTo>
                  <a:lnTo>
                    <a:pt x="1774" y="2437"/>
                  </a:lnTo>
                  <a:lnTo>
                    <a:pt x="1778" y="2456"/>
                  </a:lnTo>
                  <a:lnTo>
                    <a:pt x="1781" y="2475"/>
                  </a:lnTo>
                  <a:lnTo>
                    <a:pt x="1783" y="2495"/>
                  </a:lnTo>
                  <a:lnTo>
                    <a:pt x="1784" y="2514"/>
                  </a:lnTo>
                  <a:lnTo>
                    <a:pt x="1784" y="2533"/>
                  </a:lnTo>
                  <a:lnTo>
                    <a:pt x="1783" y="2572"/>
                  </a:lnTo>
                  <a:lnTo>
                    <a:pt x="1783" y="2572"/>
                  </a:lnTo>
                  <a:lnTo>
                    <a:pt x="1781" y="2633"/>
                  </a:lnTo>
                  <a:lnTo>
                    <a:pt x="1778" y="2694"/>
                  </a:lnTo>
                  <a:lnTo>
                    <a:pt x="1773" y="2756"/>
                  </a:lnTo>
                  <a:lnTo>
                    <a:pt x="1767" y="2817"/>
                  </a:lnTo>
                  <a:lnTo>
                    <a:pt x="1760" y="2877"/>
                  </a:lnTo>
                  <a:lnTo>
                    <a:pt x="1751" y="2938"/>
                  </a:lnTo>
                  <a:lnTo>
                    <a:pt x="1741" y="2999"/>
                  </a:lnTo>
                  <a:lnTo>
                    <a:pt x="1729" y="3059"/>
                  </a:lnTo>
                  <a:lnTo>
                    <a:pt x="1732" y="3130"/>
                  </a:lnTo>
                  <a:close/>
                </a:path>
              </a:pathLst>
            </a:custGeom>
            <a:solidFill>
              <a:srgbClr val="F5D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D8035FAE-9F55-4D81-7FA8-AD5CA9DB728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4" y="1366"/>
              <a:ext cx="677" cy="1278"/>
            </a:xfrm>
            <a:custGeom>
              <a:avLst/>
              <a:gdLst>
                <a:gd name="T0" fmla="*/ 1711 w 2032"/>
                <a:gd name="T1" fmla="*/ 3190 h 3832"/>
                <a:gd name="T2" fmla="*/ 1662 w 2032"/>
                <a:gd name="T3" fmla="*/ 3282 h 3832"/>
                <a:gd name="T4" fmla="*/ 1597 w 2032"/>
                <a:gd name="T5" fmla="*/ 3363 h 3832"/>
                <a:gd name="T6" fmla="*/ 1526 w 2032"/>
                <a:gd name="T7" fmla="*/ 3426 h 3832"/>
                <a:gd name="T8" fmla="*/ 1389 w 2032"/>
                <a:gd name="T9" fmla="*/ 3508 h 3832"/>
                <a:gd name="T10" fmla="*/ 1092 w 2032"/>
                <a:gd name="T11" fmla="*/ 3649 h 3832"/>
                <a:gd name="T12" fmla="*/ 846 w 2032"/>
                <a:gd name="T13" fmla="*/ 3741 h 3832"/>
                <a:gd name="T14" fmla="*/ 661 w 2032"/>
                <a:gd name="T15" fmla="*/ 3785 h 3832"/>
                <a:gd name="T16" fmla="*/ 378 w 2032"/>
                <a:gd name="T17" fmla="*/ 3832 h 3832"/>
                <a:gd name="T18" fmla="*/ 365 w 2032"/>
                <a:gd name="T19" fmla="*/ 3710 h 3832"/>
                <a:gd name="T20" fmla="*/ 324 w 2032"/>
                <a:gd name="T21" fmla="*/ 3581 h 3832"/>
                <a:gd name="T22" fmla="*/ 238 w 2032"/>
                <a:gd name="T23" fmla="*/ 3381 h 3832"/>
                <a:gd name="T24" fmla="*/ 172 w 2032"/>
                <a:gd name="T25" fmla="*/ 3197 h 3832"/>
                <a:gd name="T26" fmla="*/ 123 w 2032"/>
                <a:gd name="T27" fmla="*/ 3006 h 3832"/>
                <a:gd name="T28" fmla="*/ 92 w 2032"/>
                <a:gd name="T29" fmla="*/ 2811 h 3832"/>
                <a:gd name="T30" fmla="*/ 55 w 2032"/>
                <a:gd name="T31" fmla="*/ 2644 h 3832"/>
                <a:gd name="T32" fmla="*/ 15 w 2032"/>
                <a:gd name="T33" fmla="*/ 2417 h 3832"/>
                <a:gd name="T34" fmla="*/ 0 w 2032"/>
                <a:gd name="T35" fmla="*/ 2187 h 3832"/>
                <a:gd name="T36" fmla="*/ 6 w 2032"/>
                <a:gd name="T37" fmla="*/ 2002 h 3832"/>
                <a:gd name="T38" fmla="*/ 24 w 2032"/>
                <a:gd name="T39" fmla="*/ 1898 h 3832"/>
                <a:gd name="T40" fmla="*/ 51 w 2032"/>
                <a:gd name="T41" fmla="*/ 1841 h 3832"/>
                <a:gd name="T42" fmla="*/ 127 w 2032"/>
                <a:gd name="T43" fmla="*/ 1778 h 3832"/>
                <a:gd name="T44" fmla="*/ 203 w 2032"/>
                <a:gd name="T45" fmla="*/ 1756 h 3832"/>
                <a:gd name="T46" fmla="*/ 303 w 2032"/>
                <a:gd name="T47" fmla="*/ 1756 h 3832"/>
                <a:gd name="T48" fmla="*/ 387 w 2032"/>
                <a:gd name="T49" fmla="*/ 1732 h 3832"/>
                <a:gd name="T50" fmla="*/ 456 w 2032"/>
                <a:gd name="T51" fmla="*/ 1639 h 3832"/>
                <a:gd name="T52" fmla="*/ 552 w 2032"/>
                <a:gd name="T53" fmla="*/ 1572 h 3832"/>
                <a:gd name="T54" fmla="*/ 666 w 2032"/>
                <a:gd name="T55" fmla="*/ 1542 h 3832"/>
                <a:gd name="T56" fmla="*/ 706 w 2032"/>
                <a:gd name="T57" fmla="*/ 1490 h 3832"/>
                <a:gd name="T58" fmla="*/ 742 w 2032"/>
                <a:gd name="T59" fmla="*/ 1333 h 3832"/>
                <a:gd name="T60" fmla="*/ 775 w 2032"/>
                <a:gd name="T61" fmla="*/ 1257 h 3832"/>
                <a:gd name="T62" fmla="*/ 812 w 2032"/>
                <a:gd name="T63" fmla="*/ 1217 h 3832"/>
                <a:gd name="T64" fmla="*/ 871 w 2032"/>
                <a:gd name="T65" fmla="*/ 1183 h 3832"/>
                <a:gd name="T66" fmla="*/ 965 w 2032"/>
                <a:gd name="T67" fmla="*/ 1159 h 3832"/>
                <a:gd name="T68" fmla="*/ 1054 w 2032"/>
                <a:gd name="T69" fmla="*/ 1157 h 3832"/>
                <a:gd name="T70" fmla="*/ 1118 w 2032"/>
                <a:gd name="T71" fmla="*/ 1182 h 3832"/>
                <a:gd name="T72" fmla="*/ 1171 w 2032"/>
                <a:gd name="T73" fmla="*/ 1240 h 3832"/>
                <a:gd name="T74" fmla="*/ 1201 w 2032"/>
                <a:gd name="T75" fmla="*/ 1300 h 3832"/>
                <a:gd name="T76" fmla="*/ 1280 w 2032"/>
                <a:gd name="T77" fmla="*/ 1382 h 3832"/>
                <a:gd name="T78" fmla="*/ 1407 w 2032"/>
                <a:gd name="T79" fmla="*/ 1207 h 3832"/>
                <a:gd name="T80" fmla="*/ 1511 w 2032"/>
                <a:gd name="T81" fmla="*/ 1019 h 3832"/>
                <a:gd name="T82" fmla="*/ 1596 w 2032"/>
                <a:gd name="T83" fmla="*/ 821 h 3832"/>
                <a:gd name="T84" fmla="*/ 1718 w 2032"/>
                <a:gd name="T85" fmla="*/ 447 h 3832"/>
                <a:gd name="T86" fmla="*/ 1816 w 2032"/>
                <a:gd name="T87" fmla="*/ 83 h 3832"/>
                <a:gd name="T88" fmla="*/ 1850 w 2032"/>
                <a:gd name="T89" fmla="*/ 21 h 3832"/>
                <a:gd name="T90" fmla="*/ 1887 w 2032"/>
                <a:gd name="T91" fmla="*/ 1 h 3832"/>
                <a:gd name="T92" fmla="*/ 1935 w 2032"/>
                <a:gd name="T93" fmla="*/ 4 h 3832"/>
                <a:gd name="T94" fmla="*/ 1979 w 2032"/>
                <a:gd name="T95" fmla="*/ 30 h 3832"/>
                <a:gd name="T96" fmla="*/ 2005 w 2032"/>
                <a:gd name="T97" fmla="*/ 62 h 3832"/>
                <a:gd name="T98" fmla="*/ 2030 w 2032"/>
                <a:gd name="T99" fmla="*/ 147 h 3832"/>
                <a:gd name="T100" fmla="*/ 2032 w 2032"/>
                <a:gd name="T101" fmla="*/ 262 h 3832"/>
                <a:gd name="T102" fmla="*/ 2006 w 2032"/>
                <a:gd name="T103" fmla="*/ 528 h 3832"/>
                <a:gd name="T104" fmla="*/ 1925 w 2032"/>
                <a:gd name="T105" fmla="*/ 949 h 3832"/>
                <a:gd name="T106" fmla="*/ 1852 w 2032"/>
                <a:gd name="T107" fmla="*/ 1332 h 3832"/>
                <a:gd name="T108" fmla="*/ 1772 w 2032"/>
                <a:gd name="T109" fmla="*/ 1800 h 3832"/>
                <a:gd name="T110" fmla="*/ 1718 w 2032"/>
                <a:gd name="T111" fmla="*/ 2231 h 3832"/>
                <a:gd name="T112" fmla="*/ 1691 w 2032"/>
                <a:gd name="T113" fmla="*/ 2317 h 3832"/>
                <a:gd name="T114" fmla="*/ 1729 w 2032"/>
                <a:gd name="T115" fmla="*/ 2349 h 3832"/>
                <a:gd name="T116" fmla="*/ 1764 w 2032"/>
                <a:gd name="T117" fmla="*/ 2406 h 3832"/>
                <a:gd name="T118" fmla="*/ 1781 w 2032"/>
                <a:gd name="T119" fmla="*/ 2475 h 3832"/>
                <a:gd name="T120" fmla="*/ 1783 w 2032"/>
                <a:gd name="T121" fmla="*/ 2572 h 3832"/>
                <a:gd name="T122" fmla="*/ 1760 w 2032"/>
                <a:gd name="T123" fmla="*/ 2877 h 38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032" h="3832">
                  <a:moveTo>
                    <a:pt x="1732" y="3130"/>
                  </a:moveTo>
                  <a:lnTo>
                    <a:pt x="1732" y="3130"/>
                  </a:lnTo>
                  <a:lnTo>
                    <a:pt x="1726" y="3150"/>
                  </a:lnTo>
                  <a:lnTo>
                    <a:pt x="1719" y="3171"/>
                  </a:lnTo>
                  <a:lnTo>
                    <a:pt x="1711" y="3190"/>
                  </a:lnTo>
                  <a:lnTo>
                    <a:pt x="1703" y="3209"/>
                  </a:lnTo>
                  <a:lnTo>
                    <a:pt x="1694" y="3228"/>
                  </a:lnTo>
                  <a:lnTo>
                    <a:pt x="1684" y="3247"/>
                  </a:lnTo>
                  <a:lnTo>
                    <a:pt x="1673" y="3265"/>
                  </a:lnTo>
                  <a:lnTo>
                    <a:pt x="1662" y="3282"/>
                  </a:lnTo>
                  <a:lnTo>
                    <a:pt x="1651" y="3299"/>
                  </a:lnTo>
                  <a:lnTo>
                    <a:pt x="1638" y="3316"/>
                  </a:lnTo>
                  <a:lnTo>
                    <a:pt x="1625" y="3332"/>
                  </a:lnTo>
                  <a:lnTo>
                    <a:pt x="1611" y="3348"/>
                  </a:lnTo>
                  <a:lnTo>
                    <a:pt x="1597" y="3363"/>
                  </a:lnTo>
                  <a:lnTo>
                    <a:pt x="1582" y="3378"/>
                  </a:lnTo>
                  <a:lnTo>
                    <a:pt x="1567" y="3393"/>
                  </a:lnTo>
                  <a:lnTo>
                    <a:pt x="1551" y="3407"/>
                  </a:lnTo>
                  <a:lnTo>
                    <a:pt x="1551" y="3407"/>
                  </a:lnTo>
                  <a:lnTo>
                    <a:pt x="1526" y="3426"/>
                  </a:lnTo>
                  <a:lnTo>
                    <a:pt x="1500" y="3444"/>
                  </a:lnTo>
                  <a:lnTo>
                    <a:pt x="1473" y="3461"/>
                  </a:lnTo>
                  <a:lnTo>
                    <a:pt x="1445" y="3477"/>
                  </a:lnTo>
                  <a:lnTo>
                    <a:pt x="1417" y="3493"/>
                  </a:lnTo>
                  <a:lnTo>
                    <a:pt x="1389" y="3508"/>
                  </a:lnTo>
                  <a:lnTo>
                    <a:pt x="1330" y="3536"/>
                  </a:lnTo>
                  <a:lnTo>
                    <a:pt x="1330" y="3536"/>
                  </a:lnTo>
                  <a:lnTo>
                    <a:pt x="1212" y="3593"/>
                  </a:lnTo>
                  <a:lnTo>
                    <a:pt x="1152" y="3622"/>
                  </a:lnTo>
                  <a:lnTo>
                    <a:pt x="1092" y="3649"/>
                  </a:lnTo>
                  <a:lnTo>
                    <a:pt x="1032" y="3675"/>
                  </a:lnTo>
                  <a:lnTo>
                    <a:pt x="970" y="3699"/>
                  </a:lnTo>
                  <a:lnTo>
                    <a:pt x="908" y="3721"/>
                  </a:lnTo>
                  <a:lnTo>
                    <a:pt x="877" y="3731"/>
                  </a:lnTo>
                  <a:lnTo>
                    <a:pt x="846" y="3741"/>
                  </a:lnTo>
                  <a:lnTo>
                    <a:pt x="846" y="3741"/>
                  </a:lnTo>
                  <a:lnTo>
                    <a:pt x="800" y="3753"/>
                  </a:lnTo>
                  <a:lnTo>
                    <a:pt x="754" y="3765"/>
                  </a:lnTo>
                  <a:lnTo>
                    <a:pt x="707" y="3775"/>
                  </a:lnTo>
                  <a:lnTo>
                    <a:pt x="661" y="3785"/>
                  </a:lnTo>
                  <a:lnTo>
                    <a:pt x="613" y="3794"/>
                  </a:lnTo>
                  <a:lnTo>
                    <a:pt x="566" y="3802"/>
                  </a:lnTo>
                  <a:lnTo>
                    <a:pt x="472" y="3817"/>
                  </a:lnTo>
                  <a:lnTo>
                    <a:pt x="472" y="3817"/>
                  </a:lnTo>
                  <a:lnTo>
                    <a:pt x="378" y="3832"/>
                  </a:lnTo>
                  <a:lnTo>
                    <a:pt x="378" y="3789"/>
                  </a:lnTo>
                  <a:lnTo>
                    <a:pt x="378" y="3789"/>
                  </a:lnTo>
                  <a:lnTo>
                    <a:pt x="375" y="3763"/>
                  </a:lnTo>
                  <a:lnTo>
                    <a:pt x="370" y="3736"/>
                  </a:lnTo>
                  <a:lnTo>
                    <a:pt x="365" y="3710"/>
                  </a:lnTo>
                  <a:lnTo>
                    <a:pt x="358" y="3684"/>
                  </a:lnTo>
                  <a:lnTo>
                    <a:pt x="350" y="3658"/>
                  </a:lnTo>
                  <a:lnTo>
                    <a:pt x="342" y="3633"/>
                  </a:lnTo>
                  <a:lnTo>
                    <a:pt x="333" y="3607"/>
                  </a:lnTo>
                  <a:lnTo>
                    <a:pt x="324" y="3581"/>
                  </a:lnTo>
                  <a:lnTo>
                    <a:pt x="303" y="3531"/>
                  </a:lnTo>
                  <a:lnTo>
                    <a:pt x="281" y="3482"/>
                  </a:lnTo>
                  <a:lnTo>
                    <a:pt x="259" y="3432"/>
                  </a:lnTo>
                  <a:lnTo>
                    <a:pt x="238" y="3381"/>
                  </a:lnTo>
                  <a:lnTo>
                    <a:pt x="238" y="3381"/>
                  </a:lnTo>
                  <a:lnTo>
                    <a:pt x="223" y="3345"/>
                  </a:lnTo>
                  <a:lnTo>
                    <a:pt x="209" y="3308"/>
                  </a:lnTo>
                  <a:lnTo>
                    <a:pt x="196" y="3271"/>
                  </a:lnTo>
                  <a:lnTo>
                    <a:pt x="184" y="3234"/>
                  </a:lnTo>
                  <a:lnTo>
                    <a:pt x="172" y="3197"/>
                  </a:lnTo>
                  <a:lnTo>
                    <a:pt x="160" y="3158"/>
                  </a:lnTo>
                  <a:lnTo>
                    <a:pt x="150" y="3120"/>
                  </a:lnTo>
                  <a:lnTo>
                    <a:pt x="140" y="3082"/>
                  </a:lnTo>
                  <a:lnTo>
                    <a:pt x="131" y="3044"/>
                  </a:lnTo>
                  <a:lnTo>
                    <a:pt x="123" y="3006"/>
                  </a:lnTo>
                  <a:lnTo>
                    <a:pt x="115" y="2967"/>
                  </a:lnTo>
                  <a:lnTo>
                    <a:pt x="108" y="2927"/>
                  </a:lnTo>
                  <a:lnTo>
                    <a:pt x="102" y="2889"/>
                  </a:lnTo>
                  <a:lnTo>
                    <a:pt x="97" y="2850"/>
                  </a:lnTo>
                  <a:lnTo>
                    <a:pt x="92" y="2811"/>
                  </a:lnTo>
                  <a:lnTo>
                    <a:pt x="88" y="2772"/>
                  </a:lnTo>
                  <a:lnTo>
                    <a:pt x="78" y="2735"/>
                  </a:lnTo>
                  <a:lnTo>
                    <a:pt x="78" y="2735"/>
                  </a:lnTo>
                  <a:lnTo>
                    <a:pt x="66" y="2689"/>
                  </a:lnTo>
                  <a:lnTo>
                    <a:pt x="55" y="2644"/>
                  </a:lnTo>
                  <a:lnTo>
                    <a:pt x="45" y="2600"/>
                  </a:lnTo>
                  <a:lnTo>
                    <a:pt x="36" y="2554"/>
                  </a:lnTo>
                  <a:lnTo>
                    <a:pt x="28" y="2509"/>
                  </a:lnTo>
                  <a:lnTo>
                    <a:pt x="21" y="2463"/>
                  </a:lnTo>
                  <a:lnTo>
                    <a:pt x="15" y="2417"/>
                  </a:lnTo>
                  <a:lnTo>
                    <a:pt x="10" y="2371"/>
                  </a:lnTo>
                  <a:lnTo>
                    <a:pt x="6" y="2326"/>
                  </a:lnTo>
                  <a:lnTo>
                    <a:pt x="3" y="2280"/>
                  </a:lnTo>
                  <a:lnTo>
                    <a:pt x="1" y="2233"/>
                  </a:lnTo>
                  <a:lnTo>
                    <a:pt x="0" y="2187"/>
                  </a:lnTo>
                  <a:lnTo>
                    <a:pt x="0" y="2141"/>
                  </a:lnTo>
                  <a:lnTo>
                    <a:pt x="1" y="2095"/>
                  </a:lnTo>
                  <a:lnTo>
                    <a:pt x="3" y="2049"/>
                  </a:lnTo>
                  <a:lnTo>
                    <a:pt x="6" y="2002"/>
                  </a:lnTo>
                  <a:lnTo>
                    <a:pt x="6" y="2002"/>
                  </a:lnTo>
                  <a:lnTo>
                    <a:pt x="8" y="1981"/>
                  </a:lnTo>
                  <a:lnTo>
                    <a:pt x="10" y="1960"/>
                  </a:lnTo>
                  <a:lnTo>
                    <a:pt x="14" y="1939"/>
                  </a:lnTo>
                  <a:lnTo>
                    <a:pt x="18" y="1918"/>
                  </a:lnTo>
                  <a:lnTo>
                    <a:pt x="24" y="1898"/>
                  </a:lnTo>
                  <a:lnTo>
                    <a:pt x="31" y="1878"/>
                  </a:lnTo>
                  <a:lnTo>
                    <a:pt x="40" y="1859"/>
                  </a:lnTo>
                  <a:lnTo>
                    <a:pt x="45" y="1850"/>
                  </a:lnTo>
                  <a:lnTo>
                    <a:pt x="51" y="1841"/>
                  </a:lnTo>
                  <a:lnTo>
                    <a:pt x="51" y="1841"/>
                  </a:lnTo>
                  <a:lnTo>
                    <a:pt x="63" y="1826"/>
                  </a:lnTo>
                  <a:lnTo>
                    <a:pt x="77" y="1811"/>
                  </a:lnTo>
                  <a:lnTo>
                    <a:pt x="92" y="1798"/>
                  </a:lnTo>
                  <a:lnTo>
                    <a:pt x="109" y="1788"/>
                  </a:lnTo>
                  <a:lnTo>
                    <a:pt x="127" y="1778"/>
                  </a:lnTo>
                  <a:lnTo>
                    <a:pt x="145" y="1770"/>
                  </a:lnTo>
                  <a:lnTo>
                    <a:pt x="164" y="1764"/>
                  </a:lnTo>
                  <a:lnTo>
                    <a:pt x="183" y="1759"/>
                  </a:lnTo>
                  <a:lnTo>
                    <a:pt x="183" y="1759"/>
                  </a:lnTo>
                  <a:lnTo>
                    <a:pt x="203" y="1756"/>
                  </a:lnTo>
                  <a:lnTo>
                    <a:pt x="223" y="1754"/>
                  </a:lnTo>
                  <a:lnTo>
                    <a:pt x="242" y="1753"/>
                  </a:lnTo>
                  <a:lnTo>
                    <a:pt x="262" y="1753"/>
                  </a:lnTo>
                  <a:lnTo>
                    <a:pt x="282" y="1754"/>
                  </a:lnTo>
                  <a:lnTo>
                    <a:pt x="303" y="1756"/>
                  </a:lnTo>
                  <a:lnTo>
                    <a:pt x="323" y="1759"/>
                  </a:lnTo>
                  <a:lnTo>
                    <a:pt x="342" y="1762"/>
                  </a:lnTo>
                  <a:lnTo>
                    <a:pt x="377" y="1754"/>
                  </a:lnTo>
                  <a:lnTo>
                    <a:pt x="377" y="1754"/>
                  </a:lnTo>
                  <a:lnTo>
                    <a:pt x="387" y="1732"/>
                  </a:lnTo>
                  <a:lnTo>
                    <a:pt x="398" y="1712"/>
                  </a:lnTo>
                  <a:lnTo>
                    <a:pt x="411" y="1692"/>
                  </a:lnTo>
                  <a:lnTo>
                    <a:pt x="425" y="1673"/>
                  </a:lnTo>
                  <a:lnTo>
                    <a:pt x="440" y="1656"/>
                  </a:lnTo>
                  <a:lnTo>
                    <a:pt x="456" y="1639"/>
                  </a:lnTo>
                  <a:lnTo>
                    <a:pt x="473" y="1623"/>
                  </a:lnTo>
                  <a:lnTo>
                    <a:pt x="492" y="1609"/>
                  </a:lnTo>
                  <a:lnTo>
                    <a:pt x="511" y="1595"/>
                  </a:lnTo>
                  <a:lnTo>
                    <a:pt x="531" y="1583"/>
                  </a:lnTo>
                  <a:lnTo>
                    <a:pt x="552" y="1572"/>
                  </a:lnTo>
                  <a:lnTo>
                    <a:pt x="574" y="1563"/>
                  </a:lnTo>
                  <a:lnTo>
                    <a:pt x="596" y="1556"/>
                  </a:lnTo>
                  <a:lnTo>
                    <a:pt x="618" y="1550"/>
                  </a:lnTo>
                  <a:lnTo>
                    <a:pt x="641" y="1545"/>
                  </a:lnTo>
                  <a:lnTo>
                    <a:pt x="666" y="1542"/>
                  </a:lnTo>
                  <a:lnTo>
                    <a:pt x="666" y="1542"/>
                  </a:lnTo>
                  <a:lnTo>
                    <a:pt x="680" y="1542"/>
                  </a:lnTo>
                  <a:lnTo>
                    <a:pt x="695" y="1542"/>
                  </a:lnTo>
                  <a:lnTo>
                    <a:pt x="706" y="1490"/>
                  </a:lnTo>
                  <a:lnTo>
                    <a:pt x="706" y="1490"/>
                  </a:lnTo>
                  <a:lnTo>
                    <a:pt x="713" y="1451"/>
                  </a:lnTo>
                  <a:lnTo>
                    <a:pt x="721" y="1412"/>
                  </a:lnTo>
                  <a:lnTo>
                    <a:pt x="731" y="1372"/>
                  </a:lnTo>
                  <a:lnTo>
                    <a:pt x="742" y="1333"/>
                  </a:lnTo>
                  <a:lnTo>
                    <a:pt x="742" y="1333"/>
                  </a:lnTo>
                  <a:lnTo>
                    <a:pt x="749" y="1313"/>
                  </a:lnTo>
                  <a:lnTo>
                    <a:pt x="756" y="1294"/>
                  </a:lnTo>
                  <a:lnTo>
                    <a:pt x="765" y="1275"/>
                  </a:lnTo>
                  <a:lnTo>
                    <a:pt x="770" y="1266"/>
                  </a:lnTo>
                  <a:lnTo>
                    <a:pt x="775" y="1257"/>
                  </a:lnTo>
                  <a:lnTo>
                    <a:pt x="775" y="1257"/>
                  </a:lnTo>
                  <a:lnTo>
                    <a:pt x="783" y="1246"/>
                  </a:lnTo>
                  <a:lnTo>
                    <a:pt x="792" y="1235"/>
                  </a:lnTo>
                  <a:lnTo>
                    <a:pt x="802" y="1226"/>
                  </a:lnTo>
                  <a:lnTo>
                    <a:pt x="812" y="1217"/>
                  </a:lnTo>
                  <a:lnTo>
                    <a:pt x="823" y="1209"/>
                  </a:lnTo>
                  <a:lnTo>
                    <a:pt x="834" y="1202"/>
                  </a:lnTo>
                  <a:lnTo>
                    <a:pt x="846" y="1195"/>
                  </a:lnTo>
                  <a:lnTo>
                    <a:pt x="858" y="1189"/>
                  </a:lnTo>
                  <a:lnTo>
                    <a:pt x="871" y="1183"/>
                  </a:lnTo>
                  <a:lnTo>
                    <a:pt x="884" y="1178"/>
                  </a:lnTo>
                  <a:lnTo>
                    <a:pt x="910" y="1170"/>
                  </a:lnTo>
                  <a:lnTo>
                    <a:pt x="938" y="1163"/>
                  </a:lnTo>
                  <a:lnTo>
                    <a:pt x="965" y="1159"/>
                  </a:lnTo>
                  <a:lnTo>
                    <a:pt x="965" y="1159"/>
                  </a:lnTo>
                  <a:lnTo>
                    <a:pt x="983" y="1157"/>
                  </a:lnTo>
                  <a:lnTo>
                    <a:pt x="1000" y="1155"/>
                  </a:lnTo>
                  <a:lnTo>
                    <a:pt x="1019" y="1155"/>
                  </a:lnTo>
                  <a:lnTo>
                    <a:pt x="1037" y="1155"/>
                  </a:lnTo>
                  <a:lnTo>
                    <a:pt x="1054" y="1157"/>
                  </a:lnTo>
                  <a:lnTo>
                    <a:pt x="1072" y="1161"/>
                  </a:lnTo>
                  <a:lnTo>
                    <a:pt x="1088" y="1166"/>
                  </a:lnTo>
                  <a:lnTo>
                    <a:pt x="1104" y="1174"/>
                  </a:lnTo>
                  <a:lnTo>
                    <a:pt x="1104" y="1174"/>
                  </a:lnTo>
                  <a:lnTo>
                    <a:pt x="1118" y="1182"/>
                  </a:lnTo>
                  <a:lnTo>
                    <a:pt x="1130" y="1191"/>
                  </a:lnTo>
                  <a:lnTo>
                    <a:pt x="1142" y="1202"/>
                  </a:lnTo>
                  <a:lnTo>
                    <a:pt x="1152" y="1214"/>
                  </a:lnTo>
                  <a:lnTo>
                    <a:pt x="1162" y="1227"/>
                  </a:lnTo>
                  <a:lnTo>
                    <a:pt x="1171" y="1240"/>
                  </a:lnTo>
                  <a:lnTo>
                    <a:pt x="1179" y="1254"/>
                  </a:lnTo>
                  <a:lnTo>
                    <a:pt x="1186" y="1268"/>
                  </a:lnTo>
                  <a:lnTo>
                    <a:pt x="1186" y="1268"/>
                  </a:lnTo>
                  <a:lnTo>
                    <a:pt x="1194" y="1284"/>
                  </a:lnTo>
                  <a:lnTo>
                    <a:pt x="1201" y="1300"/>
                  </a:lnTo>
                  <a:lnTo>
                    <a:pt x="1214" y="1334"/>
                  </a:lnTo>
                  <a:lnTo>
                    <a:pt x="1225" y="1368"/>
                  </a:lnTo>
                  <a:lnTo>
                    <a:pt x="1235" y="1404"/>
                  </a:lnTo>
                  <a:lnTo>
                    <a:pt x="1280" y="1382"/>
                  </a:lnTo>
                  <a:lnTo>
                    <a:pt x="1280" y="1382"/>
                  </a:lnTo>
                  <a:lnTo>
                    <a:pt x="1307" y="1347"/>
                  </a:lnTo>
                  <a:lnTo>
                    <a:pt x="1333" y="1313"/>
                  </a:lnTo>
                  <a:lnTo>
                    <a:pt x="1359" y="1278"/>
                  </a:lnTo>
                  <a:lnTo>
                    <a:pt x="1384" y="1243"/>
                  </a:lnTo>
                  <a:lnTo>
                    <a:pt x="1407" y="1207"/>
                  </a:lnTo>
                  <a:lnTo>
                    <a:pt x="1429" y="1170"/>
                  </a:lnTo>
                  <a:lnTo>
                    <a:pt x="1451" y="1132"/>
                  </a:lnTo>
                  <a:lnTo>
                    <a:pt x="1471" y="1095"/>
                  </a:lnTo>
                  <a:lnTo>
                    <a:pt x="1491" y="1057"/>
                  </a:lnTo>
                  <a:lnTo>
                    <a:pt x="1511" y="1019"/>
                  </a:lnTo>
                  <a:lnTo>
                    <a:pt x="1529" y="980"/>
                  </a:lnTo>
                  <a:lnTo>
                    <a:pt x="1547" y="941"/>
                  </a:lnTo>
                  <a:lnTo>
                    <a:pt x="1564" y="900"/>
                  </a:lnTo>
                  <a:lnTo>
                    <a:pt x="1580" y="861"/>
                  </a:lnTo>
                  <a:lnTo>
                    <a:pt x="1596" y="821"/>
                  </a:lnTo>
                  <a:lnTo>
                    <a:pt x="1612" y="780"/>
                  </a:lnTo>
                  <a:lnTo>
                    <a:pt x="1641" y="698"/>
                  </a:lnTo>
                  <a:lnTo>
                    <a:pt x="1668" y="615"/>
                  </a:lnTo>
                  <a:lnTo>
                    <a:pt x="1694" y="532"/>
                  </a:lnTo>
                  <a:lnTo>
                    <a:pt x="1718" y="447"/>
                  </a:lnTo>
                  <a:lnTo>
                    <a:pt x="1742" y="363"/>
                  </a:lnTo>
                  <a:lnTo>
                    <a:pt x="1765" y="279"/>
                  </a:lnTo>
                  <a:lnTo>
                    <a:pt x="1808" y="110"/>
                  </a:lnTo>
                  <a:lnTo>
                    <a:pt x="1808" y="110"/>
                  </a:lnTo>
                  <a:lnTo>
                    <a:pt x="1816" y="83"/>
                  </a:lnTo>
                  <a:lnTo>
                    <a:pt x="1821" y="69"/>
                  </a:lnTo>
                  <a:lnTo>
                    <a:pt x="1826" y="56"/>
                  </a:lnTo>
                  <a:lnTo>
                    <a:pt x="1833" y="44"/>
                  </a:lnTo>
                  <a:lnTo>
                    <a:pt x="1841" y="31"/>
                  </a:lnTo>
                  <a:lnTo>
                    <a:pt x="1850" y="21"/>
                  </a:lnTo>
                  <a:lnTo>
                    <a:pt x="1860" y="13"/>
                  </a:lnTo>
                  <a:lnTo>
                    <a:pt x="1860" y="13"/>
                  </a:lnTo>
                  <a:lnTo>
                    <a:pt x="1869" y="8"/>
                  </a:lnTo>
                  <a:lnTo>
                    <a:pt x="1878" y="4"/>
                  </a:lnTo>
                  <a:lnTo>
                    <a:pt x="1887" y="1"/>
                  </a:lnTo>
                  <a:lnTo>
                    <a:pt x="1897" y="0"/>
                  </a:lnTo>
                  <a:lnTo>
                    <a:pt x="1906" y="0"/>
                  </a:lnTo>
                  <a:lnTo>
                    <a:pt x="1916" y="0"/>
                  </a:lnTo>
                  <a:lnTo>
                    <a:pt x="1926" y="2"/>
                  </a:lnTo>
                  <a:lnTo>
                    <a:pt x="1935" y="4"/>
                  </a:lnTo>
                  <a:lnTo>
                    <a:pt x="1945" y="8"/>
                  </a:lnTo>
                  <a:lnTo>
                    <a:pt x="1954" y="12"/>
                  </a:lnTo>
                  <a:lnTo>
                    <a:pt x="1963" y="17"/>
                  </a:lnTo>
                  <a:lnTo>
                    <a:pt x="1971" y="23"/>
                  </a:lnTo>
                  <a:lnTo>
                    <a:pt x="1979" y="30"/>
                  </a:lnTo>
                  <a:lnTo>
                    <a:pt x="1987" y="38"/>
                  </a:lnTo>
                  <a:lnTo>
                    <a:pt x="1993" y="45"/>
                  </a:lnTo>
                  <a:lnTo>
                    <a:pt x="1999" y="53"/>
                  </a:lnTo>
                  <a:lnTo>
                    <a:pt x="1999" y="53"/>
                  </a:lnTo>
                  <a:lnTo>
                    <a:pt x="2005" y="62"/>
                  </a:lnTo>
                  <a:lnTo>
                    <a:pt x="2009" y="71"/>
                  </a:lnTo>
                  <a:lnTo>
                    <a:pt x="2017" y="89"/>
                  </a:lnTo>
                  <a:lnTo>
                    <a:pt x="2023" y="108"/>
                  </a:lnTo>
                  <a:lnTo>
                    <a:pt x="2027" y="127"/>
                  </a:lnTo>
                  <a:lnTo>
                    <a:pt x="2030" y="147"/>
                  </a:lnTo>
                  <a:lnTo>
                    <a:pt x="2032" y="167"/>
                  </a:lnTo>
                  <a:lnTo>
                    <a:pt x="2032" y="188"/>
                  </a:lnTo>
                  <a:lnTo>
                    <a:pt x="2032" y="208"/>
                  </a:lnTo>
                  <a:lnTo>
                    <a:pt x="2032" y="208"/>
                  </a:lnTo>
                  <a:lnTo>
                    <a:pt x="2032" y="262"/>
                  </a:lnTo>
                  <a:lnTo>
                    <a:pt x="2029" y="315"/>
                  </a:lnTo>
                  <a:lnTo>
                    <a:pt x="2025" y="368"/>
                  </a:lnTo>
                  <a:lnTo>
                    <a:pt x="2020" y="421"/>
                  </a:lnTo>
                  <a:lnTo>
                    <a:pt x="2014" y="474"/>
                  </a:lnTo>
                  <a:lnTo>
                    <a:pt x="2006" y="528"/>
                  </a:lnTo>
                  <a:lnTo>
                    <a:pt x="1998" y="580"/>
                  </a:lnTo>
                  <a:lnTo>
                    <a:pt x="1989" y="633"/>
                  </a:lnTo>
                  <a:lnTo>
                    <a:pt x="1968" y="739"/>
                  </a:lnTo>
                  <a:lnTo>
                    <a:pt x="1947" y="844"/>
                  </a:lnTo>
                  <a:lnTo>
                    <a:pt x="1925" y="949"/>
                  </a:lnTo>
                  <a:lnTo>
                    <a:pt x="1903" y="1054"/>
                  </a:lnTo>
                  <a:lnTo>
                    <a:pt x="1903" y="1054"/>
                  </a:lnTo>
                  <a:lnTo>
                    <a:pt x="1890" y="1123"/>
                  </a:lnTo>
                  <a:lnTo>
                    <a:pt x="1877" y="1193"/>
                  </a:lnTo>
                  <a:lnTo>
                    <a:pt x="1852" y="1332"/>
                  </a:lnTo>
                  <a:lnTo>
                    <a:pt x="1852" y="1332"/>
                  </a:lnTo>
                  <a:lnTo>
                    <a:pt x="1820" y="1514"/>
                  </a:lnTo>
                  <a:lnTo>
                    <a:pt x="1820" y="1514"/>
                  </a:lnTo>
                  <a:lnTo>
                    <a:pt x="1787" y="1705"/>
                  </a:lnTo>
                  <a:lnTo>
                    <a:pt x="1772" y="1800"/>
                  </a:lnTo>
                  <a:lnTo>
                    <a:pt x="1757" y="1896"/>
                  </a:lnTo>
                  <a:lnTo>
                    <a:pt x="1744" y="1991"/>
                  </a:lnTo>
                  <a:lnTo>
                    <a:pt x="1731" y="2087"/>
                  </a:lnTo>
                  <a:lnTo>
                    <a:pt x="1722" y="2183"/>
                  </a:lnTo>
                  <a:lnTo>
                    <a:pt x="1718" y="2231"/>
                  </a:lnTo>
                  <a:lnTo>
                    <a:pt x="1714" y="2279"/>
                  </a:lnTo>
                  <a:lnTo>
                    <a:pt x="1669" y="2307"/>
                  </a:lnTo>
                  <a:lnTo>
                    <a:pt x="1669" y="2307"/>
                  </a:lnTo>
                  <a:lnTo>
                    <a:pt x="1680" y="2311"/>
                  </a:lnTo>
                  <a:lnTo>
                    <a:pt x="1691" y="2317"/>
                  </a:lnTo>
                  <a:lnTo>
                    <a:pt x="1701" y="2323"/>
                  </a:lnTo>
                  <a:lnTo>
                    <a:pt x="1711" y="2331"/>
                  </a:lnTo>
                  <a:lnTo>
                    <a:pt x="1711" y="2331"/>
                  </a:lnTo>
                  <a:lnTo>
                    <a:pt x="1721" y="2340"/>
                  </a:lnTo>
                  <a:lnTo>
                    <a:pt x="1729" y="2349"/>
                  </a:lnTo>
                  <a:lnTo>
                    <a:pt x="1739" y="2359"/>
                  </a:lnTo>
                  <a:lnTo>
                    <a:pt x="1746" y="2370"/>
                  </a:lnTo>
                  <a:lnTo>
                    <a:pt x="1753" y="2382"/>
                  </a:lnTo>
                  <a:lnTo>
                    <a:pt x="1759" y="2394"/>
                  </a:lnTo>
                  <a:lnTo>
                    <a:pt x="1764" y="2406"/>
                  </a:lnTo>
                  <a:lnTo>
                    <a:pt x="1769" y="2418"/>
                  </a:lnTo>
                  <a:lnTo>
                    <a:pt x="1769" y="2418"/>
                  </a:lnTo>
                  <a:lnTo>
                    <a:pt x="1774" y="2437"/>
                  </a:lnTo>
                  <a:lnTo>
                    <a:pt x="1778" y="2456"/>
                  </a:lnTo>
                  <a:lnTo>
                    <a:pt x="1781" y="2475"/>
                  </a:lnTo>
                  <a:lnTo>
                    <a:pt x="1783" y="2495"/>
                  </a:lnTo>
                  <a:lnTo>
                    <a:pt x="1784" y="2514"/>
                  </a:lnTo>
                  <a:lnTo>
                    <a:pt x="1784" y="2533"/>
                  </a:lnTo>
                  <a:lnTo>
                    <a:pt x="1783" y="2572"/>
                  </a:lnTo>
                  <a:lnTo>
                    <a:pt x="1783" y="2572"/>
                  </a:lnTo>
                  <a:lnTo>
                    <a:pt x="1781" y="2633"/>
                  </a:lnTo>
                  <a:lnTo>
                    <a:pt x="1778" y="2694"/>
                  </a:lnTo>
                  <a:lnTo>
                    <a:pt x="1773" y="2756"/>
                  </a:lnTo>
                  <a:lnTo>
                    <a:pt x="1767" y="2817"/>
                  </a:lnTo>
                  <a:lnTo>
                    <a:pt x="1760" y="2877"/>
                  </a:lnTo>
                  <a:lnTo>
                    <a:pt x="1751" y="2938"/>
                  </a:lnTo>
                  <a:lnTo>
                    <a:pt x="1741" y="2999"/>
                  </a:lnTo>
                  <a:lnTo>
                    <a:pt x="1729" y="30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CE427442-CBCF-009A-2292-33BE4F9E8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96" y="1341"/>
              <a:ext cx="63" cy="314"/>
            </a:xfrm>
            <a:custGeom>
              <a:avLst/>
              <a:gdLst>
                <a:gd name="T0" fmla="*/ 190 w 190"/>
                <a:gd name="T1" fmla="*/ 0 h 942"/>
                <a:gd name="T2" fmla="*/ 190 w 190"/>
                <a:gd name="T3" fmla="*/ 0 h 942"/>
                <a:gd name="T4" fmla="*/ 173 w 190"/>
                <a:gd name="T5" fmla="*/ 58 h 942"/>
                <a:gd name="T6" fmla="*/ 157 w 190"/>
                <a:gd name="T7" fmla="*/ 116 h 942"/>
                <a:gd name="T8" fmla="*/ 142 w 190"/>
                <a:gd name="T9" fmla="*/ 174 h 942"/>
                <a:gd name="T10" fmla="*/ 127 w 190"/>
                <a:gd name="T11" fmla="*/ 232 h 942"/>
                <a:gd name="T12" fmla="*/ 113 w 190"/>
                <a:gd name="T13" fmla="*/ 290 h 942"/>
                <a:gd name="T14" fmla="*/ 99 w 190"/>
                <a:gd name="T15" fmla="*/ 350 h 942"/>
                <a:gd name="T16" fmla="*/ 86 w 190"/>
                <a:gd name="T17" fmla="*/ 408 h 942"/>
                <a:gd name="T18" fmla="*/ 73 w 190"/>
                <a:gd name="T19" fmla="*/ 467 h 942"/>
                <a:gd name="T20" fmla="*/ 62 w 190"/>
                <a:gd name="T21" fmla="*/ 526 h 942"/>
                <a:gd name="T22" fmla="*/ 51 w 190"/>
                <a:gd name="T23" fmla="*/ 585 h 942"/>
                <a:gd name="T24" fmla="*/ 41 w 190"/>
                <a:gd name="T25" fmla="*/ 644 h 942"/>
                <a:gd name="T26" fmla="*/ 31 w 190"/>
                <a:gd name="T27" fmla="*/ 704 h 942"/>
                <a:gd name="T28" fmla="*/ 23 w 190"/>
                <a:gd name="T29" fmla="*/ 763 h 942"/>
                <a:gd name="T30" fmla="*/ 14 w 190"/>
                <a:gd name="T31" fmla="*/ 823 h 942"/>
                <a:gd name="T32" fmla="*/ 7 w 190"/>
                <a:gd name="T33" fmla="*/ 882 h 942"/>
                <a:gd name="T34" fmla="*/ 0 w 190"/>
                <a:gd name="T35" fmla="*/ 942 h 942"/>
                <a:gd name="T36" fmla="*/ 0 w 190"/>
                <a:gd name="T37" fmla="*/ 942 h 942"/>
                <a:gd name="T38" fmla="*/ 7 w 190"/>
                <a:gd name="T39" fmla="*/ 883 h 942"/>
                <a:gd name="T40" fmla="*/ 15 w 190"/>
                <a:gd name="T41" fmla="*/ 823 h 942"/>
                <a:gd name="T42" fmla="*/ 23 w 190"/>
                <a:gd name="T43" fmla="*/ 763 h 942"/>
                <a:gd name="T44" fmla="*/ 32 w 190"/>
                <a:gd name="T45" fmla="*/ 704 h 942"/>
                <a:gd name="T46" fmla="*/ 41 w 190"/>
                <a:gd name="T47" fmla="*/ 645 h 942"/>
                <a:gd name="T48" fmla="*/ 51 w 190"/>
                <a:gd name="T49" fmla="*/ 586 h 942"/>
                <a:gd name="T50" fmla="*/ 62 w 190"/>
                <a:gd name="T51" fmla="*/ 526 h 942"/>
                <a:gd name="T52" fmla="*/ 74 w 190"/>
                <a:gd name="T53" fmla="*/ 468 h 942"/>
                <a:gd name="T54" fmla="*/ 86 w 190"/>
                <a:gd name="T55" fmla="*/ 409 h 942"/>
                <a:gd name="T56" fmla="*/ 100 w 190"/>
                <a:gd name="T57" fmla="*/ 351 h 942"/>
                <a:gd name="T58" fmla="*/ 113 w 190"/>
                <a:gd name="T59" fmla="*/ 292 h 942"/>
                <a:gd name="T60" fmla="*/ 127 w 190"/>
                <a:gd name="T61" fmla="*/ 234 h 942"/>
                <a:gd name="T62" fmla="*/ 142 w 190"/>
                <a:gd name="T63" fmla="*/ 176 h 942"/>
                <a:gd name="T64" fmla="*/ 157 w 190"/>
                <a:gd name="T65" fmla="*/ 118 h 942"/>
                <a:gd name="T66" fmla="*/ 173 w 190"/>
                <a:gd name="T67" fmla="*/ 59 h 942"/>
                <a:gd name="T68" fmla="*/ 190 w 190"/>
                <a:gd name="T69" fmla="*/ 2 h 942"/>
                <a:gd name="T70" fmla="*/ 190 w 190"/>
                <a:gd name="T71" fmla="*/ 0 h 9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90" h="942">
                  <a:moveTo>
                    <a:pt x="190" y="0"/>
                  </a:moveTo>
                  <a:lnTo>
                    <a:pt x="190" y="0"/>
                  </a:lnTo>
                  <a:lnTo>
                    <a:pt x="173" y="58"/>
                  </a:lnTo>
                  <a:lnTo>
                    <a:pt x="157" y="116"/>
                  </a:lnTo>
                  <a:lnTo>
                    <a:pt x="142" y="174"/>
                  </a:lnTo>
                  <a:lnTo>
                    <a:pt x="127" y="232"/>
                  </a:lnTo>
                  <a:lnTo>
                    <a:pt x="113" y="290"/>
                  </a:lnTo>
                  <a:lnTo>
                    <a:pt x="99" y="350"/>
                  </a:lnTo>
                  <a:lnTo>
                    <a:pt x="86" y="408"/>
                  </a:lnTo>
                  <a:lnTo>
                    <a:pt x="73" y="467"/>
                  </a:lnTo>
                  <a:lnTo>
                    <a:pt x="62" y="526"/>
                  </a:lnTo>
                  <a:lnTo>
                    <a:pt x="51" y="585"/>
                  </a:lnTo>
                  <a:lnTo>
                    <a:pt x="41" y="644"/>
                  </a:lnTo>
                  <a:lnTo>
                    <a:pt x="31" y="704"/>
                  </a:lnTo>
                  <a:lnTo>
                    <a:pt x="23" y="763"/>
                  </a:lnTo>
                  <a:lnTo>
                    <a:pt x="14" y="823"/>
                  </a:lnTo>
                  <a:lnTo>
                    <a:pt x="7" y="882"/>
                  </a:lnTo>
                  <a:lnTo>
                    <a:pt x="0" y="942"/>
                  </a:lnTo>
                  <a:lnTo>
                    <a:pt x="0" y="942"/>
                  </a:lnTo>
                  <a:lnTo>
                    <a:pt x="7" y="883"/>
                  </a:lnTo>
                  <a:lnTo>
                    <a:pt x="15" y="823"/>
                  </a:lnTo>
                  <a:lnTo>
                    <a:pt x="23" y="763"/>
                  </a:lnTo>
                  <a:lnTo>
                    <a:pt x="32" y="704"/>
                  </a:lnTo>
                  <a:lnTo>
                    <a:pt x="41" y="645"/>
                  </a:lnTo>
                  <a:lnTo>
                    <a:pt x="51" y="586"/>
                  </a:lnTo>
                  <a:lnTo>
                    <a:pt x="62" y="526"/>
                  </a:lnTo>
                  <a:lnTo>
                    <a:pt x="74" y="468"/>
                  </a:lnTo>
                  <a:lnTo>
                    <a:pt x="86" y="409"/>
                  </a:lnTo>
                  <a:lnTo>
                    <a:pt x="100" y="351"/>
                  </a:lnTo>
                  <a:lnTo>
                    <a:pt x="113" y="292"/>
                  </a:lnTo>
                  <a:lnTo>
                    <a:pt x="127" y="234"/>
                  </a:lnTo>
                  <a:lnTo>
                    <a:pt x="142" y="176"/>
                  </a:lnTo>
                  <a:lnTo>
                    <a:pt x="157" y="118"/>
                  </a:lnTo>
                  <a:lnTo>
                    <a:pt x="173" y="59"/>
                  </a:lnTo>
                  <a:lnTo>
                    <a:pt x="190" y="2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57C9C248-960C-EC31-AB20-F2BCD12D3CBA}"/>
                </a:ext>
              </a:extLst>
            </p:cNvPr>
            <p:cNvSpPr>
              <a:spLocks/>
            </p:cNvSpPr>
            <p:nvPr/>
          </p:nvSpPr>
          <p:spPr bwMode="auto">
            <a:xfrm>
              <a:off x="4596" y="1341"/>
              <a:ext cx="63" cy="314"/>
            </a:xfrm>
            <a:custGeom>
              <a:avLst/>
              <a:gdLst>
                <a:gd name="T0" fmla="*/ 190 w 190"/>
                <a:gd name="T1" fmla="*/ 0 h 942"/>
                <a:gd name="T2" fmla="*/ 190 w 190"/>
                <a:gd name="T3" fmla="*/ 0 h 942"/>
                <a:gd name="T4" fmla="*/ 173 w 190"/>
                <a:gd name="T5" fmla="*/ 58 h 942"/>
                <a:gd name="T6" fmla="*/ 157 w 190"/>
                <a:gd name="T7" fmla="*/ 116 h 942"/>
                <a:gd name="T8" fmla="*/ 142 w 190"/>
                <a:gd name="T9" fmla="*/ 174 h 942"/>
                <a:gd name="T10" fmla="*/ 127 w 190"/>
                <a:gd name="T11" fmla="*/ 232 h 942"/>
                <a:gd name="T12" fmla="*/ 113 w 190"/>
                <a:gd name="T13" fmla="*/ 290 h 942"/>
                <a:gd name="T14" fmla="*/ 99 w 190"/>
                <a:gd name="T15" fmla="*/ 350 h 942"/>
                <a:gd name="T16" fmla="*/ 86 w 190"/>
                <a:gd name="T17" fmla="*/ 408 h 942"/>
                <a:gd name="T18" fmla="*/ 73 w 190"/>
                <a:gd name="T19" fmla="*/ 467 h 942"/>
                <a:gd name="T20" fmla="*/ 62 w 190"/>
                <a:gd name="T21" fmla="*/ 526 h 942"/>
                <a:gd name="T22" fmla="*/ 51 w 190"/>
                <a:gd name="T23" fmla="*/ 585 h 942"/>
                <a:gd name="T24" fmla="*/ 41 w 190"/>
                <a:gd name="T25" fmla="*/ 644 h 942"/>
                <a:gd name="T26" fmla="*/ 31 w 190"/>
                <a:gd name="T27" fmla="*/ 704 h 942"/>
                <a:gd name="T28" fmla="*/ 23 w 190"/>
                <a:gd name="T29" fmla="*/ 763 h 942"/>
                <a:gd name="T30" fmla="*/ 14 w 190"/>
                <a:gd name="T31" fmla="*/ 823 h 942"/>
                <a:gd name="T32" fmla="*/ 7 w 190"/>
                <a:gd name="T33" fmla="*/ 882 h 942"/>
                <a:gd name="T34" fmla="*/ 0 w 190"/>
                <a:gd name="T35" fmla="*/ 942 h 942"/>
                <a:gd name="T36" fmla="*/ 0 w 190"/>
                <a:gd name="T37" fmla="*/ 942 h 942"/>
                <a:gd name="T38" fmla="*/ 7 w 190"/>
                <a:gd name="T39" fmla="*/ 883 h 942"/>
                <a:gd name="T40" fmla="*/ 15 w 190"/>
                <a:gd name="T41" fmla="*/ 823 h 942"/>
                <a:gd name="T42" fmla="*/ 23 w 190"/>
                <a:gd name="T43" fmla="*/ 763 h 942"/>
                <a:gd name="T44" fmla="*/ 32 w 190"/>
                <a:gd name="T45" fmla="*/ 704 h 942"/>
                <a:gd name="T46" fmla="*/ 41 w 190"/>
                <a:gd name="T47" fmla="*/ 645 h 942"/>
                <a:gd name="T48" fmla="*/ 51 w 190"/>
                <a:gd name="T49" fmla="*/ 586 h 942"/>
                <a:gd name="T50" fmla="*/ 62 w 190"/>
                <a:gd name="T51" fmla="*/ 526 h 942"/>
                <a:gd name="T52" fmla="*/ 74 w 190"/>
                <a:gd name="T53" fmla="*/ 468 h 942"/>
                <a:gd name="T54" fmla="*/ 86 w 190"/>
                <a:gd name="T55" fmla="*/ 409 h 942"/>
                <a:gd name="T56" fmla="*/ 100 w 190"/>
                <a:gd name="T57" fmla="*/ 351 h 942"/>
                <a:gd name="T58" fmla="*/ 113 w 190"/>
                <a:gd name="T59" fmla="*/ 292 h 942"/>
                <a:gd name="T60" fmla="*/ 127 w 190"/>
                <a:gd name="T61" fmla="*/ 234 h 942"/>
                <a:gd name="T62" fmla="*/ 142 w 190"/>
                <a:gd name="T63" fmla="*/ 176 h 942"/>
                <a:gd name="T64" fmla="*/ 157 w 190"/>
                <a:gd name="T65" fmla="*/ 118 h 942"/>
                <a:gd name="T66" fmla="*/ 173 w 190"/>
                <a:gd name="T67" fmla="*/ 59 h 942"/>
                <a:gd name="T68" fmla="*/ 190 w 190"/>
                <a:gd name="T69" fmla="*/ 2 h 942"/>
                <a:gd name="T70" fmla="*/ 190 w 190"/>
                <a:gd name="T71" fmla="*/ 0 h 9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90" h="942">
                  <a:moveTo>
                    <a:pt x="190" y="0"/>
                  </a:moveTo>
                  <a:lnTo>
                    <a:pt x="190" y="0"/>
                  </a:lnTo>
                  <a:lnTo>
                    <a:pt x="173" y="58"/>
                  </a:lnTo>
                  <a:lnTo>
                    <a:pt x="157" y="116"/>
                  </a:lnTo>
                  <a:lnTo>
                    <a:pt x="142" y="174"/>
                  </a:lnTo>
                  <a:lnTo>
                    <a:pt x="127" y="232"/>
                  </a:lnTo>
                  <a:lnTo>
                    <a:pt x="113" y="290"/>
                  </a:lnTo>
                  <a:lnTo>
                    <a:pt x="99" y="350"/>
                  </a:lnTo>
                  <a:lnTo>
                    <a:pt x="86" y="408"/>
                  </a:lnTo>
                  <a:lnTo>
                    <a:pt x="73" y="467"/>
                  </a:lnTo>
                  <a:lnTo>
                    <a:pt x="62" y="526"/>
                  </a:lnTo>
                  <a:lnTo>
                    <a:pt x="51" y="585"/>
                  </a:lnTo>
                  <a:lnTo>
                    <a:pt x="41" y="644"/>
                  </a:lnTo>
                  <a:lnTo>
                    <a:pt x="31" y="704"/>
                  </a:lnTo>
                  <a:lnTo>
                    <a:pt x="23" y="763"/>
                  </a:lnTo>
                  <a:lnTo>
                    <a:pt x="14" y="823"/>
                  </a:lnTo>
                  <a:lnTo>
                    <a:pt x="7" y="882"/>
                  </a:lnTo>
                  <a:lnTo>
                    <a:pt x="0" y="942"/>
                  </a:lnTo>
                  <a:lnTo>
                    <a:pt x="0" y="942"/>
                  </a:lnTo>
                  <a:lnTo>
                    <a:pt x="7" y="883"/>
                  </a:lnTo>
                  <a:lnTo>
                    <a:pt x="15" y="823"/>
                  </a:lnTo>
                  <a:lnTo>
                    <a:pt x="23" y="763"/>
                  </a:lnTo>
                  <a:lnTo>
                    <a:pt x="32" y="704"/>
                  </a:lnTo>
                  <a:lnTo>
                    <a:pt x="41" y="645"/>
                  </a:lnTo>
                  <a:lnTo>
                    <a:pt x="51" y="586"/>
                  </a:lnTo>
                  <a:lnTo>
                    <a:pt x="62" y="526"/>
                  </a:lnTo>
                  <a:lnTo>
                    <a:pt x="74" y="468"/>
                  </a:lnTo>
                  <a:lnTo>
                    <a:pt x="86" y="409"/>
                  </a:lnTo>
                  <a:lnTo>
                    <a:pt x="100" y="351"/>
                  </a:lnTo>
                  <a:lnTo>
                    <a:pt x="113" y="292"/>
                  </a:lnTo>
                  <a:lnTo>
                    <a:pt x="127" y="234"/>
                  </a:lnTo>
                  <a:lnTo>
                    <a:pt x="142" y="176"/>
                  </a:lnTo>
                  <a:lnTo>
                    <a:pt x="157" y="118"/>
                  </a:lnTo>
                  <a:lnTo>
                    <a:pt x="173" y="59"/>
                  </a:lnTo>
                  <a:lnTo>
                    <a:pt x="190" y="2"/>
                  </a:lnTo>
                  <a:lnTo>
                    <a:pt x="19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52E42288-27C7-8F07-1792-978A5E7E966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51" y="1306"/>
              <a:ext cx="508" cy="608"/>
            </a:xfrm>
            <a:custGeom>
              <a:avLst/>
              <a:gdLst>
                <a:gd name="T0" fmla="*/ 1514 w 1523"/>
                <a:gd name="T1" fmla="*/ 49 h 1823"/>
                <a:gd name="T2" fmla="*/ 1516 w 1523"/>
                <a:gd name="T3" fmla="*/ 52 h 1823"/>
                <a:gd name="T4" fmla="*/ 1516 w 1523"/>
                <a:gd name="T5" fmla="*/ 49 h 1823"/>
                <a:gd name="T6" fmla="*/ 1473 w 1523"/>
                <a:gd name="T7" fmla="*/ 0 h 1823"/>
                <a:gd name="T8" fmla="*/ 1451 w 1523"/>
                <a:gd name="T9" fmla="*/ 147 h 1823"/>
                <a:gd name="T10" fmla="*/ 1425 w 1523"/>
                <a:gd name="T11" fmla="*/ 254 h 1823"/>
                <a:gd name="T12" fmla="*/ 1397 w 1523"/>
                <a:gd name="T13" fmla="*/ 360 h 1823"/>
                <a:gd name="T14" fmla="*/ 1345 w 1523"/>
                <a:gd name="T15" fmla="*/ 547 h 1823"/>
                <a:gd name="T16" fmla="*/ 1282 w 1523"/>
                <a:gd name="T17" fmla="*/ 730 h 1823"/>
                <a:gd name="T18" fmla="*/ 1206 w 1523"/>
                <a:gd name="T19" fmla="*/ 908 h 1823"/>
                <a:gd name="T20" fmla="*/ 1115 w 1523"/>
                <a:gd name="T21" fmla="*/ 1078 h 1823"/>
                <a:gd name="T22" fmla="*/ 1009 w 1523"/>
                <a:gd name="T23" fmla="*/ 1239 h 1823"/>
                <a:gd name="T24" fmla="*/ 970 w 1523"/>
                <a:gd name="T25" fmla="*/ 1290 h 1823"/>
                <a:gd name="T26" fmla="*/ 930 w 1523"/>
                <a:gd name="T27" fmla="*/ 1338 h 1823"/>
                <a:gd name="T28" fmla="*/ 838 w 1523"/>
                <a:gd name="T29" fmla="*/ 1421 h 1823"/>
                <a:gd name="T30" fmla="*/ 721 w 1523"/>
                <a:gd name="T31" fmla="*/ 1510 h 1823"/>
                <a:gd name="T32" fmla="*/ 647 w 1523"/>
                <a:gd name="T33" fmla="*/ 1555 h 1823"/>
                <a:gd name="T34" fmla="*/ 525 w 1523"/>
                <a:gd name="T35" fmla="*/ 1621 h 1823"/>
                <a:gd name="T36" fmla="*/ 399 w 1523"/>
                <a:gd name="T37" fmla="*/ 1678 h 1823"/>
                <a:gd name="T38" fmla="*/ 268 w 1523"/>
                <a:gd name="T39" fmla="*/ 1726 h 1823"/>
                <a:gd name="T40" fmla="*/ 135 w 1523"/>
                <a:gd name="T41" fmla="*/ 1764 h 1823"/>
                <a:gd name="T42" fmla="*/ 0 w 1523"/>
                <a:gd name="T43" fmla="*/ 1795 h 1823"/>
                <a:gd name="T44" fmla="*/ 119 w 1523"/>
                <a:gd name="T45" fmla="*/ 1820 h 1823"/>
                <a:gd name="T46" fmla="*/ 191 w 1523"/>
                <a:gd name="T47" fmla="*/ 1823 h 1823"/>
                <a:gd name="T48" fmla="*/ 285 w 1523"/>
                <a:gd name="T49" fmla="*/ 1819 h 1823"/>
                <a:gd name="T50" fmla="*/ 425 w 1523"/>
                <a:gd name="T51" fmla="*/ 1797 h 1823"/>
                <a:gd name="T52" fmla="*/ 562 w 1523"/>
                <a:gd name="T53" fmla="*/ 1760 h 1823"/>
                <a:gd name="T54" fmla="*/ 698 w 1523"/>
                <a:gd name="T55" fmla="*/ 1713 h 1823"/>
                <a:gd name="T56" fmla="*/ 831 w 1523"/>
                <a:gd name="T57" fmla="*/ 1659 h 1823"/>
                <a:gd name="T58" fmla="*/ 969 w 1523"/>
                <a:gd name="T59" fmla="*/ 1597 h 1823"/>
                <a:gd name="T60" fmla="*/ 1069 w 1523"/>
                <a:gd name="T61" fmla="*/ 1545 h 1823"/>
                <a:gd name="T62" fmla="*/ 1139 w 1523"/>
                <a:gd name="T63" fmla="*/ 1502 h 1823"/>
                <a:gd name="T64" fmla="*/ 1204 w 1523"/>
                <a:gd name="T65" fmla="*/ 1451 h 1823"/>
                <a:gd name="T66" fmla="*/ 1260 w 1523"/>
                <a:gd name="T67" fmla="*/ 1392 h 1823"/>
                <a:gd name="T68" fmla="*/ 1356 w 1523"/>
                <a:gd name="T69" fmla="*/ 1330 h 1823"/>
                <a:gd name="T70" fmla="*/ 1329 w 1523"/>
                <a:gd name="T71" fmla="*/ 1293 h 1823"/>
                <a:gd name="T72" fmla="*/ 1319 w 1523"/>
                <a:gd name="T73" fmla="*/ 1267 h 1823"/>
                <a:gd name="T74" fmla="*/ 1316 w 1523"/>
                <a:gd name="T75" fmla="*/ 1239 h 1823"/>
                <a:gd name="T76" fmla="*/ 1318 w 1523"/>
                <a:gd name="T77" fmla="*/ 1211 h 1823"/>
                <a:gd name="T78" fmla="*/ 1333 w 1523"/>
                <a:gd name="T79" fmla="*/ 1048 h 1823"/>
                <a:gd name="T80" fmla="*/ 1356 w 1523"/>
                <a:gd name="T81" fmla="*/ 869 h 1823"/>
                <a:gd name="T82" fmla="*/ 1384 w 1523"/>
                <a:gd name="T83" fmla="*/ 691 h 1823"/>
                <a:gd name="T84" fmla="*/ 1419 w 1523"/>
                <a:gd name="T85" fmla="*/ 514 h 1823"/>
                <a:gd name="T86" fmla="*/ 1460 w 1523"/>
                <a:gd name="T87" fmla="*/ 338 h 1823"/>
                <a:gd name="T88" fmla="*/ 1506 w 1523"/>
                <a:gd name="T89" fmla="*/ 164 h 1823"/>
                <a:gd name="T90" fmla="*/ 1515 w 1523"/>
                <a:gd name="T91" fmla="*/ 54 h 1823"/>
                <a:gd name="T92" fmla="*/ 1513 w 1523"/>
                <a:gd name="T93" fmla="*/ 56 h 1823"/>
                <a:gd name="T94" fmla="*/ 1509 w 1523"/>
                <a:gd name="T95" fmla="*/ 48 h 1823"/>
                <a:gd name="T96" fmla="*/ 1473 w 1523"/>
                <a:gd name="T97" fmla="*/ 0 h 18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523" h="1823">
                  <a:moveTo>
                    <a:pt x="1515" y="48"/>
                  </a:moveTo>
                  <a:lnTo>
                    <a:pt x="1515" y="48"/>
                  </a:lnTo>
                  <a:lnTo>
                    <a:pt x="1514" y="49"/>
                  </a:lnTo>
                  <a:lnTo>
                    <a:pt x="1515" y="54"/>
                  </a:lnTo>
                  <a:lnTo>
                    <a:pt x="1515" y="54"/>
                  </a:lnTo>
                  <a:lnTo>
                    <a:pt x="1516" y="52"/>
                  </a:lnTo>
                  <a:lnTo>
                    <a:pt x="1516" y="52"/>
                  </a:lnTo>
                  <a:lnTo>
                    <a:pt x="1516" y="49"/>
                  </a:lnTo>
                  <a:lnTo>
                    <a:pt x="1516" y="49"/>
                  </a:lnTo>
                  <a:lnTo>
                    <a:pt x="1515" y="48"/>
                  </a:lnTo>
                  <a:close/>
                  <a:moveTo>
                    <a:pt x="1473" y="0"/>
                  </a:moveTo>
                  <a:lnTo>
                    <a:pt x="1473" y="0"/>
                  </a:lnTo>
                  <a:lnTo>
                    <a:pt x="1465" y="60"/>
                  </a:lnTo>
                  <a:lnTo>
                    <a:pt x="1458" y="108"/>
                  </a:lnTo>
                  <a:lnTo>
                    <a:pt x="1451" y="147"/>
                  </a:lnTo>
                  <a:lnTo>
                    <a:pt x="1444" y="181"/>
                  </a:lnTo>
                  <a:lnTo>
                    <a:pt x="1435" y="215"/>
                  </a:lnTo>
                  <a:lnTo>
                    <a:pt x="1425" y="254"/>
                  </a:lnTo>
                  <a:lnTo>
                    <a:pt x="1412" y="300"/>
                  </a:lnTo>
                  <a:lnTo>
                    <a:pt x="1397" y="360"/>
                  </a:lnTo>
                  <a:lnTo>
                    <a:pt x="1397" y="360"/>
                  </a:lnTo>
                  <a:lnTo>
                    <a:pt x="1381" y="422"/>
                  </a:lnTo>
                  <a:lnTo>
                    <a:pt x="1364" y="485"/>
                  </a:lnTo>
                  <a:lnTo>
                    <a:pt x="1345" y="547"/>
                  </a:lnTo>
                  <a:lnTo>
                    <a:pt x="1326" y="608"/>
                  </a:lnTo>
                  <a:lnTo>
                    <a:pt x="1304" y="670"/>
                  </a:lnTo>
                  <a:lnTo>
                    <a:pt x="1282" y="730"/>
                  </a:lnTo>
                  <a:lnTo>
                    <a:pt x="1258" y="790"/>
                  </a:lnTo>
                  <a:lnTo>
                    <a:pt x="1232" y="849"/>
                  </a:lnTo>
                  <a:lnTo>
                    <a:pt x="1206" y="908"/>
                  </a:lnTo>
                  <a:lnTo>
                    <a:pt x="1177" y="965"/>
                  </a:lnTo>
                  <a:lnTo>
                    <a:pt x="1147" y="1022"/>
                  </a:lnTo>
                  <a:lnTo>
                    <a:pt x="1115" y="1078"/>
                  </a:lnTo>
                  <a:lnTo>
                    <a:pt x="1082" y="1133"/>
                  </a:lnTo>
                  <a:lnTo>
                    <a:pt x="1046" y="1187"/>
                  </a:lnTo>
                  <a:lnTo>
                    <a:pt x="1009" y="1239"/>
                  </a:lnTo>
                  <a:lnTo>
                    <a:pt x="970" y="1291"/>
                  </a:lnTo>
                  <a:lnTo>
                    <a:pt x="970" y="1290"/>
                  </a:lnTo>
                  <a:lnTo>
                    <a:pt x="970" y="1290"/>
                  </a:lnTo>
                  <a:lnTo>
                    <a:pt x="959" y="1305"/>
                  </a:lnTo>
                  <a:lnTo>
                    <a:pt x="945" y="1320"/>
                  </a:lnTo>
                  <a:lnTo>
                    <a:pt x="930" y="1338"/>
                  </a:lnTo>
                  <a:lnTo>
                    <a:pt x="914" y="1354"/>
                  </a:lnTo>
                  <a:lnTo>
                    <a:pt x="877" y="1388"/>
                  </a:lnTo>
                  <a:lnTo>
                    <a:pt x="838" y="1421"/>
                  </a:lnTo>
                  <a:lnTo>
                    <a:pt x="798" y="1454"/>
                  </a:lnTo>
                  <a:lnTo>
                    <a:pt x="758" y="1483"/>
                  </a:lnTo>
                  <a:lnTo>
                    <a:pt x="721" y="1510"/>
                  </a:lnTo>
                  <a:lnTo>
                    <a:pt x="686" y="1531"/>
                  </a:lnTo>
                  <a:lnTo>
                    <a:pt x="686" y="1531"/>
                  </a:lnTo>
                  <a:lnTo>
                    <a:pt x="647" y="1555"/>
                  </a:lnTo>
                  <a:lnTo>
                    <a:pt x="607" y="1579"/>
                  </a:lnTo>
                  <a:lnTo>
                    <a:pt x="566" y="1600"/>
                  </a:lnTo>
                  <a:lnTo>
                    <a:pt x="525" y="1621"/>
                  </a:lnTo>
                  <a:lnTo>
                    <a:pt x="483" y="1641"/>
                  </a:lnTo>
                  <a:lnTo>
                    <a:pt x="441" y="1660"/>
                  </a:lnTo>
                  <a:lnTo>
                    <a:pt x="399" y="1678"/>
                  </a:lnTo>
                  <a:lnTo>
                    <a:pt x="356" y="1695"/>
                  </a:lnTo>
                  <a:lnTo>
                    <a:pt x="312" y="1711"/>
                  </a:lnTo>
                  <a:lnTo>
                    <a:pt x="268" y="1726"/>
                  </a:lnTo>
                  <a:lnTo>
                    <a:pt x="224" y="1739"/>
                  </a:lnTo>
                  <a:lnTo>
                    <a:pt x="180" y="1752"/>
                  </a:lnTo>
                  <a:lnTo>
                    <a:pt x="135" y="1764"/>
                  </a:lnTo>
                  <a:lnTo>
                    <a:pt x="90" y="1775"/>
                  </a:lnTo>
                  <a:lnTo>
                    <a:pt x="45" y="1786"/>
                  </a:lnTo>
                  <a:lnTo>
                    <a:pt x="0" y="1795"/>
                  </a:lnTo>
                  <a:lnTo>
                    <a:pt x="95" y="1818"/>
                  </a:lnTo>
                  <a:lnTo>
                    <a:pt x="95" y="1818"/>
                  </a:lnTo>
                  <a:lnTo>
                    <a:pt x="119" y="1820"/>
                  </a:lnTo>
                  <a:lnTo>
                    <a:pt x="143" y="1822"/>
                  </a:lnTo>
                  <a:lnTo>
                    <a:pt x="167" y="1823"/>
                  </a:lnTo>
                  <a:lnTo>
                    <a:pt x="191" y="1823"/>
                  </a:lnTo>
                  <a:lnTo>
                    <a:pt x="191" y="1823"/>
                  </a:lnTo>
                  <a:lnTo>
                    <a:pt x="238" y="1822"/>
                  </a:lnTo>
                  <a:lnTo>
                    <a:pt x="285" y="1819"/>
                  </a:lnTo>
                  <a:lnTo>
                    <a:pt x="331" y="1814"/>
                  </a:lnTo>
                  <a:lnTo>
                    <a:pt x="379" y="1806"/>
                  </a:lnTo>
                  <a:lnTo>
                    <a:pt x="425" y="1797"/>
                  </a:lnTo>
                  <a:lnTo>
                    <a:pt x="471" y="1787"/>
                  </a:lnTo>
                  <a:lnTo>
                    <a:pt x="517" y="1774"/>
                  </a:lnTo>
                  <a:lnTo>
                    <a:pt x="562" y="1760"/>
                  </a:lnTo>
                  <a:lnTo>
                    <a:pt x="608" y="1746"/>
                  </a:lnTo>
                  <a:lnTo>
                    <a:pt x="653" y="1730"/>
                  </a:lnTo>
                  <a:lnTo>
                    <a:pt x="698" y="1713"/>
                  </a:lnTo>
                  <a:lnTo>
                    <a:pt x="743" y="1696"/>
                  </a:lnTo>
                  <a:lnTo>
                    <a:pt x="787" y="1678"/>
                  </a:lnTo>
                  <a:lnTo>
                    <a:pt x="831" y="1659"/>
                  </a:lnTo>
                  <a:lnTo>
                    <a:pt x="918" y="1620"/>
                  </a:lnTo>
                  <a:lnTo>
                    <a:pt x="918" y="1620"/>
                  </a:lnTo>
                  <a:lnTo>
                    <a:pt x="969" y="1597"/>
                  </a:lnTo>
                  <a:lnTo>
                    <a:pt x="1019" y="1573"/>
                  </a:lnTo>
                  <a:lnTo>
                    <a:pt x="1043" y="1560"/>
                  </a:lnTo>
                  <a:lnTo>
                    <a:pt x="1069" y="1545"/>
                  </a:lnTo>
                  <a:lnTo>
                    <a:pt x="1093" y="1532"/>
                  </a:lnTo>
                  <a:lnTo>
                    <a:pt x="1116" y="1517"/>
                  </a:lnTo>
                  <a:lnTo>
                    <a:pt x="1139" y="1502"/>
                  </a:lnTo>
                  <a:lnTo>
                    <a:pt x="1162" y="1486"/>
                  </a:lnTo>
                  <a:lnTo>
                    <a:pt x="1183" y="1469"/>
                  </a:lnTo>
                  <a:lnTo>
                    <a:pt x="1204" y="1451"/>
                  </a:lnTo>
                  <a:lnTo>
                    <a:pt x="1224" y="1433"/>
                  </a:lnTo>
                  <a:lnTo>
                    <a:pt x="1243" y="1413"/>
                  </a:lnTo>
                  <a:lnTo>
                    <a:pt x="1260" y="1392"/>
                  </a:lnTo>
                  <a:lnTo>
                    <a:pt x="1277" y="1370"/>
                  </a:lnTo>
                  <a:lnTo>
                    <a:pt x="1356" y="1330"/>
                  </a:lnTo>
                  <a:lnTo>
                    <a:pt x="1356" y="1330"/>
                  </a:lnTo>
                  <a:lnTo>
                    <a:pt x="1344" y="1316"/>
                  </a:lnTo>
                  <a:lnTo>
                    <a:pt x="1334" y="1301"/>
                  </a:lnTo>
                  <a:lnTo>
                    <a:pt x="1329" y="1293"/>
                  </a:lnTo>
                  <a:lnTo>
                    <a:pt x="1325" y="1285"/>
                  </a:lnTo>
                  <a:lnTo>
                    <a:pt x="1322" y="1276"/>
                  </a:lnTo>
                  <a:lnTo>
                    <a:pt x="1319" y="1267"/>
                  </a:lnTo>
                  <a:lnTo>
                    <a:pt x="1319" y="1267"/>
                  </a:lnTo>
                  <a:lnTo>
                    <a:pt x="1317" y="1253"/>
                  </a:lnTo>
                  <a:lnTo>
                    <a:pt x="1316" y="1239"/>
                  </a:lnTo>
                  <a:lnTo>
                    <a:pt x="1317" y="1225"/>
                  </a:lnTo>
                  <a:lnTo>
                    <a:pt x="1318" y="1211"/>
                  </a:lnTo>
                  <a:lnTo>
                    <a:pt x="1318" y="1211"/>
                  </a:lnTo>
                  <a:lnTo>
                    <a:pt x="1325" y="1130"/>
                  </a:lnTo>
                  <a:lnTo>
                    <a:pt x="1333" y="1048"/>
                  </a:lnTo>
                  <a:lnTo>
                    <a:pt x="1333" y="1048"/>
                  </a:lnTo>
                  <a:lnTo>
                    <a:pt x="1340" y="988"/>
                  </a:lnTo>
                  <a:lnTo>
                    <a:pt x="1347" y="929"/>
                  </a:lnTo>
                  <a:lnTo>
                    <a:pt x="1356" y="869"/>
                  </a:lnTo>
                  <a:lnTo>
                    <a:pt x="1364" y="810"/>
                  </a:lnTo>
                  <a:lnTo>
                    <a:pt x="1374" y="750"/>
                  </a:lnTo>
                  <a:lnTo>
                    <a:pt x="1384" y="691"/>
                  </a:lnTo>
                  <a:lnTo>
                    <a:pt x="1395" y="632"/>
                  </a:lnTo>
                  <a:lnTo>
                    <a:pt x="1406" y="573"/>
                  </a:lnTo>
                  <a:lnTo>
                    <a:pt x="1419" y="514"/>
                  </a:lnTo>
                  <a:lnTo>
                    <a:pt x="1432" y="456"/>
                  </a:lnTo>
                  <a:lnTo>
                    <a:pt x="1446" y="396"/>
                  </a:lnTo>
                  <a:lnTo>
                    <a:pt x="1460" y="338"/>
                  </a:lnTo>
                  <a:lnTo>
                    <a:pt x="1475" y="280"/>
                  </a:lnTo>
                  <a:lnTo>
                    <a:pt x="1490" y="222"/>
                  </a:lnTo>
                  <a:lnTo>
                    <a:pt x="1506" y="164"/>
                  </a:lnTo>
                  <a:lnTo>
                    <a:pt x="1523" y="106"/>
                  </a:lnTo>
                  <a:lnTo>
                    <a:pt x="1515" y="54"/>
                  </a:lnTo>
                  <a:lnTo>
                    <a:pt x="1515" y="54"/>
                  </a:lnTo>
                  <a:lnTo>
                    <a:pt x="1514" y="55"/>
                  </a:lnTo>
                  <a:lnTo>
                    <a:pt x="1513" y="56"/>
                  </a:lnTo>
                  <a:lnTo>
                    <a:pt x="1513" y="56"/>
                  </a:lnTo>
                  <a:lnTo>
                    <a:pt x="1512" y="55"/>
                  </a:lnTo>
                  <a:lnTo>
                    <a:pt x="1511" y="54"/>
                  </a:lnTo>
                  <a:lnTo>
                    <a:pt x="1509" y="48"/>
                  </a:lnTo>
                  <a:lnTo>
                    <a:pt x="1507" y="36"/>
                  </a:lnTo>
                  <a:lnTo>
                    <a:pt x="1505" y="16"/>
                  </a:lnTo>
                  <a:lnTo>
                    <a:pt x="1473" y="0"/>
                  </a:lnTo>
                  <a:close/>
                </a:path>
              </a:pathLst>
            </a:custGeom>
            <a:solidFill>
              <a:srgbClr val="DCC5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7CFC21DA-4EB3-3B92-C0C3-57FD82A79CE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6" y="1322"/>
              <a:ext cx="1" cy="2"/>
            </a:xfrm>
            <a:custGeom>
              <a:avLst/>
              <a:gdLst>
                <a:gd name="T0" fmla="*/ 1 w 2"/>
                <a:gd name="T1" fmla="*/ 0 h 6"/>
                <a:gd name="T2" fmla="*/ 1 w 2"/>
                <a:gd name="T3" fmla="*/ 0 h 6"/>
                <a:gd name="T4" fmla="*/ 0 w 2"/>
                <a:gd name="T5" fmla="*/ 1 h 6"/>
                <a:gd name="T6" fmla="*/ 1 w 2"/>
                <a:gd name="T7" fmla="*/ 6 h 6"/>
                <a:gd name="T8" fmla="*/ 1 w 2"/>
                <a:gd name="T9" fmla="*/ 6 h 6"/>
                <a:gd name="T10" fmla="*/ 2 w 2"/>
                <a:gd name="T11" fmla="*/ 4 h 6"/>
                <a:gd name="T12" fmla="*/ 2 w 2"/>
                <a:gd name="T13" fmla="*/ 4 h 6"/>
                <a:gd name="T14" fmla="*/ 2 w 2"/>
                <a:gd name="T15" fmla="*/ 1 h 6"/>
                <a:gd name="T16" fmla="*/ 2 w 2"/>
                <a:gd name="T17" fmla="*/ 1 h 6"/>
                <a:gd name="T18" fmla="*/ 1 w 2"/>
                <a:gd name="T1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6">
                  <a:moveTo>
                    <a:pt x="1" y="0"/>
                  </a:moveTo>
                  <a:lnTo>
                    <a:pt x="1" y="0"/>
                  </a:lnTo>
                  <a:lnTo>
                    <a:pt x="0" y="1"/>
                  </a:lnTo>
                  <a:lnTo>
                    <a:pt x="1" y="6"/>
                  </a:lnTo>
                  <a:lnTo>
                    <a:pt x="1" y="6"/>
                  </a:lnTo>
                  <a:lnTo>
                    <a:pt x="2" y="4"/>
                  </a:lnTo>
                  <a:lnTo>
                    <a:pt x="2" y="4"/>
                  </a:lnTo>
                  <a:lnTo>
                    <a:pt x="2" y="1"/>
                  </a:lnTo>
                  <a:lnTo>
                    <a:pt x="2" y="1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3BA12439-FC29-2BD4-C719-1B47DAA316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1" y="1306"/>
              <a:ext cx="508" cy="608"/>
            </a:xfrm>
            <a:custGeom>
              <a:avLst/>
              <a:gdLst>
                <a:gd name="T0" fmla="*/ 1465 w 1523"/>
                <a:gd name="T1" fmla="*/ 60 h 1823"/>
                <a:gd name="T2" fmla="*/ 1444 w 1523"/>
                <a:gd name="T3" fmla="*/ 181 h 1823"/>
                <a:gd name="T4" fmla="*/ 1412 w 1523"/>
                <a:gd name="T5" fmla="*/ 300 h 1823"/>
                <a:gd name="T6" fmla="*/ 1381 w 1523"/>
                <a:gd name="T7" fmla="*/ 422 h 1823"/>
                <a:gd name="T8" fmla="*/ 1326 w 1523"/>
                <a:gd name="T9" fmla="*/ 608 h 1823"/>
                <a:gd name="T10" fmla="*/ 1258 w 1523"/>
                <a:gd name="T11" fmla="*/ 790 h 1823"/>
                <a:gd name="T12" fmla="*/ 1177 w 1523"/>
                <a:gd name="T13" fmla="*/ 965 h 1823"/>
                <a:gd name="T14" fmla="*/ 1082 w 1523"/>
                <a:gd name="T15" fmla="*/ 1133 h 1823"/>
                <a:gd name="T16" fmla="*/ 970 w 1523"/>
                <a:gd name="T17" fmla="*/ 1291 h 1823"/>
                <a:gd name="T18" fmla="*/ 959 w 1523"/>
                <a:gd name="T19" fmla="*/ 1305 h 1823"/>
                <a:gd name="T20" fmla="*/ 914 w 1523"/>
                <a:gd name="T21" fmla="*/ 1354 h 1823"/>
                <a:gd name="T22" fmla="*/ 798 w 1523"/>
                <a:gd name="T23" fmla="*/ 1454 h 1823"/>
                <a:gd name="T24" fmla="*/ 686 w 1523"/>
                <a:gd name="T25" fmla="*/ 1531 h 1823"/>
                <a:gd name="T26" fmla="*/ 607 w 1523"/>
                <a:gd name="T27" fmla="*/ 1579 h 1823"/>
                <a:gd name="T28" fmla="*/ 483 w 1523"/>
                <a:gd name="T29" fmla="*/ 1641 h 1823"/>
                <a:gd name="T30" fmla="*/ 356 w 1523"/>
                <a:gd name="T31" fmla="*/ 1695 h 1823"/>
                <a:gd name="T32" fmla="*/ 224 w 1523"/>
                <a:gd name="T33" fmla="*/ 1739 h 1823"/>
                <a:gd name="T34" fmla="*/ 90 w 1523"/>
                <a:gd name="T35" fmla="*/ 1775 h 1823"/>
                <a:gd name="T36" fmla="*/ 95 w 1523"/>
                <a:gd name="T37" fmla="*/ 1818 h 1823"/>
                <a:gd name="T38" fmla="*/ 143 w 1523"/>
                <a:gd name="T39" fmla="*/ 1822 h 1823"/>
                <a:gd name="T40" fmla="*/ 191 w 1523"/>
                <a:gd name="T41" fmla="*/ 1823 h 1823"/>
                <a:gd name="T42" fmla="*/ 331 w 1523"/>
                <a:gd name="T43" fmla="*/ 1814 h 1823"/>
                <a:gd name="T44" fmla="*/ 471 w 1523"/>
                <a:gd name="T45" fmla="*/ 1787 h 1823"/>
                <a:gd name="T46" fmla="*/ 608 w 1523"/>
                <a:gd name="T47" fmla="*/ 1746 h 1823"/>
                <a:gd name="T48" fmla="*/ 743 w 1523"/>
                <a:gd name="T49" fmla="*/ 1696 h 1823"/>
                <a:gd name="T50" fmla="*/ 918 w 1523"/>
                <a:gd name="T51" fmla="*/ 1620 h 1823"/>
                <a:gd name="T52" fmla="*/ 1019 w 1523"/>
                <a:gd name="T53" fmla="*/ 1573 h 1823"/>
                <a:gd name="T54" fmla="*/ 1093 w 1523"/>
                <a:gd name="T55" fmla="*/ 1532 h 1823"/>
                <a:gd name="T56" fmla="*/ 1162 w 1523"/>
                <a:gd name="T57" fmla="*/ 1486 h 1823"/>
                <a:gd name="T58" fmla="*/ 1224 w 1523"/>
                <a:gd name="T59" fmla="*/ 1433 h 1823"/>
                <a:gd name="T60" fmla="*/ 1277 w 1523"/>
                <a:gd name="T61" fmla="*/ 1370 h 1823"/>
                <a:gd name="T62" fmla="*/ 1344 w 1523"/>
                <a:gd name="T63" fmla="*/ 1316 h 1823"/>
                <a:gd name="T64" fmla="*/ 1325 w 1523"/>
                <a:gd name="T65" fmla="*/ 1285 h 1823"/>
                <a:gd name="T66" fmla="*/ 1319 w 1523"/>
                <a:gd name="T67" fmla="*/ 1267 h 1823"/>
                <a:gd name="T68" fmla="*/ 1317 w 1523"/>
                <a:gd name="T69" fmla="*/ 1225 h 1823"/>
                <a:gd name="T70" fmla="*/ 1325 w 1523"/>
                <a:gd name="T71" fmla="*/ 1130 h 1823"/>
                <a:gd name="T72" fmla="*/ 1340 w 1523"/>
                <a:gd name="T73" fmla="*/ 988 h 1823"/>
                <a:gd name="T74" fmla="*/ 1364 w 1523"/>
                <a:gd name="T75" fmla="*/ 810 h 1823"/>
                <a:gd name="T76" fmla="*/ 1395 w 1523"/>
                <a:gd name="T77" fmla="*/ 632 h 1823"/>
                <a:gd name="T78" fmla="*/ 1432 w 1523"/>
                <a:gd name="T79" fmla="*/ 456 h 1823"/>
                <a:gd name="T80" fmla="*/ 1475 w 1523"/>
                <a:gd name="T81" fmla="*/ 280 h 1823"/>
                <a:gd name="T82" fmla="*/ 1523 w 1523"/>
                <a:gd name="T83" fmla="*/ 106 h 1823"/>
                <a:gd name="T84" fmla="*/ 1514 w 1523"/>
                <a:gd name="T85" fmla="*/ 55 h 1823"/>
                <a:gd name="T86" fmla="*/ 1512 w 1523"/>
                <a:gd name="T87" fmla="*/ 55 h 1823"/>
                <a:gd name="T88" fmla="*/ 1507 w 1523"/>
                <a:gd name="T89" fmla="*/ 36 h 18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523" h="1823">
                  <a:moveTo>
                    <a:pt x="1473" y="0"/>
                  </a:moveTo>
                  <a:lnTo>
                    <a:pt x="1473" y="0"/>
                  </a:lnTo>
                  <a:lnTo>
                    <a:pt x="1465" y="60"/>
                  </a:lnTo>
                  <a:lnTo>
                    <a:pt x="1458" y="108"/>
                  </a:lnTo>
                  <a:lnTo>
                    <a:pt x="1451" y="147"/>
                  </a:lnTo>
                  <a:lnTo>
                    <a:pt x="1444" y="181"/>
                  </a:lnTo>
                  <a:lnTo>
                    <a:pt x="1435" y="215"/>
                  </a:lnTo>
                  <a:lnTo>
                    <a:pt x="1425" y="254"/>
                  </a:lnTo>
                  <a:lnTo>
                    <a:pt x="1412" y="300"/>
                  </a:lnTo>
                  <a:lnTo>
                    <a:pt x="1397" y="360"/>
                  </a:lnTo>
                  <a:lnTo>
                    <a:pt x="1397" y="360"/>
                  </a:lnTo>
                  <a:lnTo>
                    <a:pt x="1381" y="422"/>
                  </a:lnTo>
                  <a:lnTo>
                    <a:pt x="1364" y="485"/>
                  </a:lnTo>
                  <a:lnTo>
                    <a:pt x="1345" y="547"/>
                  </a:lnTo>
                  <a:lnTo>
                    <a:pt x="1326" y="608"/>
                  </a:lnTo>
                  <a:lnTo>
                    <a:pt x="1304" y="670"/>
                  </a:lnTo>
                  <a:lnTo>
                    <a:pt x="1282" y="730"/>
                  </a:lnTo>
                  <a:lnTo>
                    <a:pt x="1258" y="790"/>
                  </a:lnTo>
                  <a:lnTo>
                    <a:pt x="1232" y="849"/>
                  </a:lnTo>
                  <a:lnTo>
                    <a:pt x="1206" y="908"/>
                  </a:lnTo>
                  <a:lnTo>
                    <a:pt x="1177" y="965"/>
                  </a:lnTo>
                  <a:lnTo>
                    <a:pt x="1147" y="1022"/>
                  </a:lnTo>
                  <a:lnTo>
                    <a:pt x="1115" y="1078"/>
                  </a:lnTo>
                  <a:lnTo>
                    <a:pt x="1082" y="1133"/>
                  </a:lnTo>
                  <a:lnTo>
                    <a:pt x="1046" y="1187"/>
                  </a:lnTo>
                  <a:lnTo>
                    <a:pt x="1009" y="1239"/>
                  </a:lnTo>
                  <a:lnTo>
                    <a:pt x="970" y="1291"/>
                  </a:lnTo>
                  <a:lnTo>
                    <a:pt x="970" y="1290"/>
                  </a:lnTo>
                  <a:lnTo>
                    <a:pt x="970" y="1290"/>
                  </a:lnTo>
                  <a:lnTo>
                    <a:pt x="959" y="1305"/>
                  </a:lnTo>
                  <a:lnTo>
                    <a:pt x="945" y="1320"/>
                  </a:lnTo>
                  <a:lnTo>
                    <a:pt x="930" y="1338"/>
                  </a:lnTo>
                  <a:lnTo>
                    <a:pt x="914" y="1354"/>
                  </a:lnTo>
                  <a:lnTo>
                    <a:pt x="877" y="1388"/>
                  </a:lnTo>
                  <a:lnTo>
                    <a:pt x="838" y="1421"/>
                  </a:lnTo>
                  <a:lnTo>
                    <a:pt x="798" y="1454"/>
                  </a:lnTo>
                  <a:lnTo>
                    <a:pt x="758" y="1483"/>
                  </a:lnTo>
                  <a:lnTo>
                    <a:pt x="721" y="1510"/>
                  </a:lnTo>
                  <a:lnTo>
                    <a:pt x="686" y="1531"/>
                  </a:lnTo>
                  <a:lnTo>
                    <a:pt x="686" y="1531"/>
                  </a:lnTo>
                  <a:lnTo>
                    <a:pt x="647" y="1555"/>
                  </a:lnTo>
                  <a:lnTo>
                    <a:pt x="607" y="1579"/>
                  </a:lnTo>
                  <a:lnTo>
                    <a:pt x="566" y="1600"/>
                  </a:lnTo>
                  <a:lnTo>
                    <a:pt x="525" y="1621"/>
                  </a:lnTo>
                  <a:lnTo>
                    <a:pt x="483" y="1641"/>
                  </a:lnTo>
                  <a:lnTo>
                    <a:pt x="441" y="1660"/>
                  </a:lnTo>
                  <a:lnTo>
                    <a:pt x="399" y="1678"/>
                  </a:lnTo>
                  <a:lnTo>
                    <a:pt x="356" y="1695"/>
                  </a:lnTo>
                  <a:lnTo>
                    <a:pt x="312" y="1711"/>
                  </a:lnTo>
                  <a:lnTo>
                    <a:pt x="268" y="1726"/>
                  </a:lnTo>
                  <a:lnTo>
                    <a:pt x="224" y="1739"/>
                  </a:lnTo>
                  <a:lnTo>
                    <a:pt x="180" y="1752"/>
                  </a:lnTo>
                  <a:lnTo>
                    <a:pt x="135" y="1764"/>
                  </a:lnTo>
                  <a:lnTo>
                    <a:pt x="90" y="1775"/>
                  </a:lnTo>
                  <a:lnTo>
                    <a:pt x="45" y="1786"/>
                  </a:lnTo>
                  <a:lnTo>
                    <a:pt x="0" y="1795"/>
                  </a:lnTo>
                  <a:lnTo>
                    <a:pt x="95" y="1818"/>
                  </a:lnTo>
                  <a:lnTo>
                    <a:pt x="95" y="1818"/>
                  </a:lnTo>
                  <a:lnTo>
                    <a:pt x="119" y="1820"/>
                  </a:lnTo>
                  <a:lnTo>
                    <a:pt x="143" y="1822"/>
                  </a:lnTo>
                  <a:lnTo>
                    <a:pt x="167" y="1823"/>
                  </a:lnTo>
                  <a:lnTo>
                    <a:pt x="191" y="1823"/>
                  </a:lnTo>
                  <a:lnTo>
                    <a:pt x="191" y="1823"/>
                  </a:lnTo>
                  <a:lnTo>
                    <a:pt x="238" y="1822"/>
                  </a:lnTo>
                  <a:lnTo>
                    <a:pt x="285" y="1819"/>
                  </a:lnTo>
                  <a:lnTo>
                    <a:pt x="331" y="1814"/>
                  </a:lnTo>
                  <a:lnTo>
                    <a:pt x="379" y="1806"/>
                  </a:lnTo>
                  <a:lnTo>
                    <a:pt x="425" y="1797"/>
                  </a:lnTo>
                  <a:lnTo>
                    <a:pt x="471" y="1787"/>
                  </a:lnTo>
                  <a:lnTo>
                    <a:pt x="517" y="1774"/>
                  </a:lnTo>
                  <a:lnTo>
                    <a:pt x="562" y="1760"/>
                  </a:lnTo>
                  <a:lnTo>
                    <a:pt x="608" y="1746"/>
                  </a:lnTo>
                  <a:lnTo>
                    <a:pt x="653" y="1730"/>
                  </a:lnTo>
                  <a:lnTo>
                    <a:pt x="698" y="1713"/>
                  </a:lnTo>
                  <a:lnTo>
                    <a:pt x="743" y="1696"/>
                  </a:lnTo>
                  <a:lnTo>
                    <a:pt x="787" y="1678"/>
                  </a:lnTo>
                  <a:lnTo>
                    <a:pt x="831" y="1659"/>
                  </a:lnTo>
                  <a:lnTo>
                    <a:pt x="918" y="1620"/>
                  </a:lnTo>
                  <a:lnTo>
                    <a:pt x="918" y="1620"/>
                  </a:lnTo>
                  <a:lnTo>
                    <a:pt x="969" y="1597"/>
                  </a:lnTo>
                  <a:lnTo>
                    <a:pt x="1019" y="1573"/>
                  </a:lnTo>
                  <a:lnTo>
                    <a:pt x="1043" y="1560"/>
                  </a:lnTo>
                  <a:lnTo>
                    <a:pt x="1069" y="1545"/>
                  </a:lnTo>
                  <a:lnTo>
                    <a:pt x="1093" y="1532"/>
                  </a:lnTo>
                  <a:lnTo>
                    <a:pt x="1116" y="1517"/>
                  </a:lnTo>
                  <a:lnTo>
                    <a:pt x="1139" y="1502"/>
                  </a:lnTo>
                  <a:lnTo>
                    <a:pt x="1162" y="1486"/>
                  </a:lnTo>
                  <a:lnTo>
                    <a:pt x="1183" y="1469"/>
                  </a:lnTo>
                  <a:lnTo>
                    <a:pt x="1204" y="1451"/>
                  </a:lnTo>
                  <a:lnTo>
                    <a:pt x="1224" y="1433"/>
                  </a:lnTo>
                  <a:lnTo>
                    <a:pt x="1243" y="1413"/>
                  </a:lnTo>
                  <a:lnTo>
                    <a:pt x="1260" y="1392"/>
                  </a:lnTo>
                  <a:lnTo>
                    <a:pt x="1277" y="1370"/>
                  </a:lnTo>
                  <a:lnTo>
                    <a:pt x="1356" y="1330"/>
                  </a:lnTo>
                  <a:lnTo>
                    <a:pt x="1356" y="1330"/>
                  </a:lnTo>
                  <a:lnTo>
                    <a:pt x="1344" y="1316"/>
                  </a:lnTo>
                  <a:lnTo>
                    <a:pt x="1334" y="1301"/>
                  </a:lnTo>
                  <a:lnTo>
                    <a:pt x="1329" y="1293"/>
                  </a:lnTo>
                  <a:lnTo>
                    <a:pt x="1325" y="1285"/>
                  </a:lnTo>
                  <a:lnTo>
                    <a:pt x="1322" y="1276"/>
                  </a:lnTo>
                  <a:lnTo>
                    <a:pt x="1319" y="1267"/>
                  </a:lnTo>
                  <a:lnTo>
                    <a:pt x="1319" y="1267"/>
                  </a:lnTo>
                  <a:lnTo>
                    <a:pt x="1317" y="1253"/>
                  </a:lnTo>
                  <a:lnTo>
                    <a:pt x="1316" y="1239"/>
                  </a:lnTo>
                  <a:lnTo>
                    <a:pt x="1317" y="1225"/>
                  </a:lnTo>
                  <a:lnTo>
                    <a:pt x="1318" y="1211"/>
                  </a:lnTo>
                  <a:lnTo>
                    <a:pt x="1318" y="1211"/>
                  </a:lnTo>
                  <a:lnTo>
                    <a:pt x="1325" y="1130"/>
                  </a:lnTo>
                  <a:lnTo>
                    <a:pt x="1333" y="1048"/>
                  </a:lnTo>
                  <a:lnTo>
                    <a:pt x="1333" y="1048"/>
                  </a:lnTo>
                  <a:lnTo>
                    <a:pt x="1340" y="988"/>
                  </a:lnTo>
                  <a:lnTo>
                    <a:pt x="1347" y="929"/>
                  </a:lnTo>
                  <a:lnTo>
                    <a:pt x="1356" y="869"/>
                  </a:lnTo>
                  <a:lnTo>
                    <a:pt x="1364" y="810"/>
                  </a:lnTo>
                  <a:lnTo>
                    <a:pt x="1374" y="750"/>
                  </a:lnTo>
                  <a:lnTo>
                    <a:pt x="1384" y="691"/>
                  </a:lnTo>
                  <a:lnTo>
                    <a:pt x="1395" y="632"/>
                  </a:lnTo>
                  <a:lnTo>
                    <a:pt x="1406" y="573"/>
                  </a:lnTo>
                  <a:lnTo>
                    <a:pt x="1419" y="514"/>
                  </a:lnTo>
                  <a:lnTo>
                    <a:pt x="1432" y="456"/>
                  </a:lnTo>
                  <a:lnTo>
                    <a:pt x="1446" y="396"/>
                  </a:lnTo>
                  <a:lnTo>
                    <a:pt x="1460" y="338"/>
                  </a:lnTo>
                  <a:lnTo>
                    <a:pt x="1475" y="280"/>
                  </a:lnTo>
                  <a:lnTo>
                    <a:pt x="1490" y="222"/>
                  </a:lnTo>
                  <a:lnTo>
                    <a:pt x="1506" y="164"/>
                  </a:lnTo>
                  <a:lnTo>
                    <a:pt x="1523" y="106"/>
                  </a:lnTo>
                  <a:lnTo>
                    <a:pt x="1515" y="54"/>
                  </a:lnTo>
                  <a:lnTo>
                    <a:pt x="1515" y="54"/>
                  </a:lnTo>
                  <a:lnTo>
                    <a:pt x="1514" y="55"/>
                  </a:lnTo>
                  <a:lnTo>
                    <a:pt x="1513" y="56"/>
                  </a:lnTo>
                  <a:lnTo>
                    <a:pt x="1513" y="56"/>
                  </a:lnTo>
                  <a:lnTo>
                    <a:pt x="1512" y="55"/>
                  </a:lnTo>
                  <a:lnTo>
                    <a:pt x="1511" y="54"/>
                  </a:lnTo>
                  <a:lnTo>
                    <a:pt x="1509" y="48"/>
                  </a:lnTo>
                  <a:lnTo>
                    <a:pt x="1507" y="36"/>
                  </a:lnTo>
                  <a:lnTo>
                    <a:pt x="1505" y="16"/>
                  </a:lnTo>
                  <a:lnTo>
                    <a:pt x="147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ED9B46D1-2B27-445E-2DBA-19C904419724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1" y="1149"/>
              <a:ext cx="232" cy="232"/>
            </a:xfrm>
            <a:custGeom>
              <a:avLst/>
              <a:gdLst>
                <a:gd name="T0" fmla="*/ 329 w 694"/>
                <a:gd name="T1" fmla="*/ 0 h 696"/>
                <a:gd name="T2" fmla="*/ 277 w 694"/>
                <a:gd name="T3" fmla="*/ 7 h 696"/>
                <a:gd name="T4" fmla="*/ 228 w 694"/>
                <a:gd name="T5" fmla="*/ 22 h 696"/>
                <a:gd name="T6" fmla="*/ 182 w 694"/>
                <a:gd name="T7" fmla="*/ 43 h 696"/>
                <a:gd name="T8" fmla="*/ 140 w 694"/>
                <a:gd name="T9" fmla="*/ 70 h 696"/>
                <a:gd name="T10" fmla="*/ 102 w 694"/>
                <a:gd name="T11" fmla="*/ 102 h 696"/>
                <a:gd name="T12" fmla="*/ 69 w 694"/>
                <a:gd name="T13" fmla="*/ 140 h 696"/>
                <a:gd name="T14" fmla="*/ 42 w 694"/>
                <a:gd name="T15" fmla="*/ 182 h 696"/>
                <a:gd name="T16" fmla="*/ 21 w 694"/>
                <a:gd name="T17" fmla="*/ 228 h 696"/>
                <a:gd name="T18" fmla="*/ 7 w 694"/>
                <a:gd name="T19" fmla="*/ 278 h 696"/>
                <a:gd name="T20" fmla="*/ 0 w 694"/>
                <a:gd name="T21" fmla="*/ 330 h 696"/>
                <a:gd name="T22" fmla="*/ 0 w 694"/>
                <a:gd name="T23" fmla="*/ 366 h 696"/>
                <a:gd name="T24" fmla="*/ 7 w 694"/>
                <a:gd name="T25" fmla="*/ 418 h 696"/>
                <a:gd name="T26" fmla="*/ 21 w 694"/>
                <a:gd name="T27" fmla="*/ 468 h 696"/>
                <a:gd name="T28" fmla="*/ 42 w 694"/>
                <a:gd name="T29" fmla="*/ 514 h 696"/>
                <a:gd name="T30" fmla="*/ 69 w 694"/>
                <a:gd name="T31" fmla="*/ 556 h 696"/>
                <a:gd name="T32" fmla="*/ 102 w 694"/>
                <a:gd name="T33" fmla="*/ 594 h 696"/>
                <a:gd name="T34" fmla="*/ 140 w 694"/>
                <a:gd name="T35" fmla="*/ 626 h 696"/>
                <a:gd name="T36" fmla="*/ 182 w 694"/>
                <a:gd name="T37" fmla="*/ 653 h 696"/>
                <a:gd name="T38" fmla="*/ 228 w 694"/>
                <a:gd name="T39" fmla="*/ 674 h 696"/>
                <a:gd name="T40" fmla="*/ 277 w 694"/>
                <a:gd name="T41" fmla="*/ 689 h 696"/>
                <a:gd name="T42" fmla="*/ 329 w 694"/>
                <a:gd name="T43" fmla="*/ 696 h 696"/>
                <a:gd name="T44" fmla="*/ 365 w 694"/>
                <a:gd name="T45" fmla="*/ 696 h 696"/>
                <a:gd name="T46" fmla="*/ 417 w 694"/>
                <a:gd name="T47" fmla="*/ 689 h 696"/>
                <a:gd name="T48" fmla="*/ 467 w 694"/>
                <a:gd name="T49" fmla="*/ 674 h 696"/>
                <a:gd name="T50" fmla="*/ 513 w 694"/>
                <a:gd name="T51" fmla="*/ 653 h 696"/>
                <a:gd name="T52" fmla="*/ 555 w 694"/>
                <a:gd name="T53" fmla="*/ 626 h 696"/>
                <a:gd name="T54" fmla="*/ 593 w 694"/>
                <a:gd name="T55" fmla="*/ 594 h 696"/>
                <a:gd name="T56" fmla="*/ 625 w 694"/>
                <a:gd name="T57" fmla="*/ 556 h 696"/>
                <a:gd name="T58" fmla="*/ 652 w 694"/>
                <a:gd name="T59" fmla="*/ 514 h 696"/>
                <a:gd name="T60" fmla="*/ 673 w 694"/>
                <a:gd name="T61" fmla="*/ 468 h 696"/>
                <a:gd name="T62" fmla="*/ 687 w 694"/>
                <a:gd name="T63" fmla="*/ 418 h 696"/>
                <a:gd name="T64" fmla="*/ 694 w 694"/>
                <a:gd name="T65" fmla="*/ 366 h 696"/>
                <a:gd name="T66" fmla="*/ 694 w 694"/>
                <a:gd name="T67" fmla="*/ 330 h 696"/>
                <a:gd name="T68" fmla="*/ 687 w 694"/>
                <a:gd name="T69" fmla="*/ 278 h 696"/>
                <a:gd name="T70" fmla="*/ 673 w 694"/>
                <a:gd name="T71" fmla="*/ 228 h 696"/>
                <a:gd name="T72" fmla="*/ 652 w 694"/>
                <a:gd name="T73" fmla="*/ 182 h 696"/>
                <a:gd name="T74" fmla="*/ 625 w 694"/>
                <a:gd name="T75" fmla="*/ 140 h 696"/>
                <a:gd name="T76" fmla="*/ 593 w 694"/>
                <a:gd name="T77" fmla="*/ 102 h 696"/>
                <a:gd name="T78" fmla="*/ 555 w 694"/>
                <a:gd name="T79" fmla="*/ 70 h 696"/>
                <a:gd name="T80" fmla="*/ 513 w 694"/>
                <a:gd name="T81" fmla="*/ 43 h 696"/>
                <a:gd name="T82" fmla="*/ 467 w 694"/>
                <a:gd name="T83" fmla="*/ 22 h 696"/>
                <a:gd name="T84" fmla="*/ 417 w 694"/>
                <a:gd name="T85" fmla="*/ 7 h 696"/>
                <a:gd name="T86" fmla="*/ 365 w 694"/>
                <a:gd name="T87" fmla="*/ 0 h 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694" h="696">
                  <a:moveTo>
                    <a:pt x="347" y="0"/>
                  </a:moveTo>
                  <a:lnTo>
                    <a:pt x="347" y="0"/>
                  </a:lnTo>
                  <a:lnTo>
                    <a:pt x="329" y="0"/>
                  </a:lnTo>
                  <a:lnTo>
                    <a:pt x="312" y="2"/>
                  </a:lnTo>
                  <a:lnTo>
                    <a:pt x="294" y="4"/>
                  </a:lnTo>
                  <a:lnTo>
                    <a:pt x="277" y="7"/>
                  </a:lnTo>
                  <a:lnTo>
                    <a:pt x="261" y="11"/>
                  </a:lnTo>
                  <a:lnTo>
                    <a:pt x="244" y="17"/>
                  </a:lnTo>
                  <a:lnTo>
                    <a:pt x="228" y="22"/>
                  </a:lnTo>
                  <a:lnTo>
                    <a:pt x="212" y="28"/>
                  </a:lnTo>
                  <a:lnTo>
                    <a:pt x="197" y="35"/>
                  </a:lnTo>
                  <a:lnTo>
                    <a:pt x="182" y="43"/>
                  </a:lnTo>
                  <a:lnTo>
                    <a:pt x="168" y="51"/>
                  </a:lnTo>
                  <a:lnTo>
                    <a:pt x="154" y="60"/>
                  </a:lnTo>
                  <a:lnTo>
                    <a:pt x="140" y="70"/>
                  </a:lnTo>
                  <a:lnTo>
                    <a:pt x="127" y="80"/>
                  </a:lnTo>
                  <a:lnTo>
                    <a:pt x="114" y="91"/>
                  </a:lnTo>
                  <a:lnTo>
                    <a:pt x="102" y="102"/>
                  </a:lnTo>
                  <a:lnTo>
                    <a:pt x="90" y="114"/>
                  </a:lnTo>
                  <a:lnTo>
                    <a:pt x="79" y="127"/>
                  </a:lnTo>
                  <a:lnTo>
                    <a:pt x="69" y="140"/>
                  </a:lnTo>
                  <a:lnTo>
                    <a:pt x="59" y="154"/>
                  </a:lnTo>
                  <a:lnTo>
                    <a:pt x="50" y="168"/>
                  </a:lnTo>
                  <a:lnTo>
                    <a:pt x="42" y="182"/>
                  </a:lnTo>
                  <a:lnTo>
                    <a:pt x="34" y="197"/>
                  </a:lnTo>
                  <a:lnTo>
                    <a:pt x="27" y="212"/>
                  </a:lnTo>
                  <a:lnTo>
                    <a:pt x="21" y="228"/>
                  </a:lnTo>
                  <a:lnTo>
                    <a:pt x="16" y="245"/>
                  </a:lnTo>
                  <a:lnTo>
                    <a:pt x="11" y="262"/>
                  </a:lnTo>
                  <a:lnTo>
                    <a:pt x="7" y="278"/>
                  </a:lnTo>
                  <a:lnTo>
                    <a:pt x="4" y="295"/>
                  </a:lnTo>
                  <a:lnTo>
                    <a:pt x="2" y="313"/>
                  </a:lnTo>
                  <a:lnTo>
                    <a:pt x="0" y="330"/>
                  </a:lnTo>
                  <a:lnTo>
                    <a:pt x="0" y="348"/>
                  </a:lnTo>
                  <a:lnTo>
                    <a:pt x="0" y="348"/>
                  </a:lnTo>
                  <a:lnTo>
                    <a:pt x="0" y="366"/>
                  </a:lnTo>
                  <a:lnTo>
                    <a:pt x="2" y="383"/>
                  </a:lnTo>
                  <a:lnTo>
                    <a:pt x="4" y="401"/>
                  </a:lnTo>
                  <a:lnTo>
                    <a:pt x="7" y="418"/>
                  </a:lnTo>
                  <a:lnTo>
                    <a:pt x="11" y="434"/>
                  </a:lnTo>
                  <a:lnTo>
                    <a:pt x="16" y="451"/>
                  </a:lnTo>
                  <a:lnTo>
                    <a:pt x="21" y="468"/>
                  </a:lnTo>
                  <a:lnTo>
                    <a:pt x="27" y="484"/>
                  </a:lnTo>
                  <a:lnTo>
                    <a:pt x="34" y="499"/>
                  </a:lnTo>
                  <a:lnTo>
                    <a:pt x="42" y="514"/>
                  </a:lnTo>
                  <a:lnTo>
                    <a:pt x="50" y="528"/>
                  </a:lnTo>
                  <a:lnTo>
                    <a:pt x="59" y="542"/>
                  </a:lnTo>
                  <a:lnTo>
                    <a:pt x="69" y="556"/>
                  </a:lnTo>
                  <a:lnTo>
                    <a:pt x="79" y="569"/>
                  </a:lnTo>
                  <a:lnTo>
                    <a:pt x="90" y="582"/>
                  </a:lnTo>
                  <a:lnTo>
                    <a:pt x="102" y="594"/>
                  </a:lnTo>
                  <a:lnTo>
                    <a:pt x="114" y="605"/>
                  </a:lnTo>
                  <a:lnTo>
                    <a:pt x="127" y="616"/>
                  </a:lnTo>
                  <a:lnTo>
                    <a:pt x="140" y="626"/>
                  </a:lnTo>
                  <a:lnTo>
                    <a:pt x="154" y="636"/>
                  </a:lnTo>
                  <a:lnTo>
                    <a:pt x="168" y="645"/>
                  </a:lnTo>
                  <a:lnTo>
                    <a:pt x="182" y="653"/>
                  </a:lnTo>
                  <a:lnTo>
                    <a:pt x="197" y="661"/>
                  </a:lnTo>
                  <a:lnTo>
                    <a:pt x="212" y="668"/>
                  </a:lnTo>
                  <a:lnTo>
                    <a:pt x="228" y="674"/>
                  </a:lnTo>
                  <a:lnTo>
                    <a:pt x="244" y="679"/>
                  </a:lnTo>
                  <a:lnTo>
                    <a:pt x="261" y="684"/>
                  </a:lnTo>
                  <a:lnTo>
                    <a:pt x="277" y="689"/>
                  </a:lnTo>
                  <a:lnTo>
                    <a:pt x="294" y="692"/>
                  </a:lnTo>
                  <a:lnTo>
                    <a:pt x="312" y="694"/>
                  </a:lnTo>
                  <a:lnTo>
                    <a:pt x="329" y="696"/>
                  </a:lnTo>
                  <a:lnTo>
                    <a:pt x="347" y="696"/>
                  </a:lnTo>
                  <a:lnTo>
                    <a:pt x="347" y="696"/>
                  </a:lnTo>
                  <a:lnTo>
                    <a:pt x="365" y="696"/>
                  </a:lnTo>
                  <a:lnTo>
                    <a:pt x="382" y="694"/>
                  </a:lnTo>
                  <a:lnTo>
                    <a:pt x="400" y="692"/>
                  </a:lnTo>
                  <a:lnTo>
                    <a:pt x="417" y="689"/>
                  </a:lnTo>
                  <a:lnTo>
                    <a:pt x="433" y="684"/>
                  </a:lnTo>
                  <a:lnTo>
                    <a:pt x="450" y="679"/>
                  </a:lnTo>
                  <a:lnTo>
                    <a:pt x="467" y="674"/>
                  </a:lnTo>
                  <a:lnTo>
                    <a:pt x="483" y="668"/>
                  </a:lnTo>
                  <a:lnTo>
                    <a:pt x="498" y="661"/>
                  </a:lnTo>
                  <a:lnTo>
                    <a:pt x="513" y="653"/>
                  </a:lnTo>
                  <a:lnTo>
                    <a:pt x="527" y="645"/>
                  </a:lnTo>
                  <a:lnTo>
                    <a:pt x="541" y="636"/>
                  </a:lnTo>
                  <a:lnTo>
                    <a:pt x="555" y="626"/>
                  </a:lnTo>
                  <a:lnTo>
                    <a:pt x="568" y="616"/>
                  </a:lnTo>
                  <a:lnTo>
                    <a:pt x="581" y="605"/>
                  </a:lnTo>
                  <a:lnTo>
                    <a:pt x="593" y="594"/>
                  </a:lnTo>
                  <a:lnTo>
                    <a:pt x="604" y="582"/>
                  </a:lnTo>
                  <a:lnTo>
                    <a:pt x="615" y="569"/>
                  </a:lnTo>
                  <a:lnTo>
                    <a:pt x="625" y="556"/>
                  </a:lnTo>
                  <a:lnTo>
                    <a:pt x="635" y="542"/>
                  </a:lnTo>
                  <a:lnTo>
                    <a:pt x="644" y="528"/>
                  </a:lnTo>
                  <a:lnTo>
                    <a:pt x="652" y="514"/>
                  </a:lnTo>
                  <a:lnTo>
                    <a:pt x="660" y="499"/>
                  </a:lnTo>
                  <a:lnTo>
                    <a:pt x="667" y="484"/>
                  </a:lnTo>
                  <a:lnTo>
                    <a:pt x="673" y="468"/>
                  </a:lnTo>
                  <a:lnTo>
                    <a:pt x="678" y="451"/>
                  </a:lnTo>
                  <a:lnTo>
                    <a:pt x="683" y="434"/>
                  </a:lnTo>
                  <a:lnTo>
                    <a:pt x="687" y="418"/>
                  </a:lnTo>
                  <a:lnTo>
                    <a:pt x="690" y="401"/>
                  </a:lnTo>
                  <a:lnTo>
                    <a:pt x="692" y="383"/>
                  </a:lnTo>
                  <a:lnTo>
                    <a:pt x="694" y="366"/>
                  </a:lnTo>
                  <a:lnTo>
                    <a:pt x="694" y="348"/>
                  </a:lnTo>
                  <a:lnTo>
                    <a:pt x="694" y="348"/>
                  </a:lnTo>
                  <a:lnTo>
                    <a:pt x="694" y="330"/>
                  </a:lnTo>
                  <a:lnTo>
                    <a:pt x="692" y="313"/>
                  </a:lnTo>
                  <a:lnTo>
                    <a:pt x="690" y="295"/>
                  </a:lnTo>
                  <a:lnTo>
                    <a:pt x="687" y="278"/>
                  </a:lnTo>
                  <a:lnTo>
                    <a:pt x="683" y="262"/>
                  </a:lnTo>
                  <a:lnTo>
                    <a:pt x="678" y="245"/>
                  </a:lnTo>
                  <a:lnTo>
                    <a:pt x="673" y="228"/>
                  </a:lnTo>
                  <a:lnTo>
                    <a:pt x="667" y="212"/>
                  </a:lnTo>
                  <a:lnTo>
                    <a:pt x="660" y="197"/>
                  </a:lnTo>
                  <a:lnTo>
                    <a:pt x="652" y="182"/>
                  </a:lnTo>
                  <a:lnTo>
                    <a:pt x="644" y="168"/>
                  </a:lnTo>
                  <a:lnTo>
                    <a:pt x="635" y="154"/>
                  </a:lnTo>
                  <a:lnTo>
                    <a:pt x="625" y="140"/>
                  </a:lnTo>
                  <a:lnTo>
                    <a:pt x="615" y="127"/>
                  </a:lnTo>
                  <a:lnTo>
                    <a:pt x="604" y="114"/>
                  </a:lnTo>
                  <a:lnTo>
                    <a:pt x="593" y="102"/>
                  </a:lnTo>
                  <a:lnTo>
                    <a:pt x="581" y="91"/>
                  </a:lnTo>
                  <a:lnTo>
                    <a:pt x="568" y="80"/>
                  </a:lnTo>
                  <a:lnTo>
                    <a:pt x="555" y="70"/>
                  </a:lnTo>
                  <a:lnTo>
                    <a:pt x="541" y="60"/>
                  </a:lnTo>
                  <a:lnTo>
                    <a:pt x="527" y="51"/>
                  </a:lnTo>
                  <a:lnTo>
                    <a:pt x="513" y="43"/>
                  </a:lnTo>
                  <a:lnTo>
                    <a:pt x="498" y="35"/>
                  </a:lnTo>
                  <a:lnTo>
                    <a:pt x="483" y="28"/>
                  </a:lnTo>
                  <a:lnTo>
                    <a:pt x="467" y="22"/>
                  </a:lnTo>
                  <a:lnTo>
                    <a:pt x="450" y="17"/>
                  </a:lnTo>
                  <a:lnTo>
                    <a:pt x="433" y="11"/>
                  </a:lnTo>
                  <a:lnTo>
                    <a:pt x="417" y="7"/>
                  </a:lnTo>
                  <a:lnTo>
                    <a:pt x="400" y="4"/>
                  </a:lnTo>
                  <a:lnTo>
                    <a:pt x="382" y="2"/>
                  </a:lnTo>
                  <a:lnTo>
                    <a:pt x="365" y="0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6D3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AECC9777-CEF1-9D3A-69FC-2113C4D5153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1" y="1149"/>
              <a:ext cx="232" cy="232"/>
            </a:xfrm>
            <a:custGeom>
              <a:avLst/>
              <a:gdLst>
                <a:gd name="T0" fmla="*/ 329 w 694"/>
                <a:gd name="T1" fmla="*/ 0 h 696"/>
                <a:gd name="T2" fmla="*/ 277 w 694"/>
                <a:gd name="T3" fmla="*/ 7 h 696"/>
                <a:gd name="T4" fmla="*/ 228 w 694"/>
                <a:gd name="T5" fmla="*/ 22 h 696"/>
                <a:gd name="T6" fmla="*/ 182 w 694"/>
                <a:gd name="T7" fmla="*/ 43 h 696"/>
                <a:gd name="T8" fmla="*/ 140 w 694"/>
                <a:gd name="T9" fmla="*/ 70 h 696"/>
                <a:gd name="T10" fmla="*/ 102 w 694"/>
                <a:gd name="T11" fmla="*/ 102 h 696"/>
                <a:gd name="T12" fmla="*/ 69 w 694"/>
                <a:gd name="T13" fmla="*/ 140 h 696"/>
                <a:gd name="T14" fmla="*/ 42 w 694"/>
                <a:gd name="T15" fmla="*/ 182 h 696"/>
                <a:gd name="T16" fmla="*/ 21 w 694"/>
                <a:gd name="T17" fmla="*/ 228 h 696"/>
                <a:gd name="T18" fmla="*/ 7 w 694"/>
                <a:gd name="T19" fmla="*/ 278 h 696"/>
                <a:gd name="T20" fmla="*/ 0 w 694"/>
                <a:gd name="T21" fmla="*/ 330 h 696"/>
                <a:gd name="T22" fmla="*/ 0 w 694"/>
                <a:gd name="T23" fmla="*/ 366 h 696"/>
                <a:gd name="T24" fmla="*/ 7 w 694"/>
                <a:gd name="T25" fmla="*/ 418 h 696"/>
                <a:gd name="T26" fmla="*/ 21 w 694"/>
                <a:gd name="T27" fmla="*/ 468 h 696"/>
                <a:gd name="T28" fmla="*/ 42 w 694"/>
                <a:gd name="T29" fmla="*/ 514 h 696"/>
                <a:gd name="T30" fmla="*/ 69 w 694"/>
                <a:gd name="T31" fmla="*/ 556 h 696"/>
                <a:gd name="T32" fmla="*/ 102 w 694"/>
                <a:gd name="T33" fmla="*/ 594 h 696"/>
                <a:gd name="T34" fmla="*/ 140 w 694"/>
                <a:gd name="T35" fmla="*/ 626 h 696"/>
                <a:gd name="T36" fmla="*/ 182 w 694"/>
                <a:gd name="T37" fmla="*/ 653 h 696"/>
                <a:gd name="T38" fmla="*/ 228 w 694"/>
                <a:gd name="T39" fmla="*/ 674 h 696"/>
                <a:gd name="T40" fmla="*/ 277 w 694"/>
                <a:gd name="T41" fmla="*/ 689 h 696"/>
                <a:gd name="T42" fmla="*/ 329 w 694"/>
                <a:gd name="T43" fmla="*/ 696 h 696"/>
                <a:gd name="T44" fmla="*/ 365 w 694"/>
                <a:gd name="T45" fmla="*/ 696 h 696"/>
                <a:gd name="T46" fmla="*/ 417 w 694"/>
                <a:gd name="T47" fmla="*/ 689 h 696"/>
                <a:gd name="T48" fmla="*/ 467 w 694"/>
                <a:gd name="T49" fmla="*/ 674 h 696"/>
                <a:gd name="T50" fmla="*/ 513 w 694"/>
                <a:gd name="T51" fmla="*/ 653 h 696"/>
                <a:gd name="T52" fmla="*/ 555 w 694"/>
                <a:gd name="T53" fmla="*/ 626 h 696"/>
                <a:gd name="T54" fmla="*/ 593 w 694"/>
                <a:gd name="T55" fmla="*/ 594 h 696"/>
                <a:gd name="T56" fmla="*/ 625 w 694"/>
                <a:gd name="T57" fmla="*/ 556 h 696"/>
                <a:gd name="T58" fmla="*/ 652 w 694"/>
                <a:gd name="T59" fmla="*/ 514 h 696"/>
                <a:gd name="T60" fmla="*/ 673 w 694"/>
                <a:gd name="T61" fmla="*/ 468 h 696"/>
                <a:gd name="T62" fmla="*/ 687 w 694"/>
                <a:gd name="T63" fmla="*/ 418 h 696"/>
                <a:gd name="T64" fmla="*/ 694 w 694"/>
                <a:gd name="T65" fmla="*/ 366 h 696"/>
                <a:gd name="T66" fmla="*/ 694 w 694"/>
                <a:gd name="T67" fmla="*/ 330 h 696"/>
                <a:gd name="T68" fmla="*/ 687 w 694"/>
                <a:gd name="T69" fmla="*/ 278 h 696"/>
                <a:gd name="T70" fmla="*/ 673 w 694"/>
                <a:gd name="T71" fmla="*/ 228 h 696"/>
                <a:gd name="T72" fmla="*/ 652 w 694"/>
                <a:gd name="T73" fmla="*/ 182 h 696"/>
                <a:gd name="T74" fmla="*/ 625 w 694"/>
                <a:gd name="T75" fmla="*/ 140 h 696"/>
                <a:gd name="T76" fmla="*/ 593 w 694"/>
                <a:gd name="T77" fmla="*/ 102 h 696"/>
                <a:gd name="T78" fmla="*/ 555 w 694"/>
                <a:gd name="T79" fmla="*/ 70 h 696"/>
                <a:gd name="T80" fmla="*/ 513 w 694"/>
                <a:gd name="T81" fmla="*/ 43 h 696"/>
                <a:gd name="T82" fmla="*/ 467 w 694"/>
                <a:gd name="T83" fmla="*/ 22 h 696"/>
                <a:gd name="T84" fmla="*/ 417 w 694"/>
                <a:gd name="T85" fmla="*/ 7 h 696"/>
                <a:gd name="T86" fmla="*/ 365 w 694"/>
                <a:gd name="T87" fmla="*/ 0 h 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694" h="696">
                  <a:moveTo>
                    <a:pt x="347" y="0"/>
                  </a:moveTo>
                  <a:lnTo>
                    <a:pt x="347" y="0"/>
                  </a:lnTo>
                  <a:lnTo>
                    <a:pt x="329" y="0"/>
                  </a:lnTo>
                  <a:lnTo>
                    <a:pt x="312" y="2"/>
                  </a:lnTo>
                  <a:lnTo>
                    <a:pt x="294" y="4"/>
                  </a:lnTo>
                  <a:lnTo>
                    <a:pt x="277" y="7"/>
                  </a:lnTo>
                  <a:lnTo>
                    <a:pt x="261" y="11"/>
                  </a:lnTo>
                  <a:lnTo>
                    <a:pt x="244" y="17"/>
                  </a:lnTo>
                  <a:lnTo>
                    <a:pt x="228" y="22"/>
                  </a:lnTo>
                  <a:lnTo>
                    <a:pt x="212" y="28"/>
                  </a:lnTo>
                  <a:lnTo>
                    <a:pt x="197" y="35"/>
                  </a:lnTo>
                  <a:lnTo>
                    <a:pt x="182" y="43"/>
                  </a:lnTo>
                  <a:lnTo>
                    <a:pt x="168" y="51"/>
                  </a:lnTo>
                  <a:lnTo>
                    <a:pt x="154" y="60"/>
                  </a:lnTo>
                  <a:lnTo>
                    <a:pt x="140" y="70"/>
                  </a:lnTo>
                  <a:lnTo>
                    <a:pt x="127" y="80"/>
                  </a:lnTo>
                  <a:lnTo>
                    <a:pt x="114" y="91"/>
                  </a:lnTo>
                  <a:lnTo>
                    <a:pt x="102" y="102"/>
                  </a:lnTo>
                  <a:lnTo>
                    <a:pt x="90" y="114"/>
                  </a:lnTo>
                  <a:lnTo>
                    <a:pt x="79" y="127"/>
                  </a:lnTo>
                  <a:lnTo>
                    <a:pt x="69" y="140"/>
                  </a:lnTo>
                  <a:lnTo>
                    <a:pt x="59" y="154"/>
                  </a:lnTo>
                  <a:lnTo>
                    <a:pt x="50" y="168"/>
                  </a:lnTo>
                  <a:lnTo>
                    <a:pt x="42" y="182"/>
                  </a:lnTo>
                  <a:lnTo>
                    <a:pt x="34" y="197"/>
                  </a:lnTo>
                  <a:lnTo>
                    <a:pt x="27" y="212"/>
                  </a:lnTo>
                  <a:lnTo>
                    <a:pt x="21" y="228"/>
                  </a:lnTo>
                  <a:lnTo>
                    <a:pt x="16" y="245"/>
                  </a:lnTo>
                  <a:lnTo>
                    <a:pt x="11" y="262"/>
                  </a:lnTo>
                  <a:lnTo>
                    <a:pt x="7" y="278"/>
                  </a:lnTo>
                  <a:lnTo>
                    <a:pt x="4" y="295"/>
                  </a:lnTo>
                  <a:lnTo>
                    <a:pt x="2" y="313"/>
                  </a:lnTo>
                  <a:lnTo>
                    <a:pt x="0" y="330"/>
                  </a:lnTo>
                  <a:lnTo>
                    <a:pt x="0" y="348"/>
                  </a:lnTo>
                  <a:lnTo>
                    <a:pt x="0" y="348"/>
                  </a:lnTo>
                  <a:lnTo>
                    <a:pt x="0" y="366"/>
                  </a:lnTo>
                  <a:lnTo>
                    <a:pt x="2" y="383"/>
                  </a:lnTo>
                  <a:lnTo>
                    <a:pt x="4" y="401"/>
                  </a:lnTo>
                  <a:lnTo>
                    <a:pt x="7" y="418"/>
                  </a:lnTo>
                  <a:lnTo>
                    <a:pt x="11" y="434"/>
                  </a:lnTo>
                  <a:lnTo>
                    <a:pt x="16" y="451"/>
                  </a:lnTo>
                  <a:lnTo>
                    <a:pt x="21" y="468"/>
                  </a:lnTo>
                  <a:lnTo>
                    <a:pt x="27" y="484"/>
                  </a:lnTo>
                  <a:lnTo>
                    <a:pt x="34" y="499"/>
                  </a:lnTo>
                  <a:lnTo>
                    <a:pt x="42" y="514"/>
                  </a:lnTo>
                  <a:lnTo>
                    <a:pt x="50" y="528"/>
                  </a:lnTo>
                  <a:lnTo>
                    <a:pt x="59" y="542"/>
                  </a:lnTo>
                  <a:lnTo>
                    <a:pt x="69" y="556"/>
                  </a:lnTo>
                  <a:lnTo>
                    <a:pt x="79" y="569"/>
                  </a:lnTo>
                  <a:lnTo>
                    <a:pt x="90" y="582"/>
                  </a:lnTo>
                  <a:lnTo>
                    <a:pt x="102" y="594"/>
                  </a:lnTo>
                  <a:lnTo>
                    <a:pt x="114" y="605"/>
                  </a:lnTo>
                  <a:lnTo>
                    <a:pt x="127" y="616"/>
                  </a:lnTo>
                  <a:lnTo>
                    <a:pt x="140" y="626"/>
                  </a:lnTo>
                  <a:lnTo>
                    <a:pt x="154" y="636"/>
                  </a:lnTo>
                  <a:lnTo>
                    <a:pt x="168" y="645"/>
                  </a:lnTo>
                  <a:lnTo>
                    <a:pt x="182" y="653"/>
                  </a:lnTo>
                  <a:lnTo>
                    <a:pt x="197" y="661"/>
                  </a:lnTo>
                  <a:lnTo>
                    <a:pt x="212" y="668"/>
                  </a:lnTo>
                  <a:lnTo>
                    <a:pt x="228" y="674"/>
                  </a:lnTo>
                  <a:lnTo>
                    <a:pt x="244" y="679"/>
                  </a:lnTo>
                  <a:lnTo>
                    <a:pt x="261" y="684"/>
                  </a:lnTo>
                  <a:lnTo>
                    <a:pt x="277" y="689"/>
                  </a:lnTo>
                  <a:lnTo>
                    <a:pt x="294" y="692"/>
                  </a:lnTo>
                  <a:lnTo>
                    <a:pt x="312" y="694"/>
                  </a:lnTo>
                  <a:lnTo>
                    <a:pt x="329" y="696"/>
                  </a:lnTo>
                  <a:lnTo>
                    <a:pt x="347" y="696"/>
                  </a:lnTo>
                  <a:lnTo>
                    <a:pt x="347" y="696"/>
                  </a:lnTo>
                  <a:lnTo>
                    <a:pt x="365" y="696"/>
                  </a:lnTo>
                  <a:lnTo>
                    <a:pt x="382" y="694"/>
                  </a:lnTo>
                  <a:lnTo>
                    <a:pt x="400" y="692"/>
                  </a:lnTo>
                  <a:lnTo>
                    <a:pt x="417" y="689"/>
                  </a:lnTo>
                  <a:lnTo>
                    <a:pt x="433" y="684"/>
                  </a:lnTo>
                  <a:lnTo>
                    <a:pt x="450" y="679"/>
                  </a:lnTo>
                  <a:lnTo>
                    <a:pt x="467" y="674"/>
                  </a:lnTo>
                  <a:lnTo>
                    <a:pt x="483" y="668"/>
                  </a:lnTo>
                  <a:lnTo>
                    <a:pt x="498" y="661"/>
                  </a:lnTo>
                  <a:lnTo>
                    <a:pt x="513" y="653"/>
                  </a:lnTo>
                  <a:lnTo>
                    <a:pt x="527" y="645"/>
                  </a:lnTo>
                  <a:lnTo>
                    <a:pt x="541" y="636"/>
                  </a:lnTo>
                  <a:lnTo>
                    <a:pt x="555" y="626"/>
                  </a:lnTo>
                  <a:lnTo>
                    <a:pt x="568" y="616"/>
                  </a:lnTo>
                  <a:lnTo>
                    <a:pt x="581" y="605"/>
                  </a:lnTo>
                  <a:lnTo>
                    <a:pt x="593" y="594"/>
                  </a:lnTo>
                  <a:lnTo>
                    <a:pt x="604" y="582"/>
                  </a:lnTo>
                  <a:lnTo>
                    <a:pt x="615" y="569"/>
                  </a:lnTo>
                  <a:lnTo>
                    <a:pt x="625" y="556"/>
                  </a:lnTo>
                  <a:lnTo>
                    <a:pt x="635" y="542"/>
                  </a:lnTo>
                  <a:lnTo>
                    <a:pt x="644" y="528"/>
                  </a:lnTo>
                  <a:lnTo>
                    <a:pt x="652" y="514"/>
                  </a:lnTo>
                  <a:lnTo>
                    <a:pt x="660" y="499"/>
                  </a:lnTo>
                  <a:lnTo>
                    <a:pt x="667" y="484"/>
                  </a:lnTo>
                  <a:lnTo>
                    <a:pt x="673" y="468"/>
                  </a:lnTo>
                  <a:lnTo>
                    <a:pt x="678" y="451"/>
                  </a:lnTo>
                  <a:lnTo>
                    <a:pt x="683" y="434"/>
                  </a:lnTo>
                  <a:lnTo>
                    <a:pt x="687" y="418"/>
                  </a:lnTo>
                  <a:lnTo>
                    <a:pt x="690" y="401"/>
                  </a:lnTo>
                  <a:lnTo>
                    <a:pt x="692" y="383"/>
                  </a:lnTo>
                  <a:lnTo>
                    <a:pt x="694" y="366"/>
                  </a:lnTo>
                  <a:lnTo>
                    <a:pt x="694" y="348"/>
                  </a:lnTo>
                  <a:lnTo>
                    <a:pt x="694" y="348"/>
                  </a:lnTo>
                  <a:lnTo>
                    <a:pt x="694" y="330"/>
                  </a:lnTo>
                  <a:lnTo>
                    <a:pt x="692" y="313"/>
                  </a:lnTo>
                  <a:lnTo>
                    <a:pt x="690" y="295"/>
                  </a:lnTo>
                  <a:lnTo>
                    <a:pt x="687" y="278"/>
                  </a:lnTo>
                  <a:lnTo>
                    <a:pt x="683" y="262"/>
                  </a:lnTo>
                  <a:lnTo>
                    <a:pt x="678" y="245"/>
                  </a:lnTo>
                  <a:lnTo>
                    <a:pt x="673" y="228"/>
                  </a:lnTo>
                  <a:lnTo>
                    <a:pt x="667" y="212"/>
                  </a:lnTo>
                  <a:lnTo>
                    <a:pt x="660" y="197"/>
                  </a:lnTo>
                  <a:lnTo>
                    <a:pt x="652" y="182"/>
                  </a:lnTo>
                  <a:lnTo>
                    <a:pt x="644" y="168"/>
                  </a:lnTo>
                  <a:lnTo>
                    <a:pt x="635" y="154"/>
                  </a:lnTo>
                  <a:lnTo>
                    <a:pt x="625" y="140"/>
                  </a:lnTo>
                  <a:lnTo>
                    <a:pt x="615" y="127"/>
                  </a:lnTo>
                  <a:lnTo>
                    <a:pt x="604" y="114"/>
                  </a:lnTo>
                  <a:lnTo>
                    <a:pt x="593" y="102"/>
                  </a:lnTo>
                  <a:lnTo>
                    <a:pt x="581" y="91"/>
                  </a:lnTo>
                  <a:lnTo>
                    <a:pt x="568" y="80"/>
                  </a:lnTo>
                  <a:lnTo>
                    <a:pt x="555" y="70"/>
                  </a:lnTo>
                  <a:lnTo>
                    <a:pt x="541" y="60"/>
                  </a:lnTo>
                  <a:lnTo>
                    <a:pt x="527" y="51"/>
                  </a:lnTo>
                  <a:lnTo>
                    <a:pt x="513" y="43"/>
                  </a:lnTo>
                  <a:lnTo>
                    <a:pt x="498" y="35"/>
                  </a:lnTo>
                  <a:lnTo>
                    <a:pt x="483" y="28"/>
                  </a:lnTo>
                  <a:lnTo>
                    <a:pt x="467" y="22"/>
                  </a:lnTo>
                  <a:lnTo>
                    <a:pt x="450" y="17"/>
                  </a:lnTo>
                  <a:lnTo>
                    <a:pt x="433" y="11"/>
                  </a:lnTo>
                  <a:lnTo>
                    <a:pt x="417" y="7"/>
                  </a:lnTo>
                  <a:lnTo>
                    <a:pt x="400" y="4"/>
                  </a:lnTo>
                  <a:lnTo>
                    <a:pt x="382" y="2"/>
                  </a:lnTo>
                  <a:lnTo>
                    <a:pt x="365" y="0"/>
                  </a:lnTo>
                  <a:lnTo>
                    <a:pt x="34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6A4AE69C-833B-B124-F4EA-7BFB55EAF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5" y="1224"/>
              <a:ext cx="189" cy="190"/>
            </a:xfrm>
            <a:custGeom>
              <a:avLst/>
              <a:gdLst>
                <a:gd name="T0" fmla="*/ 270 w 569"/>
                <a:gd name="T1" fmla="*/ 0 h 571"/>
                <a:gd name="T2" fmla="*/ 228 w 569"/>
                <a:gd name="T3" fmla="*/ 6 h 571"/>
                <a:gd name="T4" fmla="*/ 186 w 569"/>
                <a:gd name="T5" fmla="*/ 18 h 571"/>
                <a:gd name="T6" fmla="*/ 149 w 569"/>
                <a:gd name="T7" fmla="*/ 35 h 571"/>
                <a:gd name="T8" fmla="*/ 114 w 569"/>
                <a:gd name="T9" fmla="*/ 57 h 571"/>
                <a:gd name="T10" fmla="*/ 83 w 569"/>
                <a:gd name="T11" fmla="*/ 84 h 571"/>
                <a:gd name="T12" fmla="*/ 56 w 569"/>
                <a:gd name="T13" fmla="*/ 115 h 571"/>
                <a:gd name="T14" fmla="*/ 34 w 569"/>
                <a:gd name="T15" fmla="*/ 150 h 571"/>
                <a:gd name="T16" fmla="*/ 17 w 569"/>
                <a:gd name="T17" fmla="*/ 187 h 571"/>
                <a:gd name="T18" fmla="*/ 6 w 569"/>
                <a:gd name="T19" fmla="*/ 228 h 571"/>
                <a:gd name="T20" fmla="*/ 0 w 569"/>
                <a:gd name="T21" fmla="*/ 271 h 571"/>
                <a:gd name="T22" fmla="*/ 0 w 569"/>
                <a:gd name="T23" fmla="*/ 301 h 571"/>
                <a:gd name="T24" fmla="*/ 6 w 569"/>
                <a:gd name="T25" fmla="*/ 343 h 571"/>
                <a:gd name="T26" fmla="*/ 17 w 569"/>
                <a:gd name="T27" fmla="*/ 384 h 571"/>
                <a:gd name="T28" fmla="*/ 34 w 569"/>
                <a:gd name="T29" fmla="*/ 421 h 571"/>
                <a:gd name="T30" fmla="*/ 56 w 569"/>
                <a:gd name="T31" fmla="*/ 456 h 571"/>
                <a:gd name="T32" fmla="*/ 83 w 569"/>
                <a:gd name="T33" fmla="*/ 488 h 571"/>
                <a:gd name="T34" fmla="*/ 114 w 569"/>
                <a:gd name="T35" fmla="*/ 515 h 571"/>
                <a:gd name="T36" fmla="*/ 149 w 569"/>
                <a:gd name="T37" fmla="*/ 537 h 571"/>
                <a:gd name="T38" fmla="*/ 186 w 569"/>
                <a:gd name="T39" fmla="*/ 554 h 571"/>
                <a:gd name="T40" fmla="*/ 228 w 569"/>
                <a:gd name="T41" fmla="*/ 565 h 571"/>
                <a:gd name="T42" fmla="*/ 270 w 569"/>
                <a:gd name="T43" fmla="*/ 571 h 571"/>
                <a:gd name="T44" fmla="*/ 300 w 569"/>
                <a:gd name="T45" fmla="*/ 571 h 571"/>
                <a:gd name="T46" fmla="*/ 342 w 569"/>
                <a:gd name="T47" fmla="*/ 565 h 571"/>
                <a:gd name="T48" fmla="*/ 383 w 569"/>
                <a:gd name="T49" fmla="*/ 554 h 571"/>
                <a:gd name="T50" fmla="*/ 420 w 569"/>
                <a:gd name="T51" fmla="*/ 537 h 571"/>
                <a:gd name="T52" fmla="*/ 455 w 569"/>
                <a:gd name="T53" fmla="*/ 515 h 571"/>
                <a:gd name="T54" fmla="*/ 486 w 569"/>
                <a:gd name="T55" fmla="*/ 488 h 571"/>
                <a:gd name="T56" fmla="*/ 513 w 569"/>
                <a:gd name="T57" fmla="*/ 456 h 571"/>
                <a:gd name="T58" fmla="*/ 535 w 569"/>
                <a:gd name="T59" fmla="*/ 421 h 571"/>
                <a:gd name="T60" fmla="*/ 552 w 569"/>
                <a:gd name="T61" fmla="*/ 384 h 571"/>
                <a:gd name="T62" fmla="*/ 563 w 569"/>
                <a:gd name="T63" fmla="*/ 343 h 571"/>
                <a:gd name="T64" fmla="*/ 569 w 569"/>
                <a:gd name="T65" fmla="*/ 301 h 571"/>
                <a:gd name="T66" fmla="*/ 569 w 569"/>
                <a:gd name="T67" fmla="*/ 271 h 571"/>
                <a:gd name="T68" fmla="*/ 563 w 569"/>
                <a:gd name="T69" fmla="*/ 228 h 571"/>
                <a:gd name="T70" fmla="*/ 552 w 569"/>
                <a:gd name="T71" fmla="*/ 187 h 571"/>
                <a:gd name="T72" fmla="*/ 535 w 569"/>
                <a:gd name="T73" fmla="*/ 150 h 571"/>
                <a:gd name="T74" fmla="*/ 513 w 569"/>
                <a:gd name="T75" fmla="*/ 115 h 571"/>
                <a:gd name="T76" fmla="*/ 486 w 569"/>
                <a:gd name="T77" fmla="*/ 84 h 571"/>
                <a:gd name="T78" fmla="*/ 455 w 569"/>
                <a:gd name="T79" fmla="*/ 57 h 571"/>
                <a:gd name="T80" fmla="*/ 420 w 569"/>
                <a:gd name="T81" fmla="*/ 35 h 571"/>
                <a:gd name="T82" fmla="*/ 383 w 569"/>
                <a:gd name="T83" fmla="*/ 18 h 571"/>
                <a:gd name="T84" fmla="*/ 342 w 569"/>
                <a:gd name="T85" fmla="*/ 6 h 571"/>
                <a:gd name="T86" fmla="*/ 300 w 569"/>
                <a:gd name="T87" fmla="*/ 0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69" h="571">
                  <a:moveTo>
                    <a:pt x="285" y="0"/>
                  </a:moveTo>
                  <a:lnTo>
                    <a:pt x="285" y="0"/>
                  </a:lnTo>
                  <a:lnTo>
                    <a:pt x="270" y="0"/>
                  </a:lnTo>
                  <a:lnTo>
                    <a:pt x="256" y="1"/>
                  </a:lnTo>
                  <a:lnTo>
                    <a:pt x="242" y="3"/>
                  </a:lnTo>
                  <a:lnTo>
                    <a:pt x="228" y="6"/>
                  </a:lnTo>
                  <a:lnTo>
                    <a:pt x="213" y="9"/>
                  </a:lnTo>
                  <a:lnTo>
                    <a:pt x="200" y="13"/>
                  </a:lnTo>
                  <a:lnTo>
                    <a:pt x="186" y="18"/>
                  </a:lnTo>
                  <a:lnTo>
                    <a:pt x="173" y="23"/>
                  </a:lnTo>
                  <a:lnTo>
                    <a:pt x="161" y="29"/>
                  </a:lnTo>
                  <a:lnTo>
                    <a:pt x="149" y="35"/>
                  </a:lnTo>
                  <a:lnTo>
                    <a:pt x="137" y="42"/>
                  </a:lnTo>
                  <a:lnTo>
                    <a:pt x="125" y="50"/>
                  </a:lnTo>
                  <a:lnTo>
                    <a:pt x="114" y="57"/>
                  </a:lnTo>
                  <a:lnTo>
                    <a:pt x="103" y="66"/>
                  </a:lnTo>
                  <a:lnTo>
                    <a:pt x="93" y="75"/>
                  </a:lnTo>
                  <a:lnTo>
                    <a:pt x="83" y="84"/>
                  </a:lnTo>
                  <a:lnTo>
                    <a:pt x="74" y="94"/>
                  </a:lnTo>
                  <a:lnTo>
                    <a:pt x="65" y="104"/>
                  </a:lnTo>
                  <a:lnTo>
                    <a:pt x="56" y="115"/>
                  </a:lnTo>
                  <a:lnTo>
                    <a:pt x="49" y="126"/>
                  </a:lnTo>
                  <a:lnTo>
                    <a:pt x="41" y="138"/>
                  </a:lnTo>
                  <a:lnTo>
                    <a:pt x="34" y="150"/>
                  </a:lnTo>
                  <a:lnTo>
                    <a:pt x="28" y="162"/>
                  </a:lnTo>
                  <a:lnTo>
                    <a:pt x="22" y="174"/>
                  </a:lnTo>
                  <a:lnTo>
                    <a:pt x="17" y="187"/>
                  </a:lnTo>
                  <a:lnTo>
                    <a:pt x="13" y="201"/>
                  </a:lnTo>
                  <a:lnTo>
                    <a:pt x="9" y="214"/>
                  </a:lnTo>
                  <a:lnTo>
                    <a:pt x="6" y="228"/>
                  </a:lnTo>
                  <a:lnTo>
                    <a:pt x="3" y="243"/>
                  </a:lnTo>
                  <a:lnTo>
                    <a:pt x="1" y="257"/>
                  </a:lnTo>
                  <a:lnTo>
                    <a:pt x="0" y="271"/>
                  </a:lnTo>
                  <a:lnTo>
                    <a:pt x="0" y="286"/>
                  </a:lnTo>
                  <a:lnTo>
                    <a:pt x="0" y="286"/>
                  </a:lnTo>
                  <a:lnTo>
                    <a:pt x="0" y="301"/>
                  </a:lnTo>
                  <a:lnTo>
                    <a:pt x="1" y="315"/>
                  </a:lnTo>
                  <a:lnTo>
                    <a:pt x="3" y="329"/>
                  </a:lnTo>
                  <a:lnTo>
                    <a:pt x="6" y="343"/>
                  </a:lnTo>
                  <a:lnTo>
                    <a:pt x="9" y="357"/>
                  </a:lnTo>
                  <a:lnTo>
                    <a:pt x="13" y="370"/>
                  </a:lnTo>
                  <a:lnTo>
                    <a:pt x="17" y="384"/>
                  </a:lnTo>
                  <a:lnTo>
                    <a:pt x="22" y="397"/>
                  </a:lnTo>
                  <a:lnTo>
                    <a:pt x="28" y="409"/>
                  </a:lnTo>
                  <a:lnTo>
                    <a:pt x="34" y="421"/>
                  </a:lnTo>
                  <a:lnTo>
                    <a:pt x="41" y="433"/>
                  </a:lnTo>
                  <a:lnTo>
                    <a:pt x="49" y="445"/>
                  </a:lnTo>
                  <a:lnTo>
                    <a:pt x="56" y="456"/>
                  </a:lnTo>
                  <a:lnTo>
                    <a:pt x="65" y="468"/>
                  </a:lnTo>
                  <a:lnTo>
                    <a:pt x="74" y="478"/>
                  </a:lnTo>
                  <a:lnTo>
                    <a:pt x="83" y="488"/>
                  </a:lnTo>
                  <a:lnTo>
                    <a:pt x="93" y="497"/>
                  </a:lnTo>
                  <a:lnTo>
                    <a:pt x="103" y="506"/>
                  </a:lnTo>
                  <a:lnTo>
                    <a:pt x="114" y="515"/>
                  </a:lnTo>
                  <a:lnTo>
                    <a:pt x="125" y="522"/>
                  </a:lnTo>
                  <a:lnTo>
                    <a:pt x="137" y="530"/>
                  </a:lnTo>
                  <a:lnTo>
                    <a:pt x="149" y="537"/>
                  </a:lnTo>
                  <a:lnTo>
                    <a:pt x="161" y="543"/>
                  </a:lnTo>
                  <a:lnTo>
                    <a:pt x="173" y="549"/>
                  </a:lnTo>
                  <a:lnTo>
                    <a:pt x="186" y="554"/>
                  </a:lnTo>
                  <a:lnTo>
                    <a:pt x="200" y="558"/>
                  </a:lnTo>
                  <a:lnTo>
                    <a:pt x="213" y="562"/>
                  </a:lnTo>
                  <a:lnTo>
                    <a:pt x="228" y="565"/>
                  </a:lnTo>
                  <a:lnTo>
                    <a:pt x="242" y="568"/>
                  </a:lnTo>
                  <a:lnTo>
                    <a:pt x="256" y="570"/>
                  </a:lnTo>
                  <a:lnTo>
                    <a:pt x="270" y="571"/>
                  </a:lnTo>
                  <a:lnTo>
                    <a:pt x="285" y="571"/>
                  </a:lnTo>
                  <a:lnTo>
                    <a:pt x="285" y="571"/>
                  </a:lnTo>
                  <a:lnTo>
                    <a:pt x="300" y="571"/>
                  </a:lnTo>
                  <a:lnTo>
                    <a:pt x="314" y="570"/>
                  </a:lnTo>
                  <a:lnTo>
                    <a:pt x="328" y="568"/>
                  </a:lnTo>
                  <a:lnTo>
                    <a:pt x="342" y="565"/>
                  </a:lnTo>
                  <a:lnTo>
                    <a:pt x="356" y="562"/>
                  </a:lnTo>
                  <a:lnTo>
                    <a:pt x="369" y="558"/>
                  </a:lnTo>
                  <a:lnTo>
                    <a:pt x="383" y="554"/>
                  </a:lnTo>
                  <a:lnTo>
                    <a:pt x="396" y="549"/>
                  </a:lnTo>
                  <a:lnTo>
                    <a:pt x="408" y="543"/>
                  </a:lnTo>
                  <a:lnTo>
                    <a:pt x="420" y="537"/>
                  </a:lnTo>
                  <a:lnTo>
                    <a:pt x="432" y="530"/>
                  </a:lnTo>
                  <a:lnTo>
                    <a:pt x="444" y="522"/>
                  </a:lnTo>
                  <a:lnTo>
                    <a:pt x="455" y="515"/>
                  </a:lnTo>
                  <a:lnTo>
                    <a:pt x="466" y="506"/>
                  </a:lnTo>
                  <a:lnTo>
                    <a:pt x="476" y="497"/>
                  </a:lnTo>
                  <a:lnTo>
                    <a:pt x="486" y="488"/>
                  </a:lnTo>
                  <a:lnTo>
                    <a:pt x="495" y="478"/>
                  </a:lnTo>
                  <a:lnTo>
                    <a:pt x="504" y="468"/>
                  </a:lnTo>
                  <a:lnTo>
                    <a:pt x="513" y="456"/>
                  </a:lnTo>
                  <a:lnTo>
                    <a:pt x="520" y="445"/>
                  </a:lnTo>
                  <a:lnTo>
                    <a:pt x="528" y="433"/>
                  </a:lnTo>
                  <a:lnTo>
                    <a:pt x="535" y="421"/>
                  </a:lnTo>
                  <a:lnTo>
                    <a:pt x="541" y="409"/>
                  </a:lnTo>
                  <a:lnTo>
                    <a:pt x="547" y="397"/>
                  </a:lnTo>
                  <a:lnTo>
                    <a:pt x="552" y="384"/>
                  </a:lnTo>
                  <a:lnTo>
                    <a:pt x="556" y="370"/>
                  </a:lnTo>
                  <a:lnTo>
                    <a:pt x="560" y="357"/>
                  </a:lnTo>
                  <a:lnTo>
                    <a:pt x="563" y="343"/>
                  </a:lnTo>
                  <a:lnTo>
                    <a:pt x="566" y="329"/>
                  </a:lnTo>
                  <a:lnTo>
                    <a:pt x="568" y="315"/>
                  </a:lnTo>
                  <a:lnTo>
                    <a:pt x="569" y="301"/>
                  </a:lnTo>
                  <a:lnTo>
                    <a:pt x="569" y="286"/>
                  </a:lnTo>
                  <a:lnTo>
                    <a:pt x="569" y="286"/>
                  </a:lnTo>
                  <a:lnTo>
                    <a:pt x="569" y="271"/>
                  </a:lnTo>
                  <a:lnTo>
                    <a:pt x="568" y="257"/>
                  </a:lnTo>
                  <a:lnTo>
                    <a:pt x="566" y="243"/>
                  </a:lnTo>
                  <a:lnTo>
                    <a:pt x="563" y="228"/>
                  </a:lnTo>
                  <a:lnTo>
                    <a:pt x="560" y="214"/>
                  </a:lnTo>
                  <a:lnTo>
                    <a:pt x="556" y="201"/>
                  </a:lnTo>
                  <a:lnTo>
                    <a:pt x="552" y="187"/>
                  </a:lnTo>
                  <a:lnTo>
                    <a:pt x="547" y="174"/>
                  </a:lnTo>
                  <a:lnTo>
                    <a:pt x="541" y="162"/>
                  </a:lnTo>
                  <a:lnTo>
                    <a:pt x="535" y="150"/>
                  </a:lnTo>
                  <a:lnTo>
                    <a:pt x="528" y="138"/>
                  </a:lnTo>
                  <a:lnTo>
                    <a:pt x="520" y="126"/>
                  </a:lnTo>
                  <a:lnTo>
                    <a:pt x="513" y="115"/>
                  </a:lnTo>
                  <a:lnTo>
                    <a:pt x="504" y="104"/>
                  </a:lnTo>
                  <a:lnTo>
                    <a:pt x="495" y="94"/>
                  </a:lnTo>
                  <a:lnTo>
                    <a:pt x="486" y="84"/>
                  </a:lnTo>
                  <a:lnTo>
                    <a:pt x="476" y="75"/>
                  </a:lnTo>
                  <a:lnTo>
                    <a:pt x="466" y="66"/>
                  </a:lnTo>
                  <a:lnTo>
                    <a:pt x="455" y="57"/>
                  </a:lnTo>
                  <a:lnTo>
                    <a:pt x="444" y="50"/>
                  </a:lnTo>
                  <a:lnTo>
                    <a:pt x="432" y="42"/>
                  </a:lnTo>
                  <a:lnTo>
                    <a:pt x="420" y="35"/>
                  </a:lnTo>
                  <a:lnTo>
                    <a:pt x="408" y="29"/>
                  </a:lnTo>
                  <a:lnTo>
                    <a:pt x="396" y="23"/>
                  </a:lnTo>
                  <a:lnTo>
                    <a:pt x="383" y="18"/>
                  </a:lnTo>
                  <a:lnTo>
                    <a:pt x="369" y="13"/>
                  </a:lnTo>
                  <a:lnTo>
                    <a:pt x="356" y="9"/>
                  </a:lnTo>
                  <a:lnTo>
                    <a:pt x="342" y="6"/>
                  </a:lnTo>
                  <a:lnTo>
                    <a:pt x="328" y="3"/>
                  </a:lnTo>
                  <a:lnTo>
                    <a:pt x="314" y="1"/>
                  </a:lnTo>
                  <a:lnTo>
                    <a:pt x="300" y="0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6D3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0DE6583C-9D12-A59B-9C18-77EA399E3E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5" y="1224"/>
              <a:ext cx="189" cy="190"/>
            </a:xfrm>
            <a:custGeom>
              <a:avLst/>
              <a:gdLst>
                <a:gd name="T0" fmla="*/ 270 w 569"/>
                <a:gd name="T1" fmla="*/ 0 h 571"/>
                <a:gd name="T2" fmla="*/ 228 w 569"/>
                <a:gd name="T3" fmla="*/ 6 h 571"/>
                <a:gd name="T4" fmla="*/ 186 w 569"/>
                <a:gd name="T5" fmla="*/ 18 h 571"/>
                <a:gd name="T6" fmla="*/ 149 w 569"/>
                <a:gd name="T7" fmla="*/ 35 h 571"/>
                <a:gd name="T8" fmla="*/ 114 w 569"/>
                <a:gd name="T9" fmla="*/ 57 h 571"/>
                <a:gd name="T10" fmla="*/ 83 w 569"/>
                <a:gd name="T11" fmla="*/ 84 h 571"/>
                <a:gd name="T12" fmla="*/ 56 w 569"/>
                <a:gd name="T13" fmla="*/ 115 h 571"/>
                <a:gd name="T14" fmla="*/ 34 w 569"/>
                <a:gd name="T15" fmla="*/ 150 h 571"/>
                <a:gd name="T16" fmla="*/ 17 w 569"/>
                <a:gd name="T17" fmla="*/ 187 h 571"/>
                <a:gd name="T18" fmla="*/ 6 w 569"/>
                <a:gd name="T19" fmla="*/ 228 h 571"/>
                <a:gd name="T20" fmla="*/ 0 w 569"/>
                <a:gd name="T21" fmla="*/ 271 h 571"/>
                <a:gd name="T22" fmla="*/ 0 w 569"/>
                <a:gd name="T23" fmla="*/ 301 h 571"/>
                <a:gd name="T24" fmla="*/ 6 w 569"/>
                <a:gd name="T25" fmla="*/ 343 h 571"/>
                <a:gd name="T26" fmla="*/ 17 w 569"/>
                <a:gd name="T27" fmla="*/ 384 h 571"/>
                <a:gd name="T28" fmla="*/ 34 w 569"/>
                <a:gd name="T29" fmla="*/ 421 h 571"/>
                <a:gd name="T30" fmla="*/ 56 w 569"/>
                <a:gd name="T31" fmla="*/ 456 h 571"/>
                <a:gd name="T32" fmla="*/ 83 w 569"/>
                <a:gd name="T33" fmla="*/ 488 h 571"/>
                <a:gd name="T34" fmla="*/ 114 w 569"/>
                <a:gd name="T35" fmla="*/ 515 h 571"/>
                <a:gd name="T36" fmla="*/ 149 w 569"/>
                <a:gd name="T37" fmla="*/ 537 h 571"/>
                <a:gd name="T38" fmla="*/ 186 w 569"/>
                <a:gd name="T39" fmla="*/ 554 h 571"/>
                <a:gd name="T40" fmla="*/ 228 w 569"/>
                <a:gd name="T41" fmla="*/ 565 h 571"/>
                <a:gd name="T42" fmla="*/ 270 w 569"/>
                <a:gd name="T43" fmla="*/ 571 h 571"/>
                <a:gd name="T44" fmla="*/ 300 w 569"/>
                <a:gd name="T45" fmla="*/ 571 h 571"/>
                <a:gd name="T46" fmla="*/ 342 w 569"/>
                <a:gd name="T47" fmla="*/ 565 h 571"/>
                <a:gd name="T48" fmla="*/ 383 w 569"/>
                <a:gd name="T49" fmla="*/ 554 h 571"/>
                <a:gd name="T50" fmla="*/ 420 w 569"/>
                <a:gd name="T51" fmla="*/ 537 h 571"/>
                <a:gd name="T52" fmla="*/ 455 w 569"/>
                <a:gd name="T53" fmla="*/ 515 h 571"/>
                <a:gd name="T54" fmla="*/ 486 w 569"/>
                <a:gd name="T55" fmla="*/ 488 h 571"/>
                <a:gd name="T56" fmla="*/ 513 w 569"/>
                <a:gd name="T57" fmla="*/ 456 h 571"/>
                <a:gd name="T58" fmla="*/ 535 w 569"/>
                <a:gd name="T59" fmla="*/ 421 h 571"/>
                <a:gd name="T60" fmla="*/ 552 w 569"/>
                <a:gd name="T61" fmla="*/ 384 h 571"/>
                <a:gd name="T62" fmla="*/ 563 w 569"/>
                <a:gd name="T63" fmla="*/ 343 h 571"/>
                <a:gd name="T64" fmla="*/ 569 w 569"/>
                <a:gd name="T65" fmla="*/ 301 h 571"/>
                <a:gd name="T66" fmla="*/ 569 w 569"/>
                <a:gd name="T67" fmla="*/ 271 h 571"/>
                <a:gd name="T68" fmla="*/ 563 w 569"/>
                <a:gd name="T69" fmla="*/ 228 h 571"/>
                <a:gd name="T70" fmla="*/ 552 w 569"/>
                <a:gd name="T71" fmla="*/ 187 h 571"/>
                <a:gd name="T72" fmla="*/ 535 w 569"/>
                <a:gd name="T73" fmla="*/ 150 h 571"/>
                <a:gd name="T74" fmla="*/ 513 w 569"/>
                <a:gd name="T75" fmla="*/ 115 h 571"/>
                <a:gd name="T76" fmla="*/ 486 w 569"/>
                <a:gd name="T77" fmla="*/ 84 h 571"/>
                <a:gd name="T78" fmla="*/ 455 w 569"/>
                <a:gd name="T79" fmla="*/ 57 h 571"/>
                <a:gd name="T80" fmla="*/ 420 w 569"/>
                <a:gd name="T81" fmla="*/ 35 h 571"/>
                <a:gd name="T82" fmla="*/ 383 w 569"/>
                <a:gd name="T83" fmla="*/ 18 h 571"/>
                <a:gd name="T84" fmla="*/ 342 w 569"/>
                <a:gd name="T85" fmla="*/ 6 h 571"/>
                <a:gd name="T86" fmla="*/ 300 w 569"/>
                <a:gd name="T87" fmla="*/ 0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69" h="571">
                  <a:moveTo>
                    <a:pt x="285" y="0"/>
                  </a:moveTo>
                  <a:lnTo>
                    <a:pt x="285" y="0"/>
                  </a:lnTo>
                  <a:lnTo>
                    <a:pt x="270" y="0"/>
                  </a:lnTo>
                  <a:lnTo>
                    <a:pt x="256" y="1"/>
                  </a:lnTo>
                  <a:lnTo>
                    <a:pt x="242" y="3"/>
                  </a:lnTo>
                  <a:lnTo>
                    <a:pt x="228" y="6"/>
                  </a:lnTo>
                  <a:lnTo>
                    <a:pt x="213" y="9"/>
                  </a:lnTo>
                  <a:lnTo>
                    <a:pt x="200" y="13"/>
                  </a:lnTo>
                  <a:lnTo>
                    <a:pt x="186" y="18"/>
                  </a:lnTo>
                  <a:lnTo>
                    <a:pt x="173" y="23"/>
                  </a:lnTo>
                  <a:lnTo>
                    <a:pt x="161" y="29"/>
                  </a:lnTo>
                  <a:lnTo>
                    <a:pt x="149" y="35"/>
                  </a:lnTo>
                  <a:lnTo>
                    <a:pt x="137" y="42"/>
                  </a:lnTo>
                  <a:lnTo>
                    <a:pt x="125" y="50"/>
                  </a:lnTo>
                  <a:lnTo>
                    <a:pt x="114" y="57"/>
                  </a:lnTo>
                  <a:lnTo>
                    <a:pt x="103" y="66"/>
                  </a:lnTo>
                  <a:lnTo>
                    <a:pt x="93" y="75"/>
                  </a:lnTo>
                  <a:lnTo>
                    <a:pt x="83" y="84"/>
                  </a:lnTo>
                  <a:lnTo>
                    <a:pt x="74" y="94"/>
                  </a:lnTo>
                  <a:lnTo>
                    <a:pt x="65" y="104"/>
                  </a:lnTo>
                  <a:lnTo>
                    <a:pt x="56" y="115"/>
                  </a:lnTo>
                  <a:lnTo>
                    <a:pt x="49" y="126"/>
                  </a:lnTo>
                  <a:lnTo>
                    <a:pt x="41" y="138"/>
                  </a:lnTo>
                  <a:lnTo>
                    <a:pt x="34" y="150"/>
                  </a:lnTo>
                  <a:lnTo>
                    <a:pt x="28" y="162"/>
                  </a:lnTo>
                  <a:lnTo>
                    <a:pt x="22" y="174"/>
                  </a:lnTo>
                  <a:lnTo>
                    <a:pt x="17" y="187"/>
                  </a:lnTo>
                  <a:lnTo>
                    <a:pt x="13" y="201"/>
                  </a:lnTo>
                  <a:lnTo>
                    <a:pt x="9" y="214"/>
                  </a:lnTo>
                  <a:lnTo>
                    <a:pt x="6" y="228"/>
                  </a:lnTo>
                  <a:lnTo>
                    <a:pt x="3" y="243"/>
                  </a:lnTo>
                  <a:lnTo>
                    <a:pt x="1" y="257"/>
                  </a:lnTo>
                  <a:lnTo>
                    <a:pt x="0" y="271"/>
                  </a:lnTo>
                  <a:lnTo>
                    <a:pt x="0" y="286"/>
                  </a:lnTo>
                  <a:lnTo>
                    <a:pt x="0" y="286"/>
                  </a:lnTo>
                  <a:lnTo>
                    <a:pt x="0" y="301"/>
                  </a:lnTo>
                  <a:lnTo>
                    <a:pt x="1" y="315"/>
                  </a:lnTo>
                  <a:lnTo>
                    <a:pt x="3" y="329"/>
                  </a:lnTo>
                  <a:lnTo>
                    <a:pt x="6" y="343"/>
                  </a:lnTo>
                  <a:lnTo>
                    <a:pt x="9" y="357"/>
                  </a:lnTo>
                  <a:lnTo>
                    <a:pt x="13" y="370"/>
                  </a:lnTo>
                  <a:lnTo>
                    <a:pt x="17" y="384"/>
                  </a:lnTo>
                  <a:lnTo>
                    <a:pt x="22" y="397"/>
                  </a:lnTo>
                  <a:lnTo>
                    <a:pt x="28" y="409"/>
                  </a:lnTo>
                  <a:lnTo>
                    <a:pt x="34" y="421"/>
                  </a:lnTo>
                  <a:lnTo>
                    <a:pt x="41" y="433"/>
                  </a:lnTo>
                  <a:lnTo>
                    <a:pt x="49" y="445"/>
                  </a:lnTo>
                  <a:lnTo>
                    <a:pt x="56" y="456"/>
                  </a:lnTo>
                  <a:lnTo>
                    <a:pt x="65" y="468"/>
                  </a:lnTo>
                  <a:lnTo>
                    <a:pt x="74" y="478"/>
                  </a:lnTo>
                  <a:lnTo>
                    <a:pt x="83" y="488"/>
                  </a:lnTo>
                  <a:lnTo>
                    <a:pt x="93" y="497"/>
                  </a:lnTo>
                  <a:lnTo>
                    <a:pt x="103" y="506"/>
                  </a:lnTo>
                  <a:lnTo>
                    <a:pt x="114" y="515"/>
                  </a:lnTo>
                  <a:lnTo>
                    <a:pt x="125" y="522"/>
                  </a:lnTo>
                  <a:lnTo>
                    <a:pt x="137" y="530"/>
                  </a:lnTo>
                  <a:lnTo>
                    <a:pt x="149" y="537"/>
                  </a:lnTo>
                  <a:lnTo>
                    <a:pt x="161" y="543"/>
                  </a:lnTo>
                  <a:lnTo>
                    <a:pt x="173" y="549"/>
                  </a:lnTo>
                  <a:lnTo>
                    <a:pt x="186" y="554"/>
                  </a:lnTo>
                  <a:lnTo>
                    <a:pt x="200" y="558"/>
                  </a:lnTo>
                  <a:lnTo>
                    <a:pt x="213" y="562"/>
                  </a:lnTo>
                  <a:lnTo>
                    <a:pt x="228" y="565"/>
                  </a:lnTo>
                  <a:lnTo>
                    <a:pt x="242" y="568"/>
                  </a:lnTo>
                  <a:lnTo>
                    <a:pt x="256" y="570"/>
                  </a:lnTo>
                  <a:lnTo>
                    <a:pt x="270" y="571"/>
                  </a:lnTo>
                  <a:lnTo>
                    <a:pt x="285" y="571"/>
                  </a:lnTo>
                  <a:lnTo>
                    <a:pt x="285" y="571"/>
                  </a:lnTo>
                  <a:lnTo>
                    <a:pt x="300" y="571"/>
                  </a:lnTo>
                  <a:lnTo>
                    <a:pt x="314" y="570"/>
                  </a:lnTo>
                  <a:lnTo>
                    <a:pt x="328" y="568"/>
                  </a:lnTo>
                  <a:lnTo>
                    <a:pt x="342" y="565"/>
                  </a:lnTo>
                  <a:lnTo>
                    <a:pt x="356" y="562"/>
                  </a:lnTo>
                  <a:lnTo>
                    <a:pt x="369" y="558"/>
                  </a:lnTo>
                  <a:lnTo>
                    <a:pt x="383" y="554"/>
                  </a:lnTo>
                  <a:lnTo>
                    <a:pt x="396" y="549"/>
                  </a:lnTo>
                  <a:lnTo>
                    <a:pt x="408" y="543"/>
                  </a:lnTo>
                  <a:lnTo>
                    <a:pt x="420" y="537"/>
                  </a:lnTo>
                  <a:lnTo>
                    <a:pt x="432" y="530"/>
                  </a:lnTo>
                  <a:lnTo>
                    <a:pt x="444" y="522"/>
                  </a:lnTo>
                  <a:lnTo>
                    <a:pt x="455" y="515"/>
                  </a:lnTo>
                  <a:lnTo>
                    <a:pt x="466" y="506"/>
                  </a:lnTo>
                  <a:lnTo>
                    <a:pt x="476" y="497"/>
                  </a:lnTo>
                  <a:lnTo>
                    <a:pt x="486" y="488"/>
                  </a:lnTo>
                  <a:lnTo>
                    <a:pt x="495" y="478"/>
                  </a:lnTo>
                  <a:lnTo>
                    <a:pt x="504" y="468"/>
                  </a:lnTo>
                  <a:lnTo>
                    <a:pt x="513" y="456"/>
                  </a:lnTo>
                  <a:lnTo>
                    <a:pt x="520" y="445"/>
                  </a:lnTo>
                  <a:lnTo>
                    <a:pt x="528" y="433"/>
                  </a:lnTo>
                  <a:lnTo>
                    <a:pt x="535" y="421"/>
                  </a:lnTo>
                  <a:lnTo>
                    <a:pt x="541" y="409"/>
                  </a:lnTo>
                  <a:lnTo>
                    <a:pt x="547" y="397"/>
                  </a:lnTo>
                  <a:lnTo>
                    <a:pt x="552" y="384"/>
                  </a:lnTo>
                  <a:lnTo>
                    <a:pt x="556" y="370"/>
                  </a:lnTo>
                  <a:lnTo>
                    <a:pt x="560" y="357"/>
                  </a:lnTo>
                  <a:lnTo>
                    <a:pt x="563" y="343"/>
                  </a:lnTo>
                  <a:lnTo>
                    <a:pt x="566" y="329"/>
                  </a:lnTo>
                  <a:lnTo>
                    <a:pt x="568" y="315"/>
                  </a:lnTo>
                  <a:lnTo>
                    <a:pt x="569" y="301"/>
                  </a:lnTo>
                  <a:lnTo>
                    <a:pt x="569" y="286"/>
                  </a:lnTo>
                  <a:lnTo>
                    <a:pt x="569" y="286"/>
                  </a:lnTo>
                  <a:lnTo>
                    <a:pt x="569" y="271"/>
                  </a:lnTo>
                  <a:lnTo>
                    <a:pt x="568" y="257"/>
                  </a:lnTo>
                  <a:lnTo>
                    <a:pt x="566" y="243"/>
                  </a:lnTo>
                  <a:lnTo>
                    <a:pt x="563" y="228"/>
                  </a:lnTo>
                  <a:lnTo>
                    <a:pt x="560" y="214"/>
                  </a:lnTo>
                  <a:lnTo>
                    <a:pt x="556" y="201"/>
                  </a:lnTo>
                  <a:lnTo>
                    <a:pt x="552" y="187"/>
                  </a:lnTo>
                  <a:lnTo>
                    <a:pt x="547" y="174"/>
                  </a:lnTo>
                  <a:lnTo>
                    <a:pt x="541" y="162"/>
                  </a:lnTo>
                  <a:lnTo>
                    <a:pt x="535" y="150"/>
                  </a:lnTo>
                  <a:lnTo>
                    <a:pt x="528" y="138"/>
                  </a:lnTo>
                  <a:lnTo>
                    <a:pt x="520" y="126"/>
                  </a:lnTo>
                  <a:lnTo>
                    <a:pt x="513" y="115"/>
                  </a:lnTo>
                  <a:lnTo>
                    <a:pt x="504" y="104"/>
                  </a:lnTo>
                  <a:lnTo>
                    <a:pt x="495" y="94"/>
                  </a:lnTo>
                  <a:lnTo>
                    <a:pt x="486" y="84"/>
                  </a:lnTo>
                  <a:lnTo>
                    <a:pt x="476" y="75"/>
                  </a:lnTo>
                  <a:lnTo>
                    <a:pt x="466" y="66"/>
                  </a:lnTo>
                  <a:lnTo>
                    <a:pt x="455" y="57"/>
                  </a:lnTo>
                  <a:lnTo>
                    <a:pt x="444" y="50"/>
                  </a:lnTo>
                  <a:lnTo>
                    <a:pt x="432" y="42"/>
                  </a:lnTo>
                  <a:lnTo>
                    <a:pt x="420" y="35"/>
                  </a:lnTo>
                  <a:lnTo>
                    <a:pt x="408" y="29"/>
                  </a:lnTo>
                  <a:lnTo>
                    <a:pt x="396" y="23"/>
                  </a:lnTo>
                  <a:lnTo>
                    <a:pt x="383" y="18"/>
                  </a:lnTo>
                  <a:lnTo>
                    <a:pt x="369" y="13"/>
                  </a:lnTo>
                  <a:lnTo>
                    <a:pt x="356" y="9"/>
                  </a:lnTo>
                  <a:lnTo>
                    <a:pt x="342" y="6"/>
                  </a:lnTo>
                  <a:lnTo>
                    <a:pt x="328" y="3"/>
                  </a:lnTo>
                  <a:lnTo>
                    <a:pt x="314" y="1"/>
                  </a:lnTo>
                  <a:lnTo>
                    <a:pt x="300" y="0"/>
                  </a:lnTo>
                  <a:lnTo>
                    <a:pt x="28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AC5D7930-170D-9823-4C23-BCA87B5968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5" y="433"/>
              <a:ext cx="745" cy="538"/>
            </a:xfrm>
            <a:custGeom>
              <a:avLst/>
              <a:gdLst>
                <a:gd name="T0" fmla="*/ 320 w 2234"/>
                <a:gd name="T1" fmla="*/ 1 h 1615"/>
                <a:gd name="T2" fmla="*/ 289 w 2234"/>
                <a:gd name="T3" fmla="*/ 14 h 1615"/>
                <a:gd name="T4" fmla="*/ 253 w 2234"/>
                <a:gd name="T5" fmla="*/ 46 h 1615"/>
                <a:gd name="T6" fmla="*/ 226 w 2234"/>
                <a:gd name="T7" fmla="*/ 71 h 1615"/>
                <a:gd name="T8" fmla="*/ 199 w 2234"/>
                <a:gd name="T9" fmla="*/ 88 h 1615"/>
                <a:gd name="T10" fmla="*/ 179 w 2234"/>
                <a:gd name="T11" fmla="*/ 92 h 1615"/>
                <a:gd name="T12" fmla="*/ 150 w 2234"/>
                <a:gd name="T13" fmla="*/ 114 h 1615"/>
                <a:gd name="T14" fmla="*/ 112 w 2234"/>
                <a:gd name="T15" fmla="*/ 194 h 1615"/>
                <a:gd name="T16" fmla="*/ 62 w 2234"/>
                <a:gd name="T17" fmla="*/ 315 h 1615"/>
                <a:gd name="T18" fmla="*/ 23 w 2234"/>
                <a:gd name="T19" fmla="*/ 440 h 1615"/>
                <a:gd name="T20" fmla="*/ 11 w 2234"/>
                <a:gd name="T21" fmla="*/ 484 h 1615"/>
                <a:gd name="T22" fmla="*/ 1 w 2234"/>
                <a:gd name="T23" fmla="*/ 551 h 1615"/>
                <a:gd name="T24" fmla="*/ 3 w 2234"/>
                <a:gd name="T25" fmla="*/ 620 h 1615"/>
                <a:gd name="T26" fmla="*/ 14 w 2234"/>
                <a:gd name="T27" fmla="*/ 662 h 1615"/>
                <a:gd name="T28" fmla="*/ 40 w 2234"/>
                <a:gd name="T29" fmla="*/ 724 h 1615"/>
                <a:gd name="T30" fmla="*/ 72 w 2234"/>
                <a:gd name="T31" fmla="*/ 783 h 1615"/>
                <a:gd name="T32" fmla="*/ 130 w 2234"/>
                <a:gd name="T33" fmla="*/ 876 h 1615"/>
                <a:gd name="T34" fmla="*/ 179 w 2234"/>
                <a:gd name="T35" fmla="*/ 942 h 1615"/>
                <a:gd name="T36" fmla="*/ 213 w 2234"/>
                <a:gd name="T37" fmla="*/ 980 h 1615"/>
                <a:gd name="T38" fmla="*/ 264 w 2234"/>
                <a:gd name="T39" fmla="*/ 1027 h 1615"/>
                <a:gd name="T40" fmla="*/ 338 w 2234"/>
                <a:gd name="T41" fmla="*/ 1084 h 1615"/>
                <a:gd name="T42" fmla="*/ 460 w 2234"/>
                <a:gd name="T43" fmla="*/ 1159 h 1615"/>
                <a:gd name="T44" fmla="*/ 551 w 2234"/>
                <a:gd name="T45" fmla="*/ 1208 h 1615"/>
                <a:gd name="T46" fmla="*/ 697 w 2234"/>
                <a:gd name="T47" fmla="*/ 1280 h 1615"/>
                <a:gd name="T48" fmla="*/ 848 w 2234"/>
                <a:gd name="T49" fmla="*/ 1344 h 1615"/>
                <a:gd name="T50" fmla="*/ 1001 w 2234"/>
                <a:gd name="T51" fmla="*/ 1402 h 1615"/>
                <a:gd name="T52" fmla="*/ 1159 w 2234"/>
                <a:gd name="T53" fmla="*/ 1453 h 1615"/>
                <a:gd name="T54" fmla="*/ 1319 w 2234"/>
                <a:gd name="T55" fmla="*/ 1498 h 1615"/>
                <a:gd name="T56" fmla="*/ 1482 w 2234"/>
                <a:gd name="T57" fmla="*/ 1536 h 1615"/>
                <a:gd name="T58" fmla="*/ 1647 w 2234"/>
                <a:gd name="T59" fmla="*/ 1566 h 1615"/>
                <a:gd name="T60" fmla="*/ 1813 w 2234"/>
                <a:gd name="T61" fmla="*/ 1589 h 1615"/>
                <a:gd name="T62" fmla="*/ 1982 w 2234"/>
                <a:gd name="T63" fmla="*/ 1605 h 1615"/>
                <a:gd name="T64" fmla="*/ 2150 w 2234"/>
                <a:gd name="T65" fmla="*/ 1614 h 1615"/>
                <a:gd name="T66" fmla="*/ 2208 w 2234"/>
                <a:gd name="T67" fmla="*/ 1615 h 1615"/>
                <a:gd name="T68" fmla="*/ 2220 w 2234"/>
                <a:gd name="T69" fmla="*/ 1614 h 1615"/>
                <a:gd name="T70" fmla="*/ 2230 w 2234"/>
                <a:gd name="T71" fmla="*/ 1609 h 1615"/>
                <a:gd name="T72" fmla="*/ 2234 w 2234"/>
                <a:gd name="T73" fmla="*/ 1597 h 1615"/>
                <a:gd name="T74" fmla="*/ 2227 w 2234"/>
                <a:gd name="T75" fmla="*/ 1585 h 1615"/>
                <a:gd name="T76" fmla="*/ 2194 w 2234"/>
                <a:gd name="T77" fmla="*/ 1552 h 1615"/>
                <a:gd name="T78" fmla="*/ 2109 w 2234"/>
                <a:gd name="T79" fmla="*/ 1478 h 1615"/>
                <a:gd name="T80" fmla="*/ 2018 w 2234"/>
                <a:gd name="T81" fmla="*/ 1411 h 1615"/>
                <a:gd name="T82" fmla="*/ 1944 w 2234"/>
                <a:gd name="T83" fmla="*/ 1362 h 1615"/>
                <a:gd name="T84" fmla="*/ 1727 w 2234"/>
                <a:gd name="T85" fmla="*/ 1230 h 1615"/>
                <a:gd name="T86" fmla="*/ 1643 w 2234"/>
                <a:gd name="T87" fmla="*/ 1176 h 1615"/>
                <a:gd name="T88" fmla="*/ 1511 w 2234"/>
                <a:gd name="T89" fmla="*/ 1078 h 1615"/>
                <a:gd name="T90" fmla="*/ 1389 w 2234"/>
                <a:gd name="T91" fmla="*/ 971 h 1615"/>
                <a:gd name="T92" fmla="*/ 1274 w 2234"/>
                <a:gd name="T93" fmla="*/ 859 h 1615"/>
                <a:gd name="T94" fmla="*/ 1092 w 2234"/>
                <a:gd name="T95" fmla="*/ 662 h 1615"/>
                <a:gd name="T96" fmla="*/ 876 w 2234"/>
                <a:gd name="T97" fmla="*/ 426 h 1615"/>
                <a:gd name="T98" fmla="*/ 762 w 2234"/>
                <a:gd name="T99" fmla="*/ 311 h 1615"/>
                <a:gd name="T100" fmla="*/ 643 w 2234"/>
                <a:gd name="T101" fmla="*/ 204 h 1615"/>
                <a:gd name="T102" fmla="*/ 516 w 2234"/>
                <a:gd name="T103" fmla="*/ 104 h 1615"/>
                <a:gd name="T104" fmla="*/ 376 w 2234"/>
                <a:gd name="T105" fmla="*/ 15 h 1615"/>
                <a:gd name="T106" fmla="*/ 358 w 2234"/>
                <a:gd name="T107" fmla="*/ 6 h 1615"/>
                <a:gd name="T108" fmla="*/ 339 w 2234"/>
                <a:gd name="T109" fmla="*/ 1 h 1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234" h="1615">
                  <a:moveTo>
                    <a:pt x="331" y="0"/>
                  </a:moveTo>
                  <a:lnTo>
                    <a:pt x="331" y="0"/>
                  </a:lnTo>
                  <a:lnTo>
                    <a:pt x="320" y="1"/>
                  </a:lnTo>
                  <a:lnTo>
                    <a:pt x="309" y="4"/>
                  </a:lnTo>
                  <a:lnTo>
                    <a:pt x="299" y="8"/>
                  </a:lnTo>
                  <a:lnTo>
                    <a:pt x="289" y="14"/>
                  </a:lnTo>
                  <a:lnTo>
                    <a:pt x="280" y="21"/>
                  </a:lnTo>
                  <a:lnTo>
                    <a:pt x="271" y="29"/>
                  </a:lnTo>
                  <a:lnTo>
                    <a:pt x="253" y="46"/>
                  </a:lnTo>
                  <a:lnTo>
                    <a:pt x="253" y="46"/>
                  </a:lnTo>
                  <a:lnTo>
                    <a:pt x="235" y="63"/>
                  </a:lnTo>
                  <a:lnTo>
                    <a:pt x="226" y="71"/>
                  </a:lnTo>
                  <a:lnTo>
                    <a:pt x="217" y="78"/>
                  </a:lnTo>
                  <a:lnTo>
                    <a:pt x="208" y="84"/>
                  </a:lnTo>
                  <a:lnTo>
                    <a:pt x="199" y="88"/>
                  </a:lnTo>
                  <a:lnTo>
                    <a:pt x="189" y="91"/>
                  </a:lnTo>
                  <a:lnTo>
                    <a:pt x="179" y="92"/>
                  </a:lnTo>
                  <a:lnTo>
                    <a:pt x="179" y="92"/>
                  </a:lnTo>
                  <a:lnTo>
                    <a:pt x="171" y="91"/>
                  </a:lnTo>
                  <a:lnTo>
                    <a:pt x="162" y="89"/>
                  </a:lnTo>
                  <a:lnTo>
                    <a:pt x="150" y="114"/>
                  </a:lnTo>
                  <a:lnTo>
                    <a:pt x="150" y="114"/>
                  </a:lnTo>
                  <a:lnTo>
                    <a:pt x="130" y="153"/>
                  </a:lnTo>
                  <a:lnTo>
                    <a:pt x="112" y="194"/>
                  </a:lnTo>
                  <a:lnTo>
                    <a:pt x="93" y="234"/>
                  </a:lnTo>
                  <a:lnTo>
                    <a:pt x="77" y="274"/>
                  </a:lnTo>
                  <a:lnTo>
                    <a:pt x="62" y="315"/>
                  </a:lnTo>
                  <a:lnTo>
                    <a:pt x="48" y="356"/>
                  </a:lnTo>
                  <a:lnTo>
                    <a:pt x="35" y="398"/>
                  </a:lnTo>
                  <a:lnTo>
                    <a:pt x="23" y="440"/>
                  </a:lnTo>
                  <a:lnTo>
                    <a:pt x="23" y="440"/>
                  </a:lnTo>
                  <a:lnTo>
                    <a:pt x="17" y="462"/>
                  </a:lnTo>
                  <a:lnTo>
                    <a:pt x="11" y="484"/>
                  </a:lnTo>
                  <a:lnTo>
                    <a:pt x="7" y="506"/>
                  </a:lnTo>
                  <a:lnTo>
                    <a:pt x="3" y="529"/>
                  </a:lnTo>
                  <a:lnTo>
                    <a:pt x="1" y="551"/>
                  </a:lnTo>
                  <a:lnTo>
                    <a:pt x="0" y="574"/>
                  </a:lnTo>
                  <a:lnTo>
                    <a:pt x="1" y="596"/>
                  </a:lnTo>
                  <a:lnTo>
                    <a:pt x="3" y="620"/>
                  </a:lnTo>
                  <a:lnTo>
                    <a:pt x="3" y="620"/>
                  </a:lnTo>
                  <a:lnTo>
                    <a:pt x="8" y="641"/>
                  </a:lnTo>
                  <a:lnTo>
                    <a:pt x="14" y="662"/>
                  </a:lnTo>
                  <a:lnTo>
                    <a:pt x="21" y="683"/>
                  </a:lnTo>
                  <a:lnTo>
                    <a:pt x="30" y="703"/>
                  </a:lnTo>
                  <a:lnTo>
                    <a:pt x="40" y="724"/>
                  </a:lnTo>
                  <a:lnTo>
                    <a:pt x="50" y="744"/>
                  </a:lnTo>
                  <a:lnTo>
                    <a:pt x="72" y="783"/>
                  </a:lnTo>
                  <a:lnTo>
                    <a:pt x="72" y="783"/>
                  </a:lnTo>
                  <a:lnTo>
                    <a:pt x="100" y="831"/>
                  </a:lnTo>
                  <a:lnTo>
                    <a:pt x="115" y="854"/>
                  </a:lnTo>
                  <a:lnTo>
                    <a:pt x="130" y="876"/>
                  </a:lnTo>
                  <a:lnTo>
                    <a:pt x="146" y="899"/>
                  </a:lnTo>
                  <a:lnTo>
                    <a:pt x="162" y="921"/>
                  </a:lnTo>
                  <a:lnTo>
                    <a:pt x="179" y="942"/>
                  </a:lnTo>
                  <a:lnTo>
                    <a:pt x="198" y="963"/>
                  </a:lnTo>
                  <a:lnTo>
                    <a:pt x="198" y="963"/>
                  </a:lnTo>
                  <a:lnTo>
                    <a:pt x="213" y="980"/>
                  </a:lnTo>
                  <a:lnTo>
                    <a:pt x="230" y="996"/>
                  </a:lnTo>
                  <a:lnTo>
                    <a:pt x="246" y="1012"/>
                  </a:lnTo>
                  <a:lnTo>
                    <a:pt x="264" y="1027"/>
                  </a:lnTo>
                  <a:lnTo>
                    <a:pt x="282" y="1041"/>
                  </a:lnTo>
                  <a:lnTo>
                    <a:pt x="300" y="1057"/>
                  </a:lnTo>
                  <a:lnTo>
                    <a:pt x="338" y="1084"/>
                  </a:lnTo>
                  <a:lnTo>
                    <a:pt x="378" y="1110"/>
                  </a:lnTo>
                  <a:lnTo>
                    <a:pt x="418" y="1135"/>
                  </a:lnTo>
                  <a:lnTo>
                    <a:pt x="460" y="1159"/>
                  </a:lnTo>
                  <a:lnTo>
                    <a:pt x="503" y="1182"/>
                  </a:lnTo>
                  <a:lnTo>
                    <a:pt x="503" y="1182"/>
                  </a:lnTo>
                  <a:lnTo>
                    <a:pt x="551" y="1208"/>
                  </a:lnTo>
                  <a:lnTo>
                    <a:pt x="599" y="1232"/>
                  </a:lnTo>
                  <a:lnTo>
                    <a:pt x="647" y="1256"/>
                  </a:lnTo>
                  <a:lnTo>
                    <a:pt x="697" y="1280"/>
                  </a:lnTo>
                  <a:lnTo>
                    <a:pt x="746" y="1302"/>
                  </a:lnTo>
                  <a:lnTo>
                    <a:pt x="796" y="1323"/>
                  </a:lnTo>
                  <a:lnTo>
                    <a:pt x="848" y="1344"/>
                  </a:lnTo>
                  <a:lnTo>
                    <a:pt x="898" y="1364"/>
                  </a:lnTo>
                  <a:lnTo>
                    <a:pt x="950" y="1383"/>
                  </a:lnTo>
                  <a:lnTo>
                    <a:pt x="1001" y="1402"/>
                  </a:lnTo>
                  <a:lnTo>
                    <a:pt x="1053" y="1420"/>
                  </a:lnTo>
                  <a:lnTo>
                    <a:pt x="1106" y="1437"/>
                  </a:lnTo>
                  <a:lnTo>
                    <a:pt x="1159" y="1453"/>
                  </a:lnTo>
                  <a:lnTo>
                    <a:pt x="1213" y="1469"/>
                  </a:lnTo>
                  <a:lnTo>
                    <a:pt x="1266" y="1483"/>
                  </a:lnTo>
                  <a:lnTo>
                    <a:pt x="1319" y="1498"/>
                  </a:lnTo>
                  <a:lnTo>
                    <a:pt x="1373" y="1512"/>
                  </a:lnTo>
                  <a:lnTo>
                    <a:pt x="1428" y="1524"/>
                  </a:lnTo>
                  <a:lnTo>
                    <a:pt x="1482" y="1536"/>
                  </a:lnTo>
                  <a:lnTo>
                    <a:pt x="1537" y="1547"/>
                  </a:lnTo>
                  <a:lnTo>
                    <a:pt x="1592" y="1557"/>
                  </a:lnTo>
                  <a:lnTo>
                    <a:pt x="1647" y="1566"/>
                  </a:lnTo>
                  <a:lnTo>
                    <a:pt x="1703" y="1575"/>
                  </a:lnTo>
                  <a:lnTo>
                    <a:pt x="1758" y="1582"/>
                  </a:lnTo>
                  <a:lnTo>
                    <a:pt x="1813" y="1589"/>
                  </a:lnTo>
                  <a:lnTo>
                    <a:pt x="1869" y="1595"/>
                  </a:lnTo>
                  <a:lnTo>
                    <a:pt x="1926" y="1601"/>
                  </a:lnTo>
                  <a:lnTo>
                    <a:pt x="1982" y="1605"/>
                  </a:lnTo>
                  <a:lnTo>
                    <a:pt x="2038" y="1609"/>
                  </a:lnTo>
                  <a:lnTo>
                    <a:pt x="2094" y="1612"/>
                  </a:lnTo>
                  <a:lnTo>
                    <a:pt x="2150" y="1614"/>
                  </a:lnTo>
                  <a:lnTo>
                    <a:pt x="2206" y="1615"/>
                  </a:lnTo>
                  <a:lnTo>
                    <a:pt x="2206" y="1615"/>
                  </a:lnTo>
                  <a:lnTo>
                    <a:pt x="2208" y="1615"/>
                  </a:lnTo>
                  <a:lnTo>
                    <a:pt x="2208" y="1615"/>
                  </a:lnTo>
                  <a:lnTo>
                    <a:pt x="2214" y="1615"/>
                  </a:lnTo>
                  <a:lnTo>
                    <a:pt x="2220" y="1614"/>
                  </a:lnTo>
                  <a:lnTo>
                    <a:pt x="2226" y="1612"/>
                  </a:lnTo>
                  <a:lnTo>
                    <a:pt x="2230" y="1609"/>
                  </a:lnTo>
                  <a:lnTo>
                    <a:pt x="2230" y="1609"/>
                  </a:lnTo>
                  <a:lnTo>
                    <a:pt x="2233" y="1606"/>
                  </a:lnTo>
                  <a:lnTo>
                    <a:pt x="2234" y="1602"/>
                  </a:lnTo>
                  <a:lnTo>
                    <a:pt x="2234" y="1597"/>
                  </a:lnTo>
                  <a:lnTo>
                    <a:pt x="2232" y="1593"/>
                  </a:lnTo>
                  <a:lnTo>
                    <a:pt x="2230" y="1589"/>
                  </a:lnTo>
                  <a:lnTo>
                    <a:pt x="2227" y="1585"/>
                  </a:lnTo>
                  <a:lnTo>
                    <a:pt x="2221" y="1577"/>
                  </a:lnTo>
                  <a:lnTo>
                    <a:pt x="2221" y="1577"/>
                  </a:lnTo>
                  <a:lnTo>
                    <a:pt x="2194" y="1552"/>
                  </a:lnTo>
                  <a:lnTo>
                    <a:pt x="2166" y="1527"/>
                  </a:lnTo>
                  <a:lnTo>
                    <a:pt x="2138" y="1503"/>
                  </a:lnTo>
                  <a:lnTo>
                    <a:pt x="2109" y="1478"/>
                  </a:lnTo>
                  <a:lnTo>
                    <a:pt x="2079" y="1455"/>
                  </a:lnTo>
                  <a:lnTo>
                    <a:pt x="2049" y="1433"/>
                  </a:lnTo>
                  <a:lnTo>
                    <a:pt x="2018" y="1411"/>
                  </a:lnTo>
                  <a:lnTo>
                    <a:pt x="1986" y="1389"/>
                  </a:lnTo>
                  <a:lnTo>
                    <a:pt x="1986" y="1389"/>
                  </a:lnTo>
                  <a:lnTo>
                    <a:pt x="1944" y="1362"/>
                  </a:lnTo>
                  <a:lnTo>
                    <a:pt x="1900" y="1336"/>
                  </a:lnTo>
                  <a:lnTo>
                    <a:pt x="1814" y="1284"/>
                  </a:lnTo>
                  <a:lnTo>
                    <a:pt x="1727" y="1230"/>
                  </a:lnTo>
                  <a:lnTo>
                    <a:pt x="1684" y="1204"/>
                  </a:lnTo>
                  <a:lnTo>
                    <a:pt x="1643" y="1176"/>
                  </a:lnTo>
                  <a:lnTo>
                    <a:pt x="1643" y="1176"/>
                  </a:lnTo>
                  <a:lnTo>
                    <a:pt x="1598" y="1145"/>
                  </a:lnTo>
                  <a:lnTo>
                    <a:pt x="1554" y="1112"/>
                  </a:lnTo>
                  <a:lnTo>
                    <a:pt x="1511" y="1078"/>
                  </a:lnTo>
                  <a:lnTo>
                    <a:pt x="1469" y="1043"/>
                  </a:lnTo>
                  <a:lnTo>
                    <a:pt x="1429" y="1008"/>
                  </a:lnTo>
                  <a:lnTo>
                    <a:pt x="1389" y="971"/>
                  </a:lnTo>
                  <a:lnTo>
                    <a:pt x="1350" y="934"/>
                  </a:lnTo>
                  <a:lnTo>
                    <a:pt x="1312" y="897"/>
                  </a:lnTo>
                  <a:lnTo>
                    <a:pt x="1274" y="859"/>
                  </a:lnTo>
                  <a:lnTo>
                    <a:pt x="1237" y="819"/>
                  </a:lnTo>
                  <a:lnTo>
                    <a:pt x="1164" y="741"/>
                  </a:lnTo>
                  <a:lnTo>
                    <a:pt x="1092" y="662"/>
                  </a:lnTo>
                  <a:lnTo>
                    <a:pt x="1021" y="582"/>
                  </a:lnTo>
                  <a:lnTo>
                    <a:pt x="949" y="503"/>
                  </a:lnTo>
                  <a:lnTo>
                    <a:pt x="876" y="426"/>
                  </a:lnTo>
                  <a:lnTo>
                    <a:pt x="839" y="387"/>
                  </a:lnTo>
                  <a:lnTo>
                    <a:pt x="801" y="349"/>
                  </a:lnTo>
                  <a:lnTo>
                    <a:pt x="762" y="311"/>
                  </a:lnTo>
                  <a:lnTo>
                    <a:pt x="724" y="275"/>
                  </a:lnTo>
                  <a:lnTo>
                    <a:pt x="684" y="239"/>
                  </a:lnTo>
                  <a:lnTo>
                    <a:pt x="643" y="204"/>
                  </a:lnTo>
                  <a:lnTo>
                    <a:pt x="602" y="170"/>
                  </a:lnTo>
                  <a:lnTo>
                    <a:pt x="559" y="136"/>
                  </a:lnTo>
                  <a:lnTo>
                    <a:pt x="516" y="104"/>
                  </a:lnTo>
                  <a:lnTo>
                    <a:pt x="471" y="73"/>
                  </a:lnTo>
                  <a:lnTo>
                    <a:pt x="424" y="44"/>
                  </a:lnTo>
                  <a:lnTo>
                    <a:pt x="376" y="15"/>
                  </a:lnTo>
                  <a:lnTo>
                    <a:pt x="376" y="15"/>
                  </a:lnTo>
                  <a:lnTo>
                    <a:pt x="367" y="11"/>
                  </a:lnTo>
                  <a:lnTo>
                    <a:pt x="358" y="6"/>
                  </a:lnTo>
                  <a:lnTo>
                    <a:pt x="349" y="3"/>
                  </a:lnTo>
                  <a:lnTo>
                    <a:pt x="339" y="1"/>
                  </a:lnTo>
                  <a:lnTo>
                    <a:pt x="339" y="1"/>
                  </a:lnTo>
                  <a:lnTo>
                    <a:pt x="331" y="0"/>
                  </a:lnTo>
                  <a:close/>
                </a:path>
              </a:pathLst>
            </a:custGeom>
            <a:solidFill>
              <a:srgbClr val="DCC5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9E1628C8-2DF4-0864-BAA4-6BADFB75B6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5" y="433"/>
              <a:ext cx="745" cy="538"/>
            </a:xfrm>
            <a:custGeom>
              <a:avLst/>
              <a:gdLst>
                <a:gd name="T0" fmla="*/ 320 w 2234"/>
                <a:gd name="T1" fmla="*/ 1 h 1615"/>
                <a:gd name="T2" fmla="*/ 289 w 2234"/>
                <a:gd name="T3" fmla="*/ 14 h 1615"/>
                <a:gd name="T4" fmla="*/ 253 w 2234"/>
                <a:gd name="T5" fmla="*/ 46 h 1615"/>
                <a:gd name="T6" fmla="*/ 226 w 2234"/>
                <a:gd name="T7" fmla="*/ 71 h 1615"/>
                <a:gd name="T8" fmla="*/ 199 w 2234"/>
                <a:gd name="T9" fmla="*/ 88 h 1615"/>
                <a:gd name="T10" fmla="*/ 179 w 2234"/>
                <a:gd name="T11" fmla="*/ 92 h 1615"/>
                <a:gd name="T12" fmla="*/ 150 w 2234"/>
                <a:gd name="T13" fmla="*/ 114 h 1615"/>
                <a:gd name="T14" fmla="*/ 112 w 2234"/>
                <a:gd name="T15" fmla="*/ 194 h 1615"/>
                <a:gd name="T16" fmla="*/ 62 w 2234"/>
                <a:gd name="T17" fmla="*/ 315 h 1615"/>
                <a:gd name="T18" fmla="*/ 23 w 2234"/>
                <a:gd name="T19" fmla="*/ 440 h 1615"/>
                <a:gd name="T20" fmla="*/ 11 w 2234"/>
                <a:gd name="T21" fmla="*/ 484 h 1615"/>
                <a:gd name="T22" fmla="*/ 1 w 2234"/>
                <a:gd name="T23" fmla="*/ 551 h 1615"/>
                <a:gd name="T24" fmla="*/ 3 w 2234"/>
                <a:gd name="T25" fmla="*/ 620 h 1615"/>
                <a:gd name="T26" fmla="*/ 14 w 2234"/>
                <a:gd name="T27" fmla="*/ 662 h 1615"/>
                <a:gd name="T28" fmla="*/ 40 w 2234"/>
                <a:gd name="T29" fmla="*/ 724 h 1615"/>
                <a:gd name="T30" fmla="*/ 72 w 2234"/>
                <a:gd name="T31" fmla="*/ 783 h 1615"/>
                <a:gd name="T32" fmla="*/ 130 w 2234"/>
                <a:gd name="T33" fmla="*/ 876 h 1615"/>
                <a:gd name="T34" fmla="*/ 179 w 2234"/>
                <a:gd name="T35" fmla="*/ 942 h 1615"/>
                <a:gd name="T36" fmla="*/ 213 w 2234"/>
                <a:gd name="T37" fmla="*/ 980 h 1615"/>
                <a:gd name="T38" fmla="*/ 264 w 2234"/>
                <a:gd name="T39" fmla="*/ 1027 h 1615"/>
                <a:gd name="T40" fmla="*/ 338 w 2234"/>
                <a:gd name="T41" fmla="*/ 1084 h 1615"/>
                <a:gd name="T42" fmla="*/ 460 w 2234"/>
                <a:gd name="T43" fmla="*/ 1159 h 1615"/>
                <a:gd name="T44" fmla="*/ 551 w 2234"/>
                <a:gd name="T45" fmla="*/ 1208 h 1615"/>
                <a:gd name="T46" fmla="*/ 697 w 2234"/>
                <a:gd name="T47" fmla="*/ 1280 h 1615"/>
                <a:gd name="T48" fmla="*/ 848 w 2234"/>
                <a:gd name="T49" fmla="*/ 1344 h 1615"/>
                <a:gd name="T50" fmla="*/ 1001 w 2234"/>
                <a:gd name="T51" fmla="*/ 1402 h 1615"/>
                <a:gd name="T52" fmla="*/ 1159 w 2234"/>
                <a:gd name="T53" fmla="*/ 1453 h 1615"/>
                <a:gd name="T54" fmla="*/ 1319 w 2234"/>
                <a:gd name="T55" fmla="*/ 1498 h 1615"/>
                <a:gd name="T56" fmla="*/ 1482 w 2234"/>
                <a:gd name="T57" fmla="*/ 1536 h 1615"/>
                <a:gd name="T58" fmla="*/ 1647 w 2234"/>
                <a:gd name="T59" fmla="*/ 1566 h 1615"/>
                <a:gd name="T60" fmla="*/ 1813 w 2234"/>
                <a:gd name="T61" fmla="*/ 1589 h 1615"/>
                <a:gd name="T62" fmla="*/ 1982 w 2234"/>
                <a:gd name="T63" fmla="*/ 1605 h 1615"/>
                <a:gd name="T64" fmla="*/ 2150 w 2234"/>
                <a:gd name="T65" fmla="*/ 1614 h 1615"/>
                <a:gd name="T66" fmla="*/ 2208 w 2234"/>
                <a:gd name="T67" fmla="*/ 1615 h 1615"/>
                <a:gd name="T68" fmla="*/ 2220 w 2234"/>
                <a:gd name="T69" fmla="*/ 1614 h 1615"/>
                <a:gd name="T70" fmla="*/ 2230 w 2234"/>
                <a:gd name="T71" fmla="*/ 1609 h 1615"/>
                <a:gd name="T72" fmla="*/ 2234 w 2234"/>
                <a:gd name="T73" fmla="*/ 1597 h 1615"/>
                <a:gd name="T74" fmla="*/ 2227 w 2234"/>
                <a:gd name="T75" fmla="*/ 1585 h 1615"/>
                <a:gd name="T76" fmla="*/ 2194 w 2234"/>
                <a:gd name="T77" fmla="*/ 1552 h 1615"/>
                <a:gd name="T78" fmla="*/ 2109 w 2234"/>
                <a:gd name="T79" fmla="*/ 1478 h 1615"/>
                <a:gd name="T80" fmla="*/ 2018 w 2234"/>
                <a:gd name="T81" fmla="*/ 1411 h 1615"/>
                <a:gd name="T82" fmla="*/ 1944 w 2234"/>
                <a:gd name="T83" fmla="*/ 1362 h 1615"/>
                <a:gd name="T84" fmla="*/ 1727 w 2234"/>
                <a:gd name="T85" fmla="*/ 1230 h 1615"/>
                <a:gd name="T86" fmla="*/ 1643 w 2234"/>
                <a:gd name="T87" fmla="*/ 1176 h 1615"/>
                <a:gd name="T88" fmla="*/ 1511 w 2234"/>
                <a:gd name="T89" fmla="*/ 1078 h 1615"/>
                <a:gd name="T90" fmla="*/ 1389 w 2234"/>
                <a:gd name="T91" fmla="*/ 971 h 1615"/>
                <a:gd name="T92" fmla="*/ 1274 w 2234"/>
                <a:gd name="T93" fmla="*/ 859 h 1615"/>
                <a:gd name="T94" fmla="*/ 1092 w 2234"/>
                <a:gd name="T95" fmla="*/ 662 h 1615"/>
                <a:gd name="T96" fmla="*/ 876 w 2234"/>
                <a:gd name="T97" fmla="*/ 426 h 1615"/>
                <a:gd name="T98" fmla="*/ 762 w 2234"/>
                <a:gd name="T99" fmla="*/ 311 h 1615"/>
                <a:gd name="T100" fmla="*/ 643 w 2234"/>
                <a:gd name="T101" fmla="*/ 204 h 1615"/>
                <a:gd name="T102" fmla="*/ 516 w 2234"/>
                <a:gd name="T103" fmla="*/ 104 h 1615"/>
                <a:gd name="T104" fmla="*/ 376 w 2234"/>
                <a:gd name="T105" fmla="*/ 15 h 1615"/>
                <a:gd name="T106" fmla="*/ 358 w 2234"/>
                <a:gd name="T107" fmla="*/ 6 h 1615"/>
                <a:gd name="T108" fmla="*/ 339 w 2234"/>
                <a:gd name="T109" fmla="*/ 1 h 1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234" h="1615">
                  <a:moveTo>
                    <a:pt x="331" y="0"/>
                  </a:moveTo>
                  <a:lnTo>
                    <a:pt x="331" y="0"/>
                  </a:lnTo>
                  <a:lnTo>
                    <a:pt x="320" y="1"/>
                  </a:lnTo>
                  <a:lnTo>
                    <a:pt x="309" y="4"/>
                  </a:lnTo>
                  <a:lnTo>
                    <a:pt x="299" y="8"/>
                  </a:lnTo>
                  <a:lnTo>
                    <a:pt x="289" y="14"/>
                  </a:lnTo>
                  <a:lnTo>
                    <a:pt x="280" y="21"/>
                  </a:lnTo>
                  <a:lnTo>
                    <a:pt x="271" y="29"/>
                  </a:lnTo>
                  <a:lnTo>
                    <a:pt x="253" y="46"/>
                  </a:lnTo>
                  <a:lnTo>
                    <a:pt x="253" y="46"/>
                  </a:lnTo>
                  <a:lnTo>
                    <a:pt x="235" y="63"/>
                  </a:lnTo>
                  <a:lnTo>
                    <a:pt x="226" y="71"/>
                  </a:lnTo>
                  <a:lnTo>
                    <a:pt x="217" y="78"/>
                  </a:lnTo>
                  <a:lnTo>
                    <a:pt x="208" y="84"/>
                  </a:lnTo>
                  <a:lnTo>
                    <a:pt x="199" y="88"/>
                  </a:lnTo>
                  <a:lnTo>
                    <a:pt x="189" y="91"/>
                  </a:lnTo>
                  <a:lnTo>
                    <a:pt x="179" y="92"/>
                  </a:lnTo>
                  <a:lnTo>
                    <a:pt x="179" y="92"/>
                  </a:lnTo>
                  <a:lnTo>
                    <a:pt x="171" y="91"/>
                  </a:lnTo>
                  <a:lnTo>
                    <a:pt x="162" y="89"/>
                  </a:lnTo>
                  <a:lnTo>
                    <a:pt x="150" y="114"/>
                  </a:lnTo>
                  <a:lnTo>
                    <a:pt x="150" y="114"/>
                  </a:lnTo>
                  <a:lnTo>
                    <a:pt x="130" y="153"/>
                  </a:lnTo>
                  <a:lnTo>
                    <a:pt x="112" y="194"/>
                  </a:lnTo>
                  <a:lnTo>
                    <a:pt x="93" y="234"/>
                  </a:lnTo>
                  <a:lnTo>
                    <a:pt x="77" y="274"/>
                  </a:lnTo>
                  <a:lnTo>
                    <a:pt x="62" y="315"/>
                  </a:lnTo>
                  <a:lnTo>
                    <a:pt x="48" y="356"/>
                  </a:lnTo>
                  <a:lnTo>
                    <a:pt x="35" y="398"/>
                  </a:lnTo>
                  <a:lnTo>
                    <a:pt x="23" y="440"/>
                  </a:lnTo>
                  <a:lnTo>
                    <a:pt x="23" y="440"/>
                  </a:lnTo>
                  <a:lnTo>
                    <a:pt x="17" y="462"/>
                  </a:lnTo>
                  <a:lnTo>
                    <a:pt x="11" y="484"/>
                  </a:lnTo>
                  <a:lnTo>
                    <a:pt x="7" y="506"/>
                  </a:lnTo>
                  <a:lnTo>
                    <a:pt x="3" y="529"/>
                  </a:lnTo>
                  <a:lnTo>
                    <a:pt x="1" y="551"/>
                  </a:lnTo>
                  <a:lnTo>
                    <a:pt x="0" y="574"/>
                  </a:lnTo>
                  <a:lnTo>
                    <a:pt x="1" y="596"/>
                  </a:lnTo>
                  <a:lnTo>
                    <a:pt x="3" y="620"/>
                  </a:lnTo>
                  <a:lnTo>
                    <a:pt x="3" y="620"/>
                  </a:lnTo>
                  <a:lnTo>
                    <a:pt x="8" y="641"/>
                  </a:lnTo>
                  <a:lnTo>
                    <a:pt x="14" y="662"/>
                  </a:lnTo>
                  <a:lnTo>
                    <a:pt x="21" y="683"/>
                  </a:lnTo>
                  <a:lnTo>
                    <a:pt x="30" y="703"/>
                  </a:lnTo>
                  <a:lnTo>
                    <a:pt x="40" y="724"/>
                  </a:lnTo>
                  <a:lnTo>
                    <a:pt x="50" y="744"/>
                  </a:lnTo>
                  <a:lnTo>
                    <a:pt x="72" y="783"/>
                  </a:lnTo>
                  <a:lnTo>
                    <a:pt x="72" y="783"/>
                  </a:lnTo>
                  <a:lnTo>
                    <a:pt x="100" y="831"/>
                  </a:lnTo>
                  <a:lnTo>
                    <a:pt x="115" y="854"/>
                  </a:lnTo>
                  <a:lnTo>
                    <a:pt x="130" y="876"/>
                  </a:lnTo>
                  <a:lnTo>
                    <a:pt x="146" y="899"/>
                  </a:lnTo>
                  <a:lnTo>
                    <a:pt x="162" y="921"/>
                  </a:lnTo>
                  <a:lnTo>
                    <a:pt x="179" y="942"/>
                  </a:lnTo>
                  <a:lnTo>
                    <a:pt x="198" y="963"/>
                  </a:lnTo>
                  <a:lnTo>
                    <a:pt x="198" y="963"/>
                  </a:lnTo>
                  <a:lnTo>
                    <a:pt x="213" y="980"/>
                  </a:lnTo>
                  <a:lnTo>
                    <a:pt x="230" y="996"/>
                  </a:lnTo>
                  <a:lnTo>
                    <a:pt x="246" y="1012"/>
                  </a:lnTo>
                  <a:lnTo>
                    <a:pt x="264" y="1027"/>
                  </a:lnTo>
                  <a:lnTo>
                    <a:pt x="282" y="1041"/>
                  </a:lnTo>
                  <a:lnTo>
                    <a:pt x="300" y="1057"/>
                  </a:lnTo>
                  <a:lnTo>
                    <a:pt x="338" y="1084"/>
                  </a:lnTo>
                  <a:lnTo>
                    <a:pt x="378" y="1110"/>
                  </a:lnTo>
                  <a:lnTo>
                    <a:pt x="418" y="1135"/>
                  </a:lnTo>
                  <a:lnTo>
                    <a:pt x="460" y="1159"/>
                  </a:lnTo>
                  <a:lnTo>
                    <a:pt x="503" y="1182"/>
                  </a:lnTo>
                  <a:lnTo>
                    <a:pt x="503" y="1182"/>
                  </a:lnTo>
                  <a:lnTo>
                    <a:pt x="551" y="1208"/>
                  </a:lnTo>
                  <a:lnTo>
                    <a:pt x="599" y="1232"/>
                  </a:lnTo>
                  <a:lnTo>
                    <a:pt x="647" y="1256"/>
                  </a:lnTo>
                  <a:lnTo>
                    <a:pt x="697" y="1280"/>
                  </a:lnTo>
                  <a:lnTo>
                    <a:pt x="746" y="1302"/>
                  </a:lnTo>
                  <a:lnTo>
                    <a:pt x="796" y="1323"/>
                  </a:lnTo>
                  <a:lnTo>
                    <a:pt x="848" y="1344"/>
                  </a:lnTo>
                  <a:lnTo>
                    <a:pt x="898" y="1364"/>
                  </a:lnTo>
                  <a:lnTo>
                    <a:pt x="950" y="1383"/>
                  </a:lnTo>
                  <a:lnTo>
                    <a:pt x="1001" y="1402"/>
                  </a:lnTo>
                  <a:lnTo>
                    <a:pt x="1053" y="1420"/>
                  </a:lnTo>
                  <a:lnTo>
                    <a:pt x="1106" y="1437"/>
                  </a:lnTo>
                  <a:lnTo>
                    <a:pt x="1159" y="1453"/>
                  </a:lnTo>
                  <a:lnTo>
                    <a:pt x="1213" y="1469"/>
                  </a:lnTo>
                  <a:lnTo>
                    <a:pt x="1266" y="1483"/>
                  </a:lnTo>
                  <a:lnTo>
                    <a:pt x="1319" y="1498"/>
                  </a:lnTo>
                  <a:lnTo>
                    <a:pt x="1373" y="1512"/>
                  </a:lnTo>
                  <a:lnTo>
                    <a:pt x="1428" y="1524"/>
                  </a:lnTo>
                  <a:lnTo>
                    <a:pt x="1482" y="1536"/>
                  </a:lnTo>
                  <a:lnTo>
                    <a:pt x="1537" y="1547"/>
                  </a:lnTo>
                  <a:lnTo>
                    <a:pt x="1592" y="1557"/>
                  </a:lnTo>
                  <a:lnTo>
                    <a:pt x="1647" y="1566"/>
                  </a:lnTo>
                  <a:lnTo>
                    <a:pt x="1703" y="1575"/>
                  </a:lnTo>
                  <a:lnTo>
                    <a:pt x="1758" y="1582"/>
                  </a:lnTo>
                  <a:lnTo>
                    <a:pt x="1813" y="1589"/>
                  </a:lnTo>
                  <a:lnTo>
                    <a:pt x="1869" y="1595"/>
                  </a:lnTo>
                  <a:lnTo>
                    <a:pt x="1926" y="1601"/>
                  </a:lnTo>
                  <a:lnTo>
                    <a:pt x="1982" y="1605"/>
                  </a:lnTo>
                  <a:lnTo>
                    <a:pt x="2038" y="1609"/>
                  </a:lnTo>
                  <a:lnTo>
                    <a:pt x="2094" y="1612"/>
                  </a:lnTo>
                  <a:lnTo>
                    <a:pt x="2150" y="1614"/>
                  </a:lnTo>
                  <a:lnTo>
                    <a:pt x="2206" y="1615"/>
                  </a:lnTo>
                  <a:lnTo>
                    <a:pt x="2206" y="1615"/>
                  </a:lnTo>
                  <a:lnTo>
                    <a:pt x="2208" y="1615"/>
                  </a:lnTo>
                  <a:lnTo>
                    <a:pt x="2208" y="1615"/>
                  </a:lnTo>
                  <a:lnTo>
                    <a:pt x="2214" y="1615"/>
                  </a:lnTo>
                  <a:lnTo>
                    <a:pt x="2220" y="1614"/>
                  </a:lnTo>
                  <a:lnTo>
                    <a:pt x="2226" y="1612"/>
                  </a:lnTo>
                  <a:lnTo>
                    <a:pt x="2230" y="1609"/>
                  </a:lnTo>
                  <a:lnTo>
                    <a:pt x="2230" y="1609"/>
                  </a:lnTo>
                  <a:lnTo>
                    <a:pt x="2233" y="1606"/>
                  </a:lnTo>
                  <a:lnTo>
                    <a:pt x="2234" y="1602"/>
                  </a:lnTo>
                  <a:lnTo>
                    <a:pt x="2234" y="1597"/>
                  </a:lnTo>
                  <a:lnTo>
                    <a:pt x="2232" y="1593"/>
                  </a:lnTo>
                  <a:lnTo>
                    <a:pt x="2230" y="1589"/>
                  </a:lnTo>
                  <a:lnTo>
                    <a:pt x="2227" y="1585"/>
                  </a:lnTo>
                  <a:lnTo>
                    <a:pt x="2221" y="1577"/>
                  </a:lnTo>
                  <a:lnTo>
                    <a:pt x="2221" y="1577"/>
                  </a:lnTo>
                  <a:lnTo>
                    <a:pt x="2194" y="1552"/>
                  </a:lnTo>
                  <a:lnTo>
                    <a:pt x="2166" y="1527"/>
                  </a:lnTo>
                  <a:lnTo>
                    <a:pt x="2138" y="1503"/>
                  </a:lnTo>
                  <a:lnTo>
                    <a:pt x="2109" y="1478"/>
                  </a:lnTo>
                  <a:lnTo>
                    <a:pt x="2079" y="1455"/>
                  </a:lnTo>
                  <a:lnTo>
                    <a:pt x="2049" y="1433"/>
                  </a:lnTo>
                  <a:lnTo>
                    <a:pt x="2018" y="1411"/>
                  </a:lnTo>
                  <a:lnTo>
                    <a:pt x="1986" y="1389"/>
                  </a:lnTo>
                  <a:lnTo>
                    <a:pt x="1986" y="1389"/>
                  </a:lnTo>
                  <a:lnTo>
                    <a:pt x="1944" y="1362"/>
                  </a:lnTo>
                  <a:lnTo>
                    <a:pt x="1900" y="1336"/>
                  </a:lnTo>
                  <a:lnTo>
                    <a:pt x="1814" y="1284"/>
                  </a:lnTo>
                  <a:lnTo>
                    <a:pt x="1727" y="1230"/>
                  </a:lnTo>
                  <a:lnTo>
                    <a:pt x="1684" y="1204"/>
                  </a:lnTo>
                  <a:lnTo>
                    <a:pt x="1643" y="1176"/>
                  </a:lnTo>
                  <a:lnTo>
                    <a:pt x="1643" y="1176"/>
                  </a:lnTo>
                  <a:lnTo>
                    <a:pt x="1598" y="1145"/>
                  </a:lnTo>
                  <a:lnTo>
                    <a:pt x="1554" y="1112"/>
                  </a:lnTo>
                  <a:lnTo>
                    <a:pt x="1511" y="1078"/>
                  </a:lnTo>
                  <a:lnTo>
                    <a:pt x="1469" y="1043"/>
                  </a:lnTo>
                  <a:lnTo>
                    <a:pt x="1429" y="1008"/>
                  </a:lnTo>
                  <a:lnTo>
                    <a:pt x="1389" y="971"/>
                  </a:lnTo>
                  <a:lnTo>
                    <a:pt x="1350" y="934"/>
                  </a:lnTo>
                  <a:lnTo>
                    <a:pt x="1312" y="897"/>
                  </a:lnTo>
                  <a:lnTo>
                    <a:pt x="1274" y="859"/>
                  </a:lnTo>
                  <a:lnTo>
                    <a:pt x="1237" y="819"/>
                  </a:lnTo>
                  <a:lnTo>
                    <a:pt x="1164" y="741"/>
                  </a:lnTo>
                  <a:lnTo>
                    <a:pt x="1092" y="662"/>
                  </a:lnTo>
                  <a:lnTo>
                    <a:pt x="1021" y="582"/>
                  </a:lnTo>
                  <a:lnTo>
                    <a:pt x="949" y="503"/>
                  </a:lnTo>
                  <a:lnTo>
                    <a:pt x="876" y="426"/>
                  </a:lnTo>
                  <a:lnTo>
                    <a:pt x="839" y="387"/>
                  </a:lnTo>
                  <a:lnTo>
                    <a:pt x="801" y="349"/>
                  </a:lnTo>
                  <a:lnTo>
                    <a:pt x="762" y="311"/>
                  </a:lnTo>
                  <a:lnTo>
                    <a:pt x="724" y="275"/>
                  </a:lnTo>
                  <a:lnTo>
                    <a:pt x="684" y="239"/>
                  </a:lnTo>
                  <a:lnTo>
                    <a:pt x="643" y="204"/>
                  </a:lnTo>
                  <a:lnTo>
                    <a:pt x="602" y="170"/>
                  </a:lnTo>
                  <a:lnTo>
                    <a:pt x="559" y="136"/>
                  </a:lnTo>
                  <a:lnTo>
                    <a:pt x="516" y="104"/>
                  </a:lnTo>
                  <a:lnTo>
                    <a:pt x="471" y="73"/>
                  </a:lnTo>
                  <a:lnTo>
                    <a:pt x="424" y="44"/>
                  </a:lnTo>
                  <a:lnTo>
                    <a:pt x="376" y="15"/>
                  </a:lnTo>
                  <a:lnTo>
                    <a:pt x="376" y="15"/>
                  </a:lnTo>
                  <a:lnTo>
                    <a:pt x="367" y="11"/>
                  </a:lnTo>
                  <a:lnTo>
                    <a:pt x="358" y="6"/>
                  </a:lnTo>
                  <a:lnTo>
                    <a:pt x="349" y="3"/>
                  </a:lnTo>
                  <a:lnTo>
                    <a:pt x="339" y="1"/>
                  </a:lnTo>
                  <a:lnTo>
                    <a:pt x="339" y="1"/>
                  </a:lnTo>
                  <a:lnTo>
                    <a:pt x="33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7" name="Freeform 24">
              <a:extLst>
                <a:ext uri="{FF2B5EF4-FFF2-40B4-BE49-F238E27FC236}">
                  <a16:creationId xmlns:a16="http://schemas.microsoft.com/office/drawing/2014/main" id="{DF773293-36A4-C6E2-BBBB-210809816D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5" y="0"/>
              <a:ext cx="1703" cy="2279"/>
            </a:xfrm>
            <a:custGeom>
              <a:avLst/>
              <a:gdLst>
                <a:gd name="T0" fmla="*/ 4934 w 5109"/>
                <a:gd name="T1" fmla="*/ 5397 h 6838"/>
                <a:gd name="T2" fmla="*/ 4674 w 5109"/>
                <a:gd name="T3" fmla="*/ 5052 h 6838"/>
                <a:gd name="T4" fmla="*/ 4576 w 5109"/>
                <a:gd name="T5" fmla="*/ 4912 h 6838"/>
                <a:gd name="T6" fmla="*/ 4242 w 5109"/>
                <a:gd name="T7" fmla="*/ 4165 h 6838"/>
                <a:gd name="T8" fmla="*/ 4347 w 5109"/>
                <a:gd name="T9" fmla="*/ 3788 h 6838"/>
                <a:gd name="T10" fmla="*/ 4367 w 5109"/>
                <a:gd name="T11" fmla="*/ 3380 h 6838"/>
                <a:gd name="T12" fmla="*/ 4160 w 5109"/>
                <a:gd name="T13" fmla="*/ 3742 h 6838"/>
                <a:gd name="T14" fmla="*/ 3971 w 5109"/>
                <a:gd name="T15" fmla="*/ 3945 h 6838"/>
                <a:gd name="T16" fmla="*/ 3821 w 5109"/>
                <a:gd name="T17" fmla="*/ 3980 h 6838"/>
                <a:gd name="T18" fmla="*/ 3738 w 5109"/>
                <a:gd name="T19" fmla="*/ 3658 h 6838"/>
                <a:gd name="T20" fmla="*/ 3888 w 5109"/>
                <a:gd name="T21" fmla="*/ 3014 h 6838"/>
                <a:gd name="T22" fmla="*/ 4030 w 5109"/>
                <a:gd name="T23" fmla="*/ 2643 h 6838"/>
                <a:gd name="T24" fmla="*/ 4104 w 5109"/>
                <a:gd name="T25" fmla="*/ 2587 h 6838"/>
                <a:gd name="T26" fmla="*/ 4283 w 5109"/>
                <a:gd name="T27" fmla="*/ 2606 h 6838"/>
                <a:gd name="T28" fmla="*/ 4367 w 5109"/>
                <a:gd name="T29" fmla="*/ 2695 h 6838"/>
                <a:gd name="T30" fmla="*/ 4273 w 5109"/>
                <a:gd name="T31" fmla="*/ 1940 h 6838"/>
                <a:gd name="T32" fmla="*/ 4027 w 5109"/>
                <a:gd name="T33" fmla="*/ 1043 h 6838"/>
                <a:gd name="T34" fmla="*/ 3826 w 5109"/>
                <a:gd name="T35" fmla="*/ 684 h 6838"/>
                <a:gd name="T36" fmla="*/ 3353 w 5109"/>
                <a:gd name="T37" fmla="*/ 278 h 6838"/>
                <a:gd name="T38" fmla="*/ 2779 w 5109"/>
                <a:gd name="T39" fmla="*/ 78 h 6838"/>
                <a:gd name="T40" fmla="*/ 2179 w 5109"/>
                <a:gd name="T41" fmla="*/ 0 h 6838"/>
                <a:gd name="T42" fmla="*/ 1615 w 5109"/>
                <a:gd name="T43" fmla="*/ 96 h 6838"/>
                <a:gd name="T44" fmla="*/ 1411 w 5109"/>
                <a:gd name="T45" fmla="*/ 201 h 6838"/>
                <a:gd name="T46" fmla="*/ 1114 w 5109"/>
                <a:gd name="T47" fmla="*/ 371 h 6838"/>
                <a:gd name="T48" fmla="*/ 825 w 5109"/>
                <a:gd name="T49" fmla="*/ 485 h 6838"/>
                <a:gd name="T50" fmla="*/ 635 w 5109"/>
                <a:gd name="T51" fmla="*/ 693 h 6838"/>
                <a:gd name="T52" fmla="*/ 311 w 5109"/>
                <a:gd name="T53" fmla="*/ 1318 h 6838"/>
                <a:gd name="T54" fmla="*/ 127 w 5109"/>
                <a:gd name="T55" fmla="*/ 1880 h 6838"/>
                <a:gd name="T56" fmla="*/ 17 w 5109"/>
                <a:gd name="T57" fmla="*/ 2453 h 6838"/>
                <a:gd name="T58" fmla="*/ 11 w 5109"/>
                <a:gd name="T59" fmla="*/ 2864 h 6838"/>
                <a:gd name="T60" fmla="*/ 170 w 5109"/>
                <a:gd name="T61" fmla="*/ 3361 h 6838"/>
                <a:gd name="T62" fmla="*/ 310 w 5109"/>
                <a:gd name="T63" fmla="*/ 3336 h 6838"/>
                <a:gd name="T64" fmla="*/ 290 w 5109"/>
                <a:gd name="T65" fmla="*/ 2807 h 6838"/>
                <a:gd name="T66" fmla="*/ 388 w 5109"/>
                <a:gd name="T67" fmla="*/ 2107 h 6838"/>
                <a:gd name="T68" fmla="*/ 559 w 5109"/>
                <a:gd name="T69" fmla="*/ 1748 h 6838"/>
                <a:gd name="T70" fmla="*/ 775 w 5109"/>
                <a:gd name="T71" fmla="*/ 1652 h 6838"/>
                <a:gd name="T72" fmla="*/ 735 w 5109"/>
                <a:gd name="T73" fmla="*/ 1958 h 6838"/>
                <a:gd name="T74" fmla="*/ 791 w 5109"/>
                <a:gd name="T75" fmla="*/ 2294 h 6838"/>
                <a:gd name="T76" fmla="*/ 963 w 5109"/>
                <a:gd name="T77" fmla="*/ 2674 h 6838"/>
                <a:gd name="T78" fmla="*/ 1127 w 5109"/>
                <a:gd name="T79" fmla="*/ 2847 h 6838"/>
                <a:gd name="T80" fmla="*/ 1403 w 5109"/>
                <a:gd name="T81" fmla="*/ 2952 h 6838"/>
                <a:gd name="T82" fmla="*/ 1322 w 5109"/>
                <a:gd name="T83" fmla="*/ 2833 h 6838"/>
                <a:gd name="T84" fmla="*/ 1090 w 5109"/>
                <a:gd name="T85" fmla="*/ 2417 h 6838"/>
                <a:gd name="T86" fmla="*/ 996 w 5109"/>
                <a:gd name="T87" fmla="*/ 2093 h 6838"/>
                <a:gd name="T88" fmla="*/ 1013 w 5109"/>
                <a:gd name="T89" fmla="*/ 1725 h 6838"/>
                <a:gd name="T90" fmla="*/ 1163 w 5109"/>
                <a:gd name="T91" fmla="*/ 1849 h 6838"/>
                <a:gd name="T92" fmla="*/ 1524 w 5109"/>
                <a:gd name="T93" fmla="*/ 2311 h 6838"/>
                <a:gd name="T94" fmla="*/ 1859 w 5109"/>
                <a:gd name="T95" fmla="*/ 2576 h 6838"/>
                <a:gd name="T96" fmla="*/ 2224 w 5109"/>
                <a:gd name="T97" fmla="*/ 2752 h 6838"/>
                <a:gd name="T98" fmla="*/ 2883 w 5109"/>
                <a:gd name="T99" fmla="*/ 2842 h 6838"/>
                <a:gd name="T100" fmla="*/ 3175 w 5109"/>
                <a:gd name="T101" fmla="*/ 2890 h 6838"/>
                <a:gd name="T102" fmla="*/ 3413 w 5109"/>
                <a:gd name="T103" fmla="*/ 3065 h 6838"/>
                <a:gd name="T104" fmla="*/ 3702 w 5109"/>
                <a:gd name="T105" fmla="*/ 3898 h 6838"/>
                <a:gd name="T106" fmla="*/ 3742 w 5109"/>
                <a:gd name="T107" fmla="*/ 4078 h 6838"/>
                <a:gd name="T108" fmla="*/ 3586 w 5109"/>
                <a:gd name="T109" fmla="*/ 4835 h 6838"/>
                <a:gd name="T110" fmla="*/ 3560 w 5109"/>
                <a:gd name="T111" fmla="*/ 5179 h 6838"/>
                <a:gd name="T112" fmla="*/ 3693 w 5109"/>
                <a:gd name="T113" fmla="*/ 5327 h 6838"/>
                <a:gd name="T114" fmla="*/ 3958 w 5109"/>
                <a:gd name="T115" fmla="*/ 5435 h 6838"/>
                <a:gd name="T116" fmla="*/ 4188 w 5109"/>
                <a:gd name="T117" fmla="*/ 5578 h 6838"/>
                <a:gd name="T118" fmla="*/ 4507 w 5109"/>
                <a:gd name="T119" fmla="*/ 5957 h 6838"/>
                <a:gd name="T120" fmla="*/ 4847 w 5109"/>
                <a:gd name="T121" fmla="*/ 6546 h 6838"/>
                <a:gd name="T122" fmla="*/ 5003 w 5109"/>
                <a:gd name="T123" fmla="*/ 6752 h 6838"/>
                <a:gd name="T124" fmla="*/ 5109 w 5109"/>
                <a:gd name="T125" fmla="*/ 6150 h 6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109" h="6838">
                  <a:moveTo>
                    <a:pt x="5089" y="5872"/>
                  </a:moveTo>
                  <a:lnTo>
                    <a:pt x="5089" y="5872"/>
                  </a:lnTo>
                  <a:lnTo>
                    <a:pt x="5080" y="5817"/>
                  </a:lnTo>
                  <a:lnTo>
                    <a:pt x="5068" y="5763"/>
                  </a:lnTo>
                  <a:lnTo>
                    <a:pt x="5055" y="5709"/>
                  </a:lnTo>
                  <a:lnTo>
                    <a:pt x="5040" y="5654"/>
                  </a:lnTo>
                  <a:lnTo>
                    <a:pt x="5022" y="5602"/>
                  </a:lnTo>
                  <a:lnTo>
                    <a:pt x="5003" y="5549"/>
                  </a:lnTo>
                  <a:lnTo>
                    <a:pt x="4982" y="5498"/>
                  </a:lnTo>
                  <a:lnTo>
                    <a:pt x="4959" y="5446"/>
                  </a:lnTo>
                  <a:lnTo>
                    <a:pt x="4934" y="5397"/>
                  </a:lnTo>
                  <a:lnTo>
                    <a:pt x="4907" y="5348"/>
                  </a:lnTo>
                  <a:lnTo>
                    <a:pt x="4878" y="5301"/>
                  </a:lnTo>
                  <a:lnTo>
                    <a:pt x="4847" y="5255"/>
                  </a:lnTo>
                  <a:lnTo>
                    <a:pt x="4815" y="5209"/>
                  </a:lnTo>
                  <a:lnTo>
                    <a:pt x="4780" y="5166"/>
                  </a:lnTo>
                  <a:lnTo>
                    <a:pt x="4763" y="5145"/>
                  </a:lnTo>
                  <a:lnTo>
                    <a:pt x="4743" y="5124"/>
                  </a:lnTo>
                  <a:lnTo>
                    <a:pt x="4724" y="5103"/>
                  </a:lnTo>
                  <a:lnTo>
                    <a:pt x="4705" y="5084"/>
                  </a:lnTo>
                  <a:lnTo>
                    <a:pt x="4705" y="5084"/>
                  </a:lnTo>
                  <a:lnTo>
                    <a:pt x="4674" y="5052"/>
                  </a:lnTo>
                  <a:lnTo>
                    <a:pt x="4659" y="5035"/>
                  </a:lnTo>
                  <a:lnTo>
                    <a:pt x="4645" y="5017"/>
                  </a:lnTo>
                  <a:lnTo>
                    <a:pt x="4633" y="4999"/>
                  </a:lnTo>
                  <a:lnTo>
                    <a:pt x="4627" y="4990"/>
                  </a:lnTo>
                  <a:lnTo>
                    <a:pt x="4623" y="4980"/>
                  </a:lnTo>
                  <a:lnTo>
                    <a:pt x="4619" y="4970"/>
                  </a:lnTo>
                  <a:lnTo>
                    <a:pt x="4616" y="4960"/>
                  </a:lnTo>
                  <a:lnTo>
                    <a:pt x="4613" y="4950"/>
                  </a:lnTo>
                  <a:lnTo>
                    <a:pt x="4612" y="4939"/>
                  </a:lnTo>
                  <a:lnTo>
                    <a:pt x="4576" y="4912"/>
                  </a:lnTo>
                  <a:lnTo>
                    <a:pt x="4576" y="4912"/>
                  </a:lnTo>
                  <a:lnTo>
                    <a:pt x="4520" y="4835"/>
                  </a:lnTo>
                  <a:lnTo>
                    <a:pt x="4467" y="4756"/>
                  </a:lnTo>
                  <a:lnTo>
                    <a:pt x="4415" y="4677"/>
                  </a:lnTo>
                  <a:lnTo>
                    <a:pt x="4363" y="4597"/>
                  </a:lnTo>
                  <a:lnTo>
                    <a:pt x="4315" y="4515"/>
                  </a:lnTo>
                  <a:lnTo>
                    <a:pt x="4268" y="4433"/>
                  </a:lnTo>
                  <a:lnTo>
                    <a:pt x="4224" y="4348"/>
                  </a:lnTo>
                  <a:lnTo>
                    <a:pt x="4181" y="4264"/>
                  </a:lnTo>
                  <a:lnTo>
                    <a:pt x="4205" y="4231"/>
                  </a:lnTo>
                  <a:lnTo>
                    <a:pt x="4205" y="4231"/>
                  </a:lnTo>
                  <a:lnTo>
                    <a:pt x="4242" y="4165"/>
                  </a:lnTo>
                  <a:lnTo>
                    <a:pt x="4256" y="4136"/>
                  </a:lnTo>
                  <a:lnTo>
                    <a:pt x="4256" y="4136"/>
                  </a:lnTo>
                  <a:lnTo>
                    <a:pt x="4270" y="4098"/>
                  </a:lnTo>
                  <a:lnTo>
                    <a:pt x="4283" y="4060"/>
                  </a:lnTo>
                  <a:lnTo>
                    <a:pt x="4296" y="4022"/>
                  </a:lnTo>
                  <a:lnTo>
                    <a:pt x="4307" y="3984"/>
                  </a:lnTo>
                  <a:lnTo>
                    <a:pt x="4317" y="3946"/>
                  </a:lnTo>
                  <a:lnTo>
                    <a:pt x="4326" y="3906"/>
                  </a:lnTo>
                  <a:lnTo>
                    <a:pt x="4334" y="3867"/>
                  </a:lnTo>
                  <a:lnTo>
                    <a:pt x="4341" y="3828"/>
                  </a:lnTo>
                  <a:lnTo>
                    <a:pt x="4347" y="3788"/>
                  </a:lnTo>
                  <a:lnTo>
                    <a:pt x="4352" y="3749"/>
                  </a:lnTo>
                  <a:lnTo>
                    <a:pt x="4356" y="3709"/>
                  </a:lnTo>
                  <a:lnTo>
                    <a:pt x="4359" y="3669"/>
                  </a:lnTo>
                  <a:lnTo>
                    <a:pt x="4361" y="3629"/>
                  </a:lnTo>
                  <a:lnTo>
                    <a:pt x="4362" y="3589"/>
                  </a:lnTo>
                  <a:lnTo>
                    <a:pt x="4362" y="3549"/>
                  </a:lnTo>
                  <a:lnTo>
                    <a:pt x="4360" y="3509"/>
                  </a:lnTo>
                  <a:lnTo>
                    <a:pt x="4358" y="3471"/>
                  </a:lnTo>
                  <a:lnTo>
                    <a:pt x="4358" y="3471"/>
                  </a:lnTo>
                  <a:lnTo>
                    <a:pt x="4367" y="3380"/>
                  </a:lnTo>
                  <a:lnTo>
                    <a:pt x="4367" y="3380"/>
                  </a:lnTo>
                  <a:lnTo>
                    <a:pt x="4355" y="3412"/>
                  </a:lnTo>
                  <a:lnTo>
                    <a:pt x="4342" y="3444"/>
                  </a:lnTo>
                  <a:lnTo>
                    <a:pt x="4328" y="3477"/>
                  </a:lnTo>
                  <a:lnTo>
                    <a:pt x="4312" y="3510"/>
                  </a:lnTo>
                  <a:lnTo>
                    <a:pt x="4312" y="3510"/>
                  </a:lnTo>
                  <a:lnTo>
                    <a:pt x="4295" y="3540"/>
                  </a:lnTo>
                  <a:lnTo>
                    <a:pt x="4277" y="3571"/>
                  </a:lnTo>
                  <a:lnTo>
                    <a:pt x="4257" y="3601"/>
                  </a:lnTo>
                  <a:lnTo>
                    <a:pt x="4237" y="3631"/>
                  </a:lnTo>
                  <a:lnTo>
                    <a:pt x="4196" y="3690"/>
                  </a:lnTo>
                  <a:lnTo>
                    <a:pt x="4160" y="3742"/>
                  </a:lnTo>
                  <a:lnTo>
                    <a:pt x="4160" y="3742"/>
                  </a:lnTo>
                  <a:lnTo>
                    <a:pt x="4130" y="3785"/>
                  </a:lnTo>
                  <a:lnTo>
                    <a:pt x="4115" y="3806"/>
                  </a:lnTo>
                  <a:lnTo>
                    <a:pt x="4099" y="3826"/>
                  </a:lnTo>
                  <a:lnTo>
                    <a:pt x="4083" y="3846"/>
                  </a:lnTo>
                  <a:lnTo>
                    <a:pt x="4066" y="3865"/>
                  </a:lnTo>
                  <a:lnTo>
                    <a:pt x="4049" y="3883"/>
                  </a:lnTo>
                  <a:lnTo>
                    <a:pt x="4031" y="3900"/>
                  </a:lnTo>
                  <a:lnTo>
                    <a:pt x="4011" y="3917"/>
                  </a:lnTo>
                  <a:lnTo>
                    <a:pt x="3991" y="3932"/>
                  </a:lnTo>
                  <a:lnTo>
                    <a:pt x="3971" y="3945"/>
                  </a:lnTo>
                  <a:lnTo>
                    <a:pt x="3949" y="3956"/>
                  </a:lnTo>
                  <a:lnTo>
                    <a:pt x="3927" y="3966"/>
                  </a:lnTo>
                  <a:lnTo>
                    <a:pt x="3904" y="3974"/>
                  </a:lnTo>
                  <a:lnTo>
                    <a:pt x="3880" y="3979"/>
                  </a:lnTo>
                  <a:lnTo>
                    <a:pt x="3867" y="3981"/>
                  </a:lnTo>
                  <a:lnTo>
                    <a:pt x="3855" y="3983"/>
                  </a:lnTo>
                  <a:lnTo>
                    <a:pt x="3855" y="3983"/>
                  </a:lnTo>
                  <a:lnTo>
                    <a:pt x="3846" y="3983"/>
                  </a:lnTo>
                  <a:lnTo>
                    <a:pt x="3838" y="3983"/>
                  </a:lnTo>
                  <a:lnTo>
                    <a:pt x="3829" y="3982"/>
                  </a:lnTo>
                  <a:lnTo>
                    <a:pt x="3821" y="3980"/>
                  </a:lnTo>
                  <a:lnTo>
                    <a:pt x="3804" y="3975"/>
                  </a:lnTo>
                  <a:lnTo>
                    <a:pt x="3787" y="3968"/>
                  </a:lnTo>
                  <a:lnTo>
                    <a:pt x="3771" y="3959"/>
                  </a:lnTo>
                  <a:lnTo>
                    <a:pt x="3756" y="3950"/>
                  </a:lnTo>
                  <a:lnTo>
                    <a:pt x="3741" y="3940"/>
                  </a:lnTo>
                  <a:lnTo>
                    <a:pt x="3727" y="3929"/>
                  </a:lnTo>
                  <a:lnTo>
                    <a:pt x="3707" y="3899"/>
                  </a:lnTo>
                  <a:lnTo>
                    <a:pt x="3707" y="3899"/>
                  </a:lnTo>
                  <a:lnTo>
                    <a:pt x="3719" y="3819"/>
                  </a:lnTo>
                  <a:lnTo>
                    <a:pt x="3729" y="3739"/>
                  </a:lnTo>
                  <a:lnTo>
                    <a:pt x="3738" y="3658"/>
                  </a:lnTo>
                  <a:lnTo>
                    <a:pt x="3746" y="3578"/>
                  </a:lnTo>
                  <a:lnTo>
                    <a:pt x="3753" y="3497"/>
                  </a:lnTo>
                  <a:lnTo>
                    <a:pt x="3760" y="3416"/>
                  </a:lnTo>
                  <a:lnTo>
                    <a:pt x="3772" y="3255"/>
                  </a:lnTo>
                  <a:lnTo>
                    <a:pt x="3831" y="3133"/>
                  </a:lnTo>
                  <a:lnTo>
                    <a:pt x="3831" y="3133"/>
                  </a:lnTo>
                  <a:lnTo>
                    <a:pt x="3840" y="3119"/>
                  </a:lnTo>
                  <a:lnTo>
                    <a:pt x="3848" y="3104"/>
                  </a:lnTo>
                  <a:lnTo>
                    <a:pt x="3863" y="3075"/>
                  </a:lnTo>
                  <a:lnTo>
                    <a:pt x="3876" y="3045"/>
                  </a:lnTo>
                  <a:lnTo>
                    <a:pt x="3888" y="3014"/>
                  </a:lnTo>
                  <a:lnTo>
                    <a:pt x="3899" y="2982"/>
                  </a:lnTo>
                  <a:lnTo>
                    <a:pt x="3909" y="2951"/>
                  </a:lnTo>
                  <a:lnTo>
                    <a:pt x="3928" y="2887"/>
                  </a:lnTo>
                  <a:lnTo>
                    <a:pt x="3947" y="2823"/>
                  </a:lnTo>
                  <a:lnTo>
                    <a:pt x="3957" y="2790"/>
                  </a:lnTo>
                  <a:lnTo>
                    <a:pt x="3969" y="2759"/>
                  </a:lnTo>
                  <a:lnTo>
                    <a:pt x="3981" y="2729"/>
                  </a:lnTo>
                  <a:lnTo>
                    <a:pt x="3995" y="2699"/>
                  </a:lnTo>
                  <a:lnTo>
                    <a:pt x="4011" y="2671"/>
                  </a:lnTo>
                  <a:lnTo>
                    <a:pt x="4021" y="2657"/>
                  </a:lnTo>
                  <a:lnTo>
                    <a:pt x="4030" y="2643"/>
                  </a:lnTo>
                  <a:lnTo>
                    <a:pt x="4030" y="2643"/>
                  </a:lnTo>
                  <a:lnTo>
                    <a:pt x="4041" y="2630"/>
                  </a:lnTo>
                  <a:lnTo>
                    <a:pt x="4052" y="2617"/>
                  </a:lnTo>
                  <a:lnTo>
                    <a:pt x="4058" y="2611"/>
                  </a:lnTo>
                  <a:lnTo>
                    <a:pt x="4065" y="2605"/>
                  </a:lnTo>
                  <a:lnTo>
                    <a:pt x="4072" y="2600"/>
                  </a:lnTo>
                  <a:lnTo>
                    <a:pt x="4079" y="2596"/>
                  </a:lnTo>
                  <a:lnTo>
                    <a:pt x="4079" y="2596"/>
                  </a:lnTo>
                  <a:lnTo>
                    <a:pt x="4087" y="2592"/>
                  </a:lnTo>
                  <a:lnTo>
                    <a:pt x="4096" y="2589"/>
                  </a:lnTo>
                  <a:lnTo>
                    <a:pt x="4104" y="2587"/>
                  </a:lnTo>
                  <a:lnTo>
                    <a:pt x="4113" y="2585"/>
                  </a:lnTo>
                  <a:lnTo>
                    <a:pt x="4130" y="2583"/>
                  </a:lnTo>
                  <a:lnTo>
                    <a:pt x="4148" y="2582"/>
                  </a:lnTo>
                  <a:lnTo>
                    <a:pt x="4148" y="2582"/>
                  </a:lnTo>
                  <a:lnTo>
                    <a:pt x="4171" y="2582"/>
                  </a:lnTo>
                  <a:lnTo>
                    <a:pt x="4194" y="2583"/>
                  </a:lnTo>
                  <a:lnTo>
                    <a:pt x="4217" y="2586"/>
                  </a:lnTo>
                  <a:lnTo>
                    <a:pt x="4240" y="2591"/>
                  </a:lnTo>
                  <a:lnTo>
                    <a:pt x="4262" y="2597"/>
                  </a:lnTo>
                  <a:lnTo>
                    <a:pt x="4272" y="2601"/>
                  </a:lnTo>
                  <a:lnTo>
                    <a:pt x="4283" y="2606"/>
                  </a:lnTo>
                  <a:lnTo>
                    <a:pt x="4293" y="2611"/>
                  </a:lnTo>
                  <a:lnTo>
                    <a:pt x="4302" y="2617"/>
                  </a:lnTo>
                  <a:lnTo>
                    <a:pt x="4312" y="2624"/>
                  </a:lnTo>
                  <a:lnTo>
                    <a:pt x="4321" y="2631"/>
                  </a:lnTo>
                  <a:lnTo>
                    <a:pt x="4321" y="2631"/>
                  </a:lnTo>
                  <a:lnTo>
                    <a:pt x="4328" y="2638"/>
                  </a:lnTo>
                  <a:lnTo>
                    <a:pt x="4335" y="2645"/>
                  </a:lnTo>
                  <a:lnTo>
                    <a:pt x="4347" y="2661"/>
                  </a:lnTo>
                  <a:lnTo>
                    <a:pt x="4358" y="2678"/>
                  </a:lnTo>
                  <a:lnTo>
                    <a:pt x="4367" y="2695"/>
                  </a:lnTo>
                  <a:lnTo>
                    <a:pt x="4367" y="2695"/>
                  </a:lnTo>
                  <a:lnTo>
                    <a:pt x="4359" y="2603"/>
                  </a:lnTo>
                  <a:lnTo>
                    <a:pt x="4348" y="2510"/>
                  </a:lnTo>
                  <a:lnTo>
                    <a:pt x="4348" y="2482"/>
                  </a:lnTo>
                  <a:lnTo>
                    <a:pt x="4348" y="2482"/>
                  </a:lnTo>
                  <a:lnTo>
                    <a:pt x="4343" y="2404"/>
                  </a:lnTo>
                  <a:lnTo>
                    <a:pt x="4336" y="2325"/>
                  </a:lnTo>
                  <a:lnTo>
                    <a:pt x="4326" y="2248"/>
                  </a:lnTo>
                  <a:lnTo>
                    <a:pt x="4315" y="2171"/>
                  </a:lnTo>
                  <a:lnTo>
                    <a:pt x="4303" y="2093"/>
                  </a:lnTo>
                  <a:lnTo>
                    <a:pt x="4288" y="2017"/>
                  </a:lnTo>
                  <a:lnTo>
                    <a:pt x="4273" y="1940"/>
                  </a:lnTo>
                  <a:lnTo>
                    <a:pt x="4256" y="1863"/>
                  </a:lnTo>
                  <a:lnTo>
                    <a:pt x="4238" y="1787"/>
                  </a:lnTo>
                  <a:lnTo>
                    <a:pt x="4219" y="1711"/>
                  </a:lnTo>
                  <a:lnTo>
                    <a:pt x="4200" y="1635"/>
                  </a:lnTo>
                  <a:lnTo>
                    <a:pt x="4179" y="1559"/>
                  </a:lnTo>
                  <a:lnTo>
                    <a:pt x="4137" y="1408"/>
                  </a:lnTo>
                  <a:lnTo>
                    <a:pt x="4094" y="1258"/>
                  </a:lnTo>
                  <a:lnTo>
                    <a:pt x="4094" y="1258"/>
                  </a:lnTo>
                  <a:lnTo>
                    <a:pt x="4062" y="1149"/>
                  </a:lnTo>
                  <a:lnTo>
                    <a:pt x="4045" y="1096"/>
                  </a:lnTo>
                  <a:lnTo>
                    <a:pt x="4027" y="1043"/>
                  </a:lnTo>
                  <a:lnTo>
                    <a:pt x="4007" y="990"/>
                  </a:lnTo>
                  <a:lnTo>
                    <a:pt x="3985" y="938"/>
                  </a:lnTo>
                  <a:lnTo>
                    <a:pt x="3974" y="913"/>
                  </a:lnTo>
                  <a:lnTo>
                    <a:pt x="3962" y="888"/>
                  </a:lnTo>
                  <a:lnTo>
                    <a:pt x="3949" y="863"/>
                  </a:lnTo>
                  <a:lnTo>
                    <a:pt x="3935" y="839"/>
                  </a:lnTo>
                  <a:lnTo>
                    <a:pt x="3935" y="839"/>
                  </a:lnTo>
                  <a:lnTo>
                    <a:pt x="3911" y="798"/>
                  </a:lnTo>
                  <a:lnTo>
                    <a:pt x="3884" y="758"/>
                  </a:lnTo>
                  <a:lnTo>
                    <a:pt x="3856" y="720"/>
                  </a:lnTo>
                  <a:lnTo>
                    <a:pt x="3826" y="684"/>
                  </a:lnTo>
                  <a:lnTo>
                    <a:pt x="3795" y="648"/>
                  </a:lnTo>
                  <a:lnTo>
                    <a:pt x="3763" y="614"/>
                  </a:lnTo>
                  <a:lnTo>
                    <a:pt x="3729" y="580"/>
                  </a:lnTo>
                  <a:lnTo>
                    <a:pt x="3695" y="547"/>
                  </a:lnTo>
                  <a:lnTo>
                    <a:pt x="3659" y="515"/>
                  </a:lnTo>
                  <a:lnTo>
                    <a:pt x="3622" y="484"/>
                  </a:lnTo>
                  <a:lnTo>
                    <a:pt x="3585" y="453"/>
                  </a:lnTo>
                  <a:lnTo>
                    <a:pt x="3548" y="423"/>
                  </a:lnTo>
                  <a:lnTo>
                    <a:pt x="3472" y="365"/>
                  </a:lnTo>
                  <a:lnTo>
                    <a:pt x="3395" y="306"/>
                  </a:lnTo>
                  <a:lnTo>
                    <a:pt x="3353" y="278"/>
                  </a:lnTo>
                  <a:lnTo>
                    <a:pt x="3353" y="278"/>
                  </a:lnTo>
                  <a:lnTo>
                    <a:pt x="3297" y="254"/>
                  </a:lnTo>
                  <a:lnTo>
                    <a:pt x="3240" y="232"/>
                  </a:lnTo>
                  <a:lnTo>
                    <a:pt x="3183" y="210"/>
                  </a:lnTo>
                  <a:lnTo>
                    <a:pt x="3127" y="188"/>
                  </a:lnTo>
                  <a:lnTo>
                    <a:pt x="3070" y="168"/>
                  </a:lnTo>
                  <a:lnTo>
                    <a:pt x="3012" y="148"/>
                  </a:lnTo>
                  <a:lnTo>
                    <a:pt x="2955" y="129"/>
                  </a:lnTo>
                  <a:lnTo>
                    <a:pt x="2896" y="110"/>
                  </a:lnTo>
                  <a:lnTo>
                    <a:pt x="2838" y="94"/>
                  </a:lnTo>
                  <a:lnTo>
                    <a:pt x="2779" y="78"/>
                  </a:lnTo>
                  <a:lnTo>
                    <a:pt x="2721" y="64"/>
                  </a:lnTo>
                  <a:lnTo>
                    <a:pt x="2662" y="51"/>
                  </a:lnTo>
                  <a:lnTo>
                    <a:pt x="2603" y="39"/>
                  </a:lnTo>
                  <a:lnTo>
                    <a:pt x="2542" y="29"/>
                  </a:lnTo>
                  <a:lnTo>
                    <a:pt x="2482" y="20"/>
                  </a:lnTo>
                  <a:lnTo>
                    <a:pt x="2422" y="12"/>
                  </a:lnTo>
                  <a:lnTo>
                    <a:pt x="2422" y="12"/>
                  </a:lnTo>
                  <a:lnTo>
                    <a:pt x="2362" y="7"/>
                  </a:lnTo>
                  <a:lnTo>
                    <a:pt x="2301" y="3"/>
                  </a:lnTo>
                  <a:lnTo>
                    <a:pt x="2241" y="0"/>
                  </a:lnTo>
                  <a:lnTo>
                    <a:pt x="2179" y="0"/>
                  </a:lnTo>
                  <a:lnTo>
                    <a:pt x="2118" y="2"/>
                  </a:lnTo>
                  <a:lnTo>
                    <a:pt x="2058" y="5"/>
                  </a:lnTo>
                  <a:lnTo>
                    <a:pt x="1998" y="10"/>
                  </a:lnTo>
                  <a:lnTo>
                    <a:pt x="1937" y="18"/>
                  </a:lnTo>
                  <a:lnTo>
                    <a:pt x="1878" y="27"/>
                  </a:lnTo>
                  <a:lnTo>
                    <a:pt x="1817" y="39"/>
                  </a:lnTo>
                  <a:lnTo>
                    <a:pt x="1759" y="52"/>
                  </a:lnTo>
                  <a:lnTo>
                    <a:pt x="1701" y="68"/>
                  </a:lnTo>
                  <a:lnTo>
                    <a:pt x="1672" y="77"/>
                  </a:lnTo>
                  <a:lnTo>
                    <a:pt x="1643" y="86"/>
                  </a:lnTo>
                  <a:lnTo>
                    <a:pt x="1615" y="96"/>
                  </a:lnTo>
                  <a:lnTo>
                    <a:pt x="1586" y="107"/>
                  </a:lnTo>
                  <a:lnTo>
                    <a:pt x="1558" y="119"/>
                  </a:lnTo>
                  <a:lnTo>
                    <a:pt x="1531" y="131"/>
                  </a:lnTo>
                  <a:lnTo>
                    <a:pt x="1503" y="143"/>
                  </a:lnTo>
                  <a:lnTo>
                    <a:pt x="1475" y="156"/>
                  </a:lnTo>
                  <a:lnTo>
                    <a:pt x="1475" y="156"/>
                  </a:lnTo>
                  <a:lnTo>
                    <a:pt x="1461" y="163"/>
                  </a:lnTo>
                  <a:lnTo>
                    <a:pt x="1447" y="171"/>
                  </a:lnTo>
                  <a:lnTo>
                    <a:pt x="1434" y="180"/>
                  </a:lnTo>
                  <a:lnTo>
                    <a:pt x="1421" y="190"/>
                  </a:lnTo>
                  <a:lnTo>
                    <a:pt x="1411" y="201"/>
                  </a:lnTo>
                  <a:lnTo>
                    <a:pt x="1406" y="207"/>
                  </a:lnTo>
                  <a:lnTo>
                    <a:pt x="1402" y="213"/>
                  </a:lnTo>
                  <a:lnTo>
                    <a:pt x="1398" y="220"/>
                  </a:lnTo>
                  <a:lnTo>
                    <a:pt x="1396" y="226"/>
                  </a:lnTo>
                  <a:lnTo>
                    <a:pt x="1393" y="233"/>
                  </a:lnTo>
                  <a:lnTo>
                    <a:pt x="1392" y="241"/>
                  </a:lnTo>
                  <a:lnTo>
                    <a:pt x="1324" y="320"/>
                  </a:lnTo>
                  <a:lnTo>
                    <a:pt x="1324" y="320"/>
                  </a:lnTo>
                  <a:lnTo>
                    <a:pt x="1254" y="336"/>
                  </a:lnTo>
                  <a:lnTo>
                    <a:pt x="1184" y="353"/>
                  </a:lnTo>
                  <a:lnTo>
                    <a:pt x="1114" y="371"/>
                  </a:lnTo>
                  <a:lnTo>
                    <a:pt x="1045" y="391"/>
                  </a:lnTo>
                  <a:lnTo>
                    <a:pt x="1045" y="391"/>
                  </a:lnTo>
                  <a:lnTo>
                    <a:pt x="992" y="407"/>
                  </a:lnTo>
                  <a:lnTo>
                    <a:pt x="965" y="416"/>
                  </a:lnTo>
                  <a:lnTo>
                    <a:pt x="939" y="425"/>
                  </a:lnTo>
                  <a:lnTo>
                    <a:pt x="914" y="436"/>
                  </a:lnTo>
                  <a:lnTo>
                    <a:pt x="889" y="447"/>
                  </a:lnTo>
                  <a:lnTo>
                    <a:pt x="864" y="460"/>
                  </a:lnTo>
                  <a:lnTo>
                    <a:pt x="840" y="474"/>
                  </a:lnTo>
                  <a:lnTo>
                    <a:pt x="840" y="474"/>
                  </a:lnTo>
                  <a:lnTo>
                    <a:pt x="825" y="485"/>
                  </a:lnTo>
                  <a:lnTo>
                    <a:pt x="810" y="496"/>
                  </a:lnTo>
                  <a:lnTo>
                    <a:pt x="795" y="507"/>
                  </a:lnTo>
                  <a:lnTo>
                    <a:pt x="781" y="519"/>
                  </a:lnTo>
                  <a:lnTo>
                    <a:pt x="767" y="532"/>
                  </a:lnTo>
                  <a:lnTo>
                    <a:pt x="753" y="545"/>
                  </a:lnTo>
                  <a:lnTo>
                    <a:pt x="727" y="573"/>
                  </a:lnTo>
                  <a:lnTo>
                    <a:pt x="702" y="602"/>
                  </a:lnTo>
                  <a:lnTo>
                    <a:pt x="679" y="632"/>
                  </a:lnTo>
                  <a:lnTo>
                    <a:pt x="657" y="662"/>
                  </a:lnTo>
                  <a:lnTo>
                    <a:pt x="635" y="693"/>
                  </a:lnTo>
                  <a:lnTo>
                    <a:pt x="635" y="693"/>
                  </a:lnTo>
                  <a:lnTo>
                    <a:pt x="599" y="746"/>
                  </a:lnTo>
                  <a:lnTo>
                    <a:pt x="565" y="801"/>
                  </a:lnTo>
                  <a:lnTo>
                    <a:pt x="532" y="856"/>
                  </a:lnTo>
                  <a:lnTo>
                    <a:pt x="500" y="911"/>
                  </a:lnTo>
                  <a:lnTo>
                    <a:pt x="469" y="967"/>
                  </a:lnTo>
                  <a:lnTo>
                    <a:pt x="440" y="1024"/>
                  </a:lnTo>
                  <a:lnTo>
                    <a:pt x="412" y="1082"/>
                  </a:lnTo>
                  <a:lnTo>
                    <a:pt x="384" y="1140"/>
                  </a:lnTo>
                  <a:lnTo>
                    <a:pt x="358" y="1198"/>
                  </a:lnTo>
                  <a:lnTo>
                    <a:pt x="334" y="1258"/>
                  </a:lnTo>
                  <a:lnTo>
                    <a:pt x="311" y="1318"/>
                  </a:lnTo>
                  <a:lnTo>
                    <a:pt x="289" y="1378"/>
                  </a:lnTo>
                  <a:lnTo>
                    <a:pt x="269" y="1438"/>
                  </a:lnTo>
                  <a:lnTo>
                    <a:pt x="250" y="1500"/>
                  </a:lnTo>
                  <a:lnTo>
                    <a:pt x="232" y="1561"/>
                  </a:lnTo>
                  <a:lnTo>
                    <a:pt x="216" y="1623"/>
                  </a:lnTo>
                  <a:lnTo>
                    <a:pt x="187" y="1678"/>
                  </a:lnTo>
                  <a:lnTo>
                    <a:pt x="187" y="1678"/>
                  </a:lnTo>
                  <a:lnTo>
                    <a:pt x="171" y="1728"/>
                  </a:lnTo>
                  <a:lnTo>
                    <a:pt x="156" y="1779"/>
                  </a:lnTo>
                  <a:lnTo>
                    <a:pt x="141" y="1829"/>
                  </a:lnTo>
                  <a:lnTo>
                    <a:pt x="127" y="1880"/>
                  </a:lnTo>
                  <a:lnTo>
                    <a:pt x="113" y="1932"/>
                  </a:lnTo>
                  <a:lnTo>
                    <a:pt x="101" y="1984"/>
                  </a:lnTo>
                  <a:lnTo>
                    <a:pt x="89" y="2035"/>
                  </a:lnTo>
                  <a:lnTo>
                    <a:pt x="77" y="2087"/>
                  </a:lnTo>
                  <a:lnTo>
                    <a:pt x="67" y="2139"/>
                  </a:lnTo>
                  <a:lnTo>
                    <a:pt x="57" y="2191"/>
                  </a:lnTo>
                  <a:lnTo>
                    <a:pt x="48" y="2243"/>
                  </a:lnTo>
                  <a:lnTo>
                    <a:pt x="39" y="2295"/>
                  </a:lnTo>
                  <a:lnTo>
                    <a:pt x="30" y="2349"/>
                  </a:lnTo>
                  <a:lnTo>
                    <a:pt x="23" y="2401"/>
                  </a:lnTo>
                  <a:lnTo>
                    <a:pt x="17" y="2453"/>
                  </a:lnTo>
                  <a:lnTo>
                    <a:pt x="11" y="2506"/>
                  </a:lnTo>
                  <a:lnTo>
                    <a:pt x="11" y="2506"/>
                  </a:lnTo>
                  <a:lnTo>
                    <a:pt x="7" y="2550"/>
                  </a:lnTo>
                  <a:lnTo>
                    <a:pt x="4" y="2596"/>
                  </a:lnTo>
                  <a:lnTo>
                    <a:pt x="1" y="2641"/>
                  </a:lnTo>
                  <a:lnTo>
                    <a:pt x="0" y="2685"/>
                  </a:lnTo>
                  <a:lnTo>
                    <a:pt x="0" y="2730"/>
                  </a:lnTo>
                  <a:lnTo>
                    <a:pt x="2" y="2775"/>
                  </a:lnTo>
                  <a:lnTo>
                    <a:pt x="5" y="2820"/>
                  </a:lnTo>
                  <a:lnTo>
                    <a:pt x="11" y="2864"/>
                  </a:lnTo>
                  <a:lnTo>
                    <a:pt x="11" y="2864"/>
                  </a:lnTo>
                  <a:lnTo>
                    <a:pt x="18" y="2908"/>
                  </a:lnTo>
                  <a:lnTo>
                    <a:pt x="28" y="2952"/>
                  </a:lnTo>
                  <a:lnTo>
                    <a:pt x="40" y="2995"/>
                  </a:lnTo>
                  <a:lnTo>
                    <a:pt x="53" y="3039"/>
                  </a:lnTo>
                  <a:lnTo>
                    <a:pt x="67" y="3082"/>
                  </a:lnTo>
                  <a:lnTo>
                    <a:pt x="82" y="3124"/>
                  </a:lnTo>
                  <a:lnTo>
                    <a:pt x="112" y="3209"/>
                  </a:lnTo>
                  <a:lnTo>
                    <a:pt x="112" y="3209"/>
                  </a:lnTo>
                  <a:lnTo>
                    <a:pt x="140" y="3286"/>
                  </a:lnTo>
                  <a:lnTo>
                    <a:pt x="155" y="3324"/>
                  </a:lnTo>
                  <a:lnTo>
                    <a:pt x="170" y="3361"/>
                  </a:lnTo>
                  <a:lnTo>
                    <a:pt x="187" y="3398"/>
                  </a:lnTo>
                  <a:lnTo>
                    <a:pt x="204" y="3435"/>
                  </a:lnTo>
                  <a:lnTo>
                    <a:pt x="222" y="3472"/>
                  </a:lnTo>
                  <a:lnTo>
                    <a:pt x="242" y="3507"/>
                  </a:lnTo>
                  <a:lnTo>
                    <a:pt x="299" y="3587"/>
                  </a:lnTo>
                  <a:lnTo>
                    <a:pt x="299" y="3587"/>
                  </a:lnTo>
                  <a:lnTo>
                    <a:pt x="299" y="3537"/>
                  </a:lnTo>
                  <a:lnTo>
                    <a:pt x="300" y="3487"/>
                  </a:lnTo>
                  <a:lnTo>
                    <a:pt x="303" y="3436"/>
                  </a:lnTo>
                  <a:lnTo>
                    <a:pt x="306" y="3386"/>
                  </a:lnTo>
                  <a:lnTo>
                    <a:pt x="310" y="3336"/>
                  </a:lnTo>
                  <a:lnTo>
                    <a:pt x="315" y="3286"/>
                  </a:lnTo>
                  <a:lnTo>
                    <a:pt x="321" y="3235"/>
                  </a:lnTo>
                  <a:lnTo>
                    <a:pt x="327" y="3185"/>
                  </a:lnTo>
                  <a:lnTo>
                    <a:pt x="325" y="3131"/>
                  </a:lnTo>
                  <a:lnTo>
                    <a:pt x="325" y="3131"/>
                  </a:lnTo>
                  <a:lnTo>
                    <a:pt x="310" y="3027"/>
                  </a:lnTo>
                  <a:lnTo>
                    <a:pt x="306" y="2999"/>
                  </a:lnTo>
                  <a:lnTo>
                    <a:pt x="306" y="2999"/>
                  </a:lnTo>
                  <a:lnTo>
                    <a:pt x="299" y="2935"/>
                  </a:lnTo>
                  <a:lnTo>
                    <a:pt x="293" y="2871"/>
                  </a:lnTo>
                  <a:lnTo>
                    <a:pt x="290" y="2807"/>
                  </a:lnTo>
                  <a:lnTo>
                    <a:pt x="289" y="2742"/>
                  </a:lnTo>
                  <a:lnTo>
                    <a:pt x="290" y="2678"/>
                  </a:lnTo>
                  <a:lnTo>
                    <a:pt x="293" y="2614"/>
                  </a:lnTo>
                  <a:lnTo>
                    <a:pt x="298" y="2549"/>
                  </a:lnTo>
                  <a:lnTo>
                    <a:pt x="305" y="2485"/>
                  </a:lnTo>
                  <a:lnTo>
                    <a:pt x="314" y="2421"/>
                  </a:lnTo>
                  <a:lnTo>
                    <a:pt x="325" y="2358"/>
                  </a:lnTo>
                  <a:lnTo>
                    <a:pt x="337" y="2294"/>
                  </a:lnTo>
                  <a:lnTo>
                    <a:pt x="352" y="2231"/>
                  </a:lnTo>
                  <a:lnTo>
                    <a:pt x="369" y="2170"/>
                  </a:lnTo>
                  <a:lnTo>
                    <a:pt x="388" y="2107"/>
                  </a:lnTo>
                  <a:lnTo>
                    <a:pt x="410" y="2046"/>
                  </a:lnTo>
                  <a:lnTo>
                    <a:pt x="432" y="1986"/>
                  </a:lnTo>
                  <a:lnTo>
                    <a:pt x="432" y="1986"/>
                  </a:lnTo>
                  <a:lnTo>
                    <a:pt x="445" y="1955"/>
                  </a:lnTo>
                  <a:lnTo>
                    <a:pt x="459" y="1924"/>
                  </a:lnTo>
                  <a:lnTo>
                    <a:pt x="473" y="1893"/>
                  </a:lnTo>
                  <a:lnTo>
                    <a:pt x="488" y="1863"/>
                  </a:lnTo>
                  <a:lnTo>
                    <a:pt x="504" y="1833"/>
                  </a:lnTo>
                  <a:lnTo>
                    <a:pt x="521" y="1804"/>
                  </a:lnTo>
                  <a:lnTo>
                    <a:pt x="540" y="1775"/>
                  </a:lnTo>
                  <a:lnTo>
                    <a:pt x="559" y="1748"/>
                  </a:lnTo>
                  <a:lnTo>
                    <a:pt x="579" y="1722"/>
                  </a:lnTo>
                  <a:lnTo>
                    <a:pt x="601" y="1697"/>
                  </a:lnTo>
                  <a:lnTo>
                    <a:pt x="624" y="1672"/>
                  </a:lnTo>
                  <a:lnTo>
                    <a:pt x="648" y="1650"/>
                  </a:lnTo>
                  <a:lnTo>
                    <a:pt x="673" y="1630"/>
                  </a:lnTo>
                  <a:lnTo>
                    <a:pt x="700" y="1611"/>
                  </a:lnTo>
                  <a:lnTo>
                    <a:pt x="714" y="1602"/>
                  </a:lnTo>
                  <a:lnTo>
                    <a:pt x="728" y="1594"/>
                  </a:lnTo>
                  <a:lnTo>
                    <a:pt x="743" y="1586"/>
                  </a:lnTo>
                  <a:lnTo>
                    <a:pt x="758" y="1579"/>
                  </a:lnTo>
                  <a:lnTo>
                    <a:pt x="775" y="1652"/>
                  </a:lnTo>
                  <a:lnTo>
                    <a:pt x="775" y="1652"/>
                  </a:lnTo>
                  <a:lnTo>
                    <a:pt x="767" y="1683"/>
                  </a:lnTo>
                  <a:lnTo>
                    <a:pt x="758" y="1713"/>
                  </a:lnTo>
                  <a:lnTo>
                    <a:pt x="752" y="1743"/>
                  </a:lnTo>
                  <a:lnTo>
                    <a:pt x="747" y="1773"/>
                  </a:lnTo>
                  <a:lnTo>
                    <a:pt x="742" y="1804"/>
                  </a:lnTo>
                  <a:lnTo>
                    <a:pt x="739" y="1834"/>
                  </a:lnTo>
                  <a:lnTo>
                    <a:pt x="737" y="1865"/>
                  </a:lnTo>
                  <a:lnTo>
                    <a:pt x="735" y="1895"/>
                  </a:lnTo>
                  <a:lnTo>
                    <a:pt x="734" y="1927"/>
                  </a:lnTo>
                  <a:lnTo>
                    <a:pt x="735" y="1958"/>
                  </a:lnTo>
                  <a:lnTo>
                    <a:pt x="736" y="1988"/>
                  </a:lnTo>
                  <a:lnTo>
                    <a:pt x="738" y="2019"/>
                  </a:lnTo>
                  <a:lnTo>
                    <a:pt x="741" y="2050"/>
                  </a:lnTo>
                  <a:lnTo>
                    <a:pt x="744" y="2080"/>
                  </a:lnTo>
                  <a:lnTo>
                    <a:pt x="749" y="2111"/>
                  </a:lnTo>
                  <a:lnTo>
                    <a:pt x="754" y="2143"/>
                  </a:lnTo>
                  <a:lnTo>
                    <a:pt x="760" y="2173"/>
                  </a:lnTo>
                  <a:lnTo>
                    <a:pt x="767" y="2203"/>
                  </a:lnTo>
                  <a:lnTo>
                    <a:pt x="775" y="2234"/>
                  </a:lnTo>
                  <a:lnTo>
                    <a:pt x="783" y="2264"/>
                  </a:lnTo>
                  <a:lnTo>
                    <a:pt x="791" y="2294"/>
                  </a:lnTo>
                  <a:lnTo>
                    <a:pt x="801" y="2324"/>
                  </a:lnTo>
                  <a:lnTo>
                    <a:pt x="811" y="2354"/>
                  </a:lnTo>
                  <a:lnTo>
                    <a:pt x="821" y="2384"/>
                  </a:lnTo>
                  <a:lnTo>
                    <a:pt x="833" y="2413"/>
                  </a:lnTo>
                  <a:lnTo>
                    <a:pt x="844" y="2442"/>
                  </a:lnTo>
                  <a:lnTo>
                    <a:pt x="870" y="2499"/>
                  </a:lnTo>
                  <a:lnTo>
                    <a:pt x="897" y="2555"/>
                  </a:lnTo>
                  <a:lnTo>
                    <a:pt x="926" y="2611"/>
                  </a:lnTo>
                  <a:lnTo>
                    <a:pt x="926" y="2611"/>
                  </a:lnTo>
                  <a:lnTo>
                    <a:pt x="950" y="2654"/>
                  </a:lnTo>
                  <a:lnTo>
                    <a:pt x="963" y="2674"/>
                  </a:lnTo>
                  <a:lnTo>
                    <a:pt x="977" y="2695"/>
                  </a:lnTo>
                  <a:lnTo>
                    <a:pt x="991" y="2715"/>
                  </a:lnTo>
                  <a:lnTo>
                    <a:pt x="1006" y="2734"/>
                  </a:lnTo>
                  <a:lnTo>
                    <a:pt x="1021" y="2753"/>
                  </a:lnTo>
                  <a:lnTo>
                    <a:pt x="1037" y="2771"/>
                  </a:lnTo>
                  <a:lnTo>
                    <a:pt x="1037" y="2771"/>
                  </a:lnTo>
                  <a:lnTo>
                    <a:pt x="1051" y="2785"/>
                  </a:lnTo>
                  <a:lnTo>
                    <a:pt x="1065" y="2799"/>
                  </a:lnTo>
                  <a:lnTo>
                    <a:pt x="1080" y="2812"/>
                  </a:lnTo>
                  <a:lnTo>
                    <a:pt x="1095" y="2824"/>
                  </a:lnTo>
                  <a:lnTo>
                    <a:pt x="1127" y="2847"/>
                  </a:lnTo>
                  <a:lnTo>
                    <a:pt x="1160" y="2868"/>
                  </a:lnTo>
                  <a:lnTo>
                    <a:pt x="1193" y="2888"/>
                  </a:lnTo>
                  <a:lnTo>
                    <a:pt x="1227" y="2907"/>
                  </a:lnTo>
                  <a:lnTo>
                    <a:pt x="1262" y="2925"/>
                  </a:lnTo>
                  <a:lnTo>
                    <a:pt x="1297" y="2942"/>
                  </a:lnTo>
                  <a:lnTo>
                    <a:pt x="1324" y="2960"/>
                  </a:lnTo>
                  <a:lnTo>
                    <a:pt x="1324" y="2960"/>
                  </a:lnTo>
                  <a:lnTo>
                    <a:pt x="1390" y="2956"/>
                  </a:lnTo>
                  <a:lnTo>
                    <a:pt x="1390" y="2956"/>
                  </a:lnTo>
                  <a:lnTo>
                    <a:pt x="1396" y="2954"/>
                  </a:lnTo>
                  <a:lnTo>
                    <a:pt x="1403" y="2952"/>
                  </a:lnTo>
                  <a:lnTo>
                    <a:pt x="1405" y="2950"/>
                  </a:lnTo>
                  <a:lnTo>
                    <a:pt x="1407" y="2948"/>
                  </a:lnTo>
                  <a:lnTo>
                    <a:pt x="1408" y="2945"/>
                  </a:lnTo>
                  <a:lnTo>
                    <a:pt x="1407" y="2942"/>
                  </a:lnTo>
                  <a:lnTo>
                    <a:pt x="1394" y="2905"/>
                  </a:lnTo>
                  <a:lnTo>
                    <a:pt x="1394" y="2905"/>
                  </a:lnTo>
                  <a:lnTo>
                    <a:pt x="1381" y="2894"/>
                  </a:lnTo>
                  <a:lnTo>
                    <a:pt x="1368" y="2883"/>
                  </a:lnTo>
                  <a:lnTo>
                    <a:pt x="1356" y="2871"/>
                  </a:lnTo>
                  <a:lnTo>
                    <a:pt x="1344" y="2859"/>
                  </a:lnTo>
                  <a:lnTo>
                    <a:pt x="1322" y="2833"/>
                  </a:lnTo>
                  <a:lnTo>
                    <a:pt x="1301" y="2806"/>
                  </a:lnTo>
                  <a:lnTo>
                    <a:pt x="1281" y="2777"/>
                  </a:lnTo>
                  <a:lnTo>
                    <a:pt x="1263" y="2748"/>
                  </a:lnTo>
                  <a:lnTo>
                    <a:pt x="1245" y="2718"/>
                  </a:lnTo>
                  <a:lnTo>
                    <a:pt x="1228" y="2688"/>
                  </a:lnTo>
                  <a:lnTo>
                    <a:pt x="1228" y="2688"/>
                  </a:lnTo>
                  <a:lnTo>
                    <a:pt x="1195" y="2629"/>
                  </a:lnTo>
                  <a:lnTo>
                    <a:pt x="1163" y="2569"/>
                  </a:lnTo>
                  <a:lnTo>
                    <a:pt x="1133" y="2509"/>
                  </a:lnTo>
                  <a:lnTo>
                    <a:pt x="1104" y="2448"/>
                  </a:lnTo>
                  <a:lnTo>
                    <a:pt x="1090" y="2417"/>
                  </a:lnTo>
                  <a:lnTo>
                    <a:pt x="1078" y="2386"/>
                  </a:lnTo>
                  <a:lnTo>
                    <a:pt x="1065" y="2354"/>
                  </a:lnTo>
                  <a:lnTo>
                    <a:pt x="1054" y="2322"/>
                  </a:lnTo>
                  <a:lnTo>
                    <a:pt x="1043" y="2290"/>
                  </a:lnTo>
                  <a:lnTo>
                    <a:pt x="1033" y="2258"/>
                  </a:lnTo>
                  <a:lnTo>
                    <a:pt x="1024" y="2226"/>
                  </a:lnTo>
                  <a:lnTo>
                    <a:pt x="1015" y="2193"/>
                  </a:lnTo>
                  <a:lnTo>
                    <a:pt x="1015" y="2193"/>
                  </a:lnTo>
                  <a:lnTo>
                    <a:pt x="1008" y="2160"/>
                  </a:lnTo>
                  <a:lnTo>
                    <a:pt x="1001" y="2127"/>
                  </a:lnTo>
                  <a:lnTo>
                    <a:pt x="996" y="2093"/>
                  </a:lnTo>
                  <a:lnTo>
                    <a:pt x="991" y="2059"/>
                  </a:lnTo>
                  <a:lnTo>
                    <a:pt x="988" y="2026"/>
                  </a:lnTo>
                  <a:lnTo>
                    <a:pt x="986" y="1992"/>
                  </a:lnTo>
                  <a:lnTo>
                    <a:pt x="985" y="1958"/>
                  </a:lnTo>
                  <a:lnTo>
                    <a:pt x="985" y="1925"/>
                  </a:lnTo>
                  <a:lnTo>
                    <a:pt x="986" y="1890"/>
                  </a:lnTo>
                  <a:lnTo>
                    <a:pt x="989" y="1857"/>
                  </a:lnTo>
                  <a:lnTo>
                    <a:pt x="993" y="1823"/>
                  </a:lnTo>
                  <a:lnTo>
                    <a:pt x="998" y="1790"/>
                  </a:lnTo>
                  <a:lnTo>
                    <a:pt x="1004" y="1757"/>
                  </a:lnTo>
                  <a:lnTo>
                    <a:pt x="1013" y="1725"/>
                  </a:lnTo>
                  <a:lnTo>
                    <a:pt x="1022" y="1693"/>
                  </a:lnTo>
                  <a:lnTo>
                    <a:pt x="1033" y="1660"/>
                  </a:lnTo>
                  <a:lnTo>
                    <a:pt x="1106" y="1701"/>
                  </a:lnTo>
                  <a:lnTo>
                    <a:pt x="1106" y="1701"/>
                  </a:lnTo>
                  <a:lnTo>
                    <a:pt x="1111" y="1721"/>
                  </a:lnTo>
                  <a:lnTo>
                    <a:pt x="1116" y="1740"/>
                  </a:lnTo>
                  <a:lnTo>
                    <a:pt x="1124" y="1758"/>
                  </a:lnTo>
                  <a:lnTo>
                    <a:pt x="1130" y="1777"/>
                  </a:lnTo>
                  <a:lnTo>
                    <a:pt x="1138" y="1795"/>
                  </a:lnTo>
                  <a:lnTo>
                    <a:pt x="1146" y="1813"/>
                  </a:lnTo>
                  <a:lnTo>
                    <a:pt x="1163" y="1849"/>
                  </a:lnTo>
                  <a:lnTo>
                    <a:pt x="1182" y="1884"/>
                  </a:lnTo>
                  <a:lnTo>
                    <a:pt x="1203" y="1919"/>
                  </a:lnTo>
                  <a:lnTo>
                    <a:pt x="1224" y="1952"/>
                  </a:lnTo>
                  <a:lnTo>
                    <a:pt x="1247" y="1985"/>
                  </a:lnTo>
                  <a:lnTo>
                    <a:pt x="1247" y="1985"/>
                  </a:lnTo>
                  <a:lnTo>
                    <a:pt x="1289" y="2043"/>
                  </a:lnTo>
                  <a:lnTo>
                    <a:pt x="1332" y="2099"/>
                  </a:lnTo>
                  <a:lnTo>
                    <a:pt x="1377" y="2155"/>
                  </a:lnTo>
                  <a:lnTo>
                    <a:pt x="1424" y="2208"/>
                  </a:lnTo>
                  <a:lnTo>
                    <a:pt x="1473" y="2260"/>
                  </a:lnTo>
                  <a:lnTo>
                    <a:pt x="1524" y="2311"/>
                  </a:lnTo>
                  <a:lnTo>
                    <a:pt x="1576" y="2360"/>
                  </a:lnTo>
                  <a:lnTo>
                    <a:pt x="1602" y="2384"/>
                  </a:lnTo>
                  <a:lnTo>
                    <a:pt x="1629" y="2407"/>
                  </a:lnTo>
                  <a:lnTo>
                    <a:pt x="1657" y="2430"/>
                  </a:lnTo>
                  <a:lnTo>
                    <a:pt x="1684" y="2452"/>
                  </a:lnTo>
                  <a:lnTo>
                    <a:pt x="1712" y="2474"/>
                  </a:lnTo>
                  <a:lnTo>
                    <a:pt x="1741" y="2495"/>
                  </a:lnTo>
                  <a:lnTo>
                    <a:pt x="1770" y="2516"/>
                  </a:lnTo>
                  <a:lnTo>
                    <a:pt x="1799" y="2536"/>
                  </a:lnTo>
                  <a:lnTo>
                    <a:pt x="1828" y="2556"/>
                  </a:lnTo>
                  <a:lnTo>
                    <a:pt x="1859" y="2576"/>
                  </a:lnTo>
                  <a:lnTo>
                    <a:pt x="1889" y="2594"/>
                  </a:lnTo>
                  <a:lnTo>
                    <a:pt x="1920" y="2612"/>
                  </a:lnTo>
                  <a:lnTo>
                    <a:pt x="1951" y="2630"/>
                  </a:lnTo>
                  <a:lnTo>
                    <a:pt x="1982" y="2647"/>
                  </a:lnTo>
                  <a:lnTo>
                    <a:pt x="2013" y="2663"/>
                  </a:lnTo>
                  <a:lnTo>
                    <a:pt x="2045" y="2679"/>
                  </a:lnTo>
                  <a:lnTo>
                    <a:pt x="2077" y="2693"/>
                  </a:lnTo>
                  <a:lnTo>
                    <a:pt x="2110" y="2708"/>
                  </a:lnTo>
                  <a:lnTo>
                    <a:pt x="2110" y="2708"/>
                  </a:lnTo>
                  <a:lnTo>
                    <a:pt x="2166" y="2731"/>
                  </a:lnTo>
                  <a:lnTo>
                    <a:pt x="2224" y="2752"/>
                  </a:lnTo>
                  <a:lnTo>
                    <a:pt x="2282" y="2771"/>
                  </a:lnTo>
                  <a:lnTo>
                    <a:pt x="2340" y="2788"/>
                  </a:lnTo>
                  <a:lnTo>
                    <a:pt x="2399" y="2803"/>
                  </a:lnTo>
                  <a:lnTo>
                    <a:pt x="2459" y="2816"/>
                  </a:lnTo>
                  <a:lnTo>
                    <a:pt x="2519" y="2826"/>
                  </a:lnTo>
                  <a:lnTo>
                    <a:pt x="2580" y="2835"/>
                  </a:lnTo>
                  <a:lnTo>
                    <a:pt x="2641" y="2841"/>
                  </a:lnTo>
                  <a:lnTo>
                    <a:pt x="2701" y="2844"/>
                  </a:lnTo>
                  <a:lnTo>
                    <a:pt x="2762" y="2846"/>
                  </a:lnTo>
                  <a:lnTo>
                    <a:pt x="2823" y="2845"/>
                  </a:lnTo>
                  <a:lnTo>
                    <a:pt x="2883" y="2842"/>
                  </a:lnTo>
                  <a:lnTo>
                    <a:pt x="2913" y="2839"/>
                  </a:lnTo>
                  <a:lnTo>
                    <a:pt x="2944" y="2836"/>
                  </a:lnTo>
                  <a:lnTo>
                    <a:pt x="2974" y="2832"/>
                  </a:lnTo>
                  <a:lnTo>
                    <a:pt x="3004" y="2828"/>
                  </a:lnTo>
                  <a:lnTo>
                    <a:pt x="3034" y="2823"/>
                  </a:lnTo>
                  <a:lnTo>
                    <a:pt x="3064" y="2817"/>
                  </a:lnTo>
                  <a:lnTo>
                    <a:pt x="3100" y="2844"/>
                  </a:lnTo>
                  <a:lnTo>
                    <a:pt x="3100" y="2844"/>
                  </a:lnTo>
                  <a:lnTo>
                    <a:pt x="3118" y="2856"/>
                  </a:lnTo>
                  <a:lnTo>
                    <a:pt x="3137" y="2868"/>
                  </a:lnTo>
                  <a:lnTo>
                    <a:pt x="3175" y="2890"/>
                  </a:lnTo>
                  <a:lnTo>
                    <a:pt x="3252" y="2932"/>
                  </a:lnTo>
                  <a:lnTo>
                    <a:pt x="3290" y="2955"/>
                  </a:lnTo>
                  <a:lnTo>
                    <a:pt x="3309" y="2967"/>
                  </a:lnTo>
                  <a:lnTo>
                    <a:pt x="3327" y="2979"/>
                  </a:lnTo>
                  <a:lnTo>
                    <a:pt x="3344" y="2992"/>
                  </a:lnTo>
                  <a:lnTo>
                    <a:pt x="3360" y="3006"/>
                  </a:lnTo>
                  <a:lnTo>
                    <a:pt x="3376" y="3022"/>
                  </a:lnTo>
                  <a:lnTo>
                    <a:pt x="3391" y="3038"/>
                  </a:lnTo>
                  <a:lnTo>
                    <a:pt x="3391" y="3038"/>
                  </a:lnTo>
                  <a:lnTo>
                    <a:pt x="3402" y="3051"/>
                  </a:lnTo>
                  <a:lnTo>
                    <a:pt x="3413" y="3065"/>
                  </a:lnTo>
                  <a:lnTo>
                    <a:pt x="3423" y="3079"/>
                  </a:lnTo>
                  <a:lnTo>
                    <a:pt x="3432" y="3093"/>
                  </a:lnTo>
                  <a:lnTo>
                    <a:pt x="3441" y="3108"/>
                  </a:lnTo>
                  <a:lnTo>
                    <a:pt x="3449" y="3124"/>
                  </a:lnTo>
                  <a:lnTo>
                    <a:pt x="3463" y="3155"/>
                  </a:lnTo>
                  <a:lnTo>
                    <a:pt x="3477" y="3188"/>
                  </a:lnTo>
                  <a:lnTo>
                    <a:pt x="3489" y="3221"/>
                  </a:lnTo>
                  <a:lnTo>
                    <a:pt x="3500" y="3255"/>
                  </a:lnTo>
                  <a:lnTo>
                    <a:pt x="3510" y="3288"/>
                  </a:lnTo>
                  <a:lnTo>
                    <a:pt x="3510" y="3288"/>
                  </a:lnTo>
                  <a:lnTo>
                    <a:pt x="3702" y="3898"/>
                  </a:lnTo>
                  <a:lnTo>
                    <a:pt x="3715" y="3922"/>
                  </a:lnTo>
                  <a:lnTo>
                    <a:pt x="3715" y="3922"/>
                  </a:lnTo>
                  <a:lnTo>
                    <a:pt x="3729" y="3939"/>
                  </a:lnTo>
                  <a:lnTo>
                    <a:pt x="3743" y="3956"/>
                  </a:lnTo>
                  <a:lnTo>
                    <a:pt x="3748" y="3965"/>
                  </a:lnTo>
                  <a:lnTo>
                    <a:pt x="3753" y="3975"/>
                  </a:lnTo>
                  <a:lnTo>
                    <a:pt x="3757" y="3985"/>
                  </a:lnTo>
                  <a:lnTo>
                    <a:pt x="3760" y="3995"/>
                  </a:lnTo>
                  <a:lnTo>
                    <a:pt x="3761" y="4011"/>
                  </a:lnTo>
                  <a:lnTo>
                    <a:pt x="3761" y="4011"/>
                  </a:lnTo>
                  <a:lnTo>
                    <a:pt x="3742" y="4078"/>
                  </a:lnTo>
                  <a:lnTo>
                    <a:pt x="3723" y="4146"/>
                  </a:lnTo>
                  <a:lnTo>
                    <a:pt x="3706" y="4214"/>
                  </a:lnTo>
                  <a:lnTo>
                    <a:pt x="3689" y="4282"/>
                  </a:lnTo>
                  <a:lnTo>
                    <a:pt x="3673" y="4350"/>
                  </a:lnTo>
                  <a:lnTo>
                    <a:pt x="3657" y="4419"/>
                  </a:lnTo>
                  <a:lnTo>
                    <a:pt x="3643" y="4488"/>
                  </a:lnTo>
                  <a:lnTo>
                    <a:pt x="3630" y="4556"/>
                  </a:lnTo>
                  <a:lnTo>
                    <a:pt x="3617" y="4626"/>
                  </a:lnTo>
                  <a:lnTo>
                    <a:pt x="3606" y="4695"/>
                  </a:lnTo>
                  <a:lnTo>
                    <a:pt x="3595" y="4764"/>
                  </a:lnTo>
                  <a:lnTo>
                    <a:pt x="3586" y="4835"/>
                  </a:lnTo>
                  <a:lnTo>
                    <a:pt x="3577" y="4904"/>
                  </a:lnTo>
                  <a:lnTo>
                    <a:pt x="3569" y="4973"/>
                  </a:lnTo>
                  <a:lnTo>
                    <a:pt x="3562" y="5044"/>
                  </a:lnTo>
                  <a:lnTo>
                    <a:pt x="3556" y="5114"/>
                  </a:lnTo>
                  <a:lnTo>
                    <a:pt x="3556" y="5114"/>
                  </a:lnTo>
                  <a:lnTo>
                    <a:pt x="3555" y="5128"/>
                  </a:lnTo>
                  <a:lnTo>
                    <a:pt x="3555" y="5142"/>
                  </a:lnTo>
                  <a:lnTo>
                    <a:pt x="3555" y="5156"/>
                  </a:lnTo>
                  <a:lnTo>
                    <a:pt x="3558" y="5170"/>
                  </a:lnTo>
                  <a:lnTo>
                    <a:pt x="3558" y="5170"/>
                  </a:lnTo>
                  <a:lnTo>
                    <a:pt x="3560" y="5179"/>
                  </a:lnTo>
                  <a:lnTo>
                    <a:pt x="3564" y="5187"/>
                  </a:lnTo>
                  <a:lnTo>
                    <a:pt x="3568" y="5196"/>
                  </a:lnTo>
                  <a:lnTo>
                    <a:pt x="3572" y="5204"/>
                  </a:lnTo>
                  <a:lnTo>
                    <a:pt x="3583" y="5219"/>
                  </a:lnTo>
                  <a:lnTo>
                    <a:pt x="3594" y="5233"/>
                  </a:lnTo>
                  <a:lnTo>
                    <a:pt x="3594" y="5233"/>
                  </a:lnTo>
                  <a:lnTo>
                    <a:pt x="3612" y="5255"/>
                  </a:lnTo>
                  <a:lnTo>
                    <a:pt x="3631" y="5274"/>
                  </a:lnTo>
                  <a:lnTo>
                    <a:pt x="3650" y="5293"/>
                  </a:lnTo>
                  <a:lnTo>
                    <a:pt x="3672" y="5310"/>
                  </a:lnTo>
                  <a:lnTo>
                    <a:pt x="3693" y="5327"/>
                  </a:lnTo>
                  <a:lnTo>
                    <a:pt x="3715" y="5343"/>
                  </a:lnTo>
                  <a:lnTo>
                    <a:pt x="3738" y="5358"/>
                  </a:lnTo>
                  <a:lnTo>
                    <a:pt x="3762" y="5371"/>
                  </a:lnTo>
                  <a:lnTo>
                    <a:pt x="3762" y="5371"/>
                  </a:lnTo>
                  <a:lnTo>
                    <a:pt x="3794" y="5388"/>
                  </a:lnTo>
                  <a:lnTo>
                    <a:pt x="3825" y="5405"/>
                  </a:lnTo>
                  <a:lnTo>
                    <a:pt x="3841" y="5414"/>
                  </a:lnTo>
                  <a:lnTo>
                    <a:pt x="3856" y="5423"/>
                  </a:lnTo>
                  <a:lnTo>
                    <a:pt x="3870" y="5434"/>
                  </a:lnTo>
                  <a:lnTo>
                    <a:pt x="3883" y="5446"/>
                  </a:lnTo>
                  <a:lnTo>
                    <a:pt x="3958" y="5435"/>
                  </a:lnTo>
                  <a:lnTo>
                    <a:pt x="3958" y="5435"/>
                  </a:lnTo>
                  <a:lnTo>
                    <a:pt x="3983" y="5446"/>
                  </a:lnTo>
                  <a:lnTo>
                    <a:pt x="4008" y="5457"/>
                  </a:lnTo>
                  <a:lnTo>
                    <a:pt x="4033" y="5470"/>
                  </a:lnTo>
                  <a:lnTo>
                    <a:pt x="4056" y="5484"/>
                  </a:lnTo>
                  <a:lnTo>
                    <a:pt x="4079" y="5498"/>
                  </a:lnTo>
                  <a:lnTo>
                    <a:pt x="4102" y="5513"/>
                  </a:lnTo>
                  <a:lnTo>
                    <a:pt x="4124" y="5528"/>
                  </a:lnTo>
                  <a:lnTo>
                    <a:pt x="4146" y="5544"/>
                  </a:lnTo>
                  <a:lnTo>
                    <a:pt x="4167" y="5561"/>
                  </a:lnTo>
                  <a:lnTo>
                    <a:pt x="4188" y="5578"/>
                  </a:lnTo>
                  <a:lnTo>
                    <a:pt x="4208" y="5596"/>
                  </a:lnTo>
                  <a:lnTo>
                    <a:pt x="4228" y="5614"/>
                  </a:lnTo>
                  <a:lnTo>
                    <a:pt x="4248" y="5633"/>
                  </a:lnTo>
                  <a:lnTo>
                    <a:pt x="4267" y="5652"/>
                  </a:lnTo>
                  <a:lnTo>
                    <a:pt x="4305" y="5692"/>
                  </a:lnTo>
                  <a:lnTo>
                    <a:pt x="4341" y="5734"/>
                  </a:lnTo>
                  <a:lnTo>
                    <a:pt x="4376" y="5776"/>
                  </a:lnTo>
                  <a:lnTo>
                    <a:pt x="4411" y="5820"/>
                  </a:lnTo>
                  <a:lnTo>
                    <a:pt x="4444" y="5865"/>
                  </a:lnTo>
                  <a:lnTo>
                    <a:pt x="4476" y="5910"/>
                  </a:lnTo>
                  <a:lnTo>
                    <a:pt x="4507" y="5957"/>
                  </a:lnTo>
                  <a:lnTo>
                    <a:pt x="4568" y="6049"/>
                  </a:lnTo>
                  <a:lnTo>
                    <a:pt x="4568" y="6049"/>
                  </a:lnTo>
                  <a:lnTo>
                    <a:pt x="4624" y="6136"/>
                  </a:lnTo>
                  <a:lnTo>
                    <a:pt x="4679" y="6225"/>
                  </a:lnTo>
                  <a:lnTo>
                    <a:pt x="4705" y="6269"/>
                  </a:lnTo>
                  <a:lnTo>
                    <a:pt x="4731" y="6314"/>
                  </a:lnTo>
                  <a:lnTo>
                    <a:pt x="4757" y="6360"/>
                  </a:lnTo>
                  <a:lnTo>
                    <a:pt x="4782" y="6406"/>
                  </a:lnTo>
                  <a:lnTo>
                    <a:pt x="4805" y="6452"/>
                  </a:lnTo>
                  <a:lnTo>
                    <a:pt x="4827" y="6499"/>
                  </a:lnTo>
                  <a:lnTo>
                    <a:pt x="4847" y="6546"/>
                  </a:lnTo>
                  <a:lnTo>
                    <a:pt x="4867" y="6594"/>
                  </a:lnTo>
                  <a:lnTo>
                    <a:pt x="4884" y="6643"/>
                  </a:lnTo>
                  <a:lnTo>
                    <a:pt x="4900" y="6691"/>
                  </a:lnTo>
                  <a:lnTo>
                    <a:pt x="4914" y="6741"/>
                  </a:lnTo>
                  <a:lnTo>
                    <a:pt x="4927" y="6791"/>
                  </a:lnTo>
                  <a:lnTo>
                    <a:pt x="4927" y="6791"/>
                  </a:lnTo>
                  <a:lnTo>
                    <a:pt x="4933" y="6816"/>
                  </a:lnTo>
                  <a:lnTo>
                    <a:pt x="4937" y="6827"/>
                  </a:lnTo>
                  <a:lnTo>
                    <a:pt x="4942" y="6838"/>
                  </a:lnTo>
                  <a:lnTo>
                    <a:pt x="5003" y="6752"/>
                  </a:lnTo>
                  <a:lnTo>
                    <a:pt x="5003" y="6752"/>
                  </a:lnTo>
                  <a:lnTo>
                    <a:pt x="5020" y="6699"/>
                  </a:lnTo>
                  <a:lnTo>
                    <a:pt x="5036" y="6646"/>
                  </a:lnTo>
                  <a:lnTo>
                    <a:pt x="5050" y="6591"/>
                  </a:lnTo>
                  <a:lnTo>
                    <a:pt x="5063" y="6537"/>
                  </a:lnTo>
                  <a:lnTo>
                    <a:pt x="5074" y="6482"/>
                  </a:lnTo>
                  <a:lnTo>
                    <a:pt x="5084" y="6428"/>
                  </a:lnTo>
                  <a:lnTo>
                    <a:pt x="5092" y="6373"/>
                  </a:lnTo>
                  <a:lnTo>
                    <a:pt x="5098" y="6317"/>
                  </a:lnTo>
                  <a:lnTo>
                    <a:pt x="5103" y="6261"/>
                  </a:lnTo>
                  <a:lnTo>
                    <a:pt x="5108" y="6206"/>
                  </a:lnTo>
                  <a:lnTo>
                    <a:pt x="5109" y="6150"/>
                  </a:lnTo>
                  <a:lnTo>
                    <a:pt x="5109" y="6094"/>
                  </a:lnTo>
                  <a:lnTo>
                    <a:pt x="5106" y="6039"/>
                  </a:lnTo>
                  <a:lnTo>
                    <a:pt x="5102" y="5983"/>
                  </a:lnTo>
                  <a:lnTo>
                    <a:pt x="5097" y="5928"/>
                  </a:lnTo>
                  <a:lnTo>
                    <a:pt x="5089" y="5872"/>
                  </a:lnTo>
                  <a:lnTo>
                    <a:pt x="5089" y="5872"/>
                  </a:lnTo>
                  <a:close/>
                </a:path>
              </a:pathLst>
            </a:custGeom>
            <a:solidFill>
              <a:srgbClr val="5039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8" name="Freeform 25">
              <a:extLst>
                <a:ext uri="{FF2B5EF4-FFF2-40B4-BE49-F238E27FC236}">
                  <a16:creationId xmlns:a16="http://schemas.microsoft.com/office/drawing/2014/main" id="{2EFD76B2-2100-2157-62F5-74E8C3AA49F4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4" y="1062"/>
              <a:ext cx="201" cy="638"/>
            </a:xfrm>
            <a:custGeom>
              <a:avLst/>
              <a:gdLst>
                <a:gd name="T0" fmla="*/ 29 w 603"/>
                <a:gd name="T1" fmla="*/ 6 h 1912"/>
                <a:gd name="T2" fmla="*/ 16 w 603"/>
                <a:gd name="T3" fmla="*/ 117 h 1912"/>
                <a:gd name="T4" fmla="*/ 6 w 603"/>
                <a:gd name="T5" fmla="*/ 227 h 1912"/>
                <a:gd name="T6" fmla="*/ 1 w 603"/>
                <a:gd name="T7" fmla="*/ 338 h 1912"/>
                <a:gd name="T8" fmla="*/ 1 w 603"/>
                <a:gd name="T9" fmla="*/ 449 h 1912"/>
                <a:gd name="T10" fmla="*/ 3 w 603"/>
                <a:gd name="T11" fmla="*/ 497 h 1912"/>
                <a:gd name="T12" fmla="*/ 12 w 603"/>
                <a:gd name="T13" fmla="*/ 594 h 1912"/>
                <a:gd name="T14" fmla="*/ 25 w 603"/>
                <a:gd name="T15" fmla="*/ 690 h 1912"/>
                <a:gd name="T16" fmla="*/ 44 w 603"/>
                <a:gd name="T17" fmla="*/ 786 h 1912"/>
                <a:gd name="T18" fmla="*/ 55 w 603"/>
                <a:gd name="T19" fmla="*/ 833 h 1912"/>
                <a:gd name="T20" fmla="*/ 80 w 603"/>
                <a:gd name="T21" fmla="*/ 925 h 1912"/>
                <a:gd name="T22" fmla="*/ 109 w 603"/>
                <a:gd name="T23" fmla="*/ 1017 h 1912"/>
                <a:gd name="T24" fmla="*/ 142 w 603"/>
                <a:gd name="T25" fmla="*/ 1106 h 1912"/>
                <a:gd name="T26" fmla="*/ 178 w 603"/>
                <a:gd name="T27" fmla="*/ 1195 h 1912"/>
                <a:gd name="T28" fmla="*/ 197 w 603"/>
                <a:gd name="T29" fmla="*/ 1240 h 1912"/>
                <a:gd name="T30" fmla="*/ 239 w 603"/>
                <a:gd name="T31" fmla="*/ 1327 h 1912"/>
                <a:gd name="T32" fmla="*/ 283 w 603"/>
                <a:gd name="T33" fmla="*/ 1415 h 1912"/>
                <a:gd name="T34" fmla="*/ 329 w 603"/>
                <a:gd name="T35" fmla="*/ 1500 h 1912"/>
                <a:gd name="T36" fmla="*/ 353 w 603"/>
                <a:gd name="T37" fmla="*/ 1542 h 1912"/>
                <a:gd name="T38" fmla="*/ 455 w 603"/>
                <a:gd name="T39" fmla="*/ 1709 h 1912"/>
                <a:gd name="T40" fmla="*/ 564 w 603"/>
                <a:gd name="T41" fmla="*/ 1871 h 1912"/>
                <a:gd name="T42" fmla="*/ 591 w 603"/>
                <a:gd name="T43" fmla="*/ 1910 h 1912"/>
                <a:gd name="T44" fmla="*/ 593 w 603"/>
                <a:gd name="T45" fmla="*/ 1912 h 1912"/>
                <a:gd name="T46" fmla="*/ 598 w 603"/>
                <a:gd name="T47" fmla="*/ 1912 h 1912"/>
                <a:gd name="T48" fmla="*/ 602 w 603"/>
                <a:gd name="T49" fmla="*/ 1910 h 1912"/>
                <a:gd name="T50" fmla="*/ 603 w 603"/>
                <a:gd name="T51" fmla="*/ 1906 h 1912"/>
                <a:gd name="T52" fmla="*/ 602 w 603"/>
                <a:gd name="T53" fmla="*/ 1904 h 1912"/>
                <a:gd name="T54" fmla="*/ 493 w 603"/>
                <a:gd name="T55" fmla="*/ 1744 h 1912"/>
                <a:gd name="T56" fmla="*/ 389 w 603"/>
                <a:gd name="T57" fmla="*/ 1580 h 1912"/>
                <a:gd name="T58" fmla="*/ 365 w 603"/>
                <a:gd name="T59" fmla="*/ 1538 h 1912"/>
                <a:gd name="T60" fmla="*/ 318 w 603"/>
                <a:gd name="T61" fmla="*/ 1455 h 1912"/>
                <a:gd name="T62" fmla="*/ 273 w 603"/>
                <a:gd name="T63" fmla="*/ 1369 h 1912"/>
                <a:gd name="T64" fmla="*/ 230 w 603"/>
                <a:gd name="T65" fmla="*/ 1282 h 1912"/>
                <a:gd name="T66" fmla="*/ 210 w 603"/>
                <a:gd name="T67" fmla="*/ 1239 h 1912"/>
                <a:gd name="T68" fmla="*/ 172 w 603"/>
                <a:gd name="T69" fmla="*/ 1149 h 1912"/>
                <a:gd name="T70" fmla="*/ 137 w 603"/>
                <a:gd name="T71" fmla="*/ 1060 h 1912"/>
                <a:gd name="T72" fmla="*/ 106 w 603"/>
                <a:gd name="T73" fmla="*/ 969 h 1912"/>
                <a:gd name="T74" fmla="*/ 78 w 603"/>
                <a:gd name="T75" fmla="*/ 876 h 1912"/>
                <a:gd name="T76" fmla="*/ 66 w 603"/>
                <a:gd name="T77" fmla="*/ 829 h 1912"/>
                <a:gd name="T78" fmla="*/ 46 w 603"/>
                <a:gd name="T79" fmla="*/ 736 h 1912"/>
                <a:gd name="T80" fmla="*/ 30 w 603"/>
                <a:gd name="T81" fmla="*/ 641 h 1912"/>
                <a:gd name="T82" fmla="*/ 19 w 603"/>
                <a:gd name="T83" fmla="*/ 546 h 1912"/>
                <a:gd name="T84" fmla="*/ 15 w 603"/>
                <a:gd name="T85" fmla="*/ 498 h 1912"/>
                <a:gd name="T86" fmla="*/ 12 w 603"/>
                <a:gd name="T87" fmla="*/ 389 h 1912"/>
                <a:gd name="T88" fmla="*/ 15 w 603"/>
                <a:gd name="T89" fmla="*/ 280 h 1912"/>
                <a:gd name="T90" fmla="*/ 22 w 603"/>
                <a:gd name="T91" fmla="*/ 170 h 1912"/>
                <a:gd name="T92" fmla="*/ 34 w 603"/>
                <a:gd name="T93" fmla="*/ 61 h 1912"/>
                <a:gd name="T94" fmla="*/ 41 w 603"/>
                <a:gd name="T95" fmla="*/ 6 h 1912"/>
                <a:gd name="T96" fmla="*/ 40 w 603"/>
                <a:gd name="T97" fmla="*/ 4 h 1912"/>
                <a:gd name="T98" fmla="*/ 38 w 603"/>
                <a:gd name="T99" fmla="*/ 1 h 1912"/>
                <a:gd name="T100" fmla="*/ 33 w 603"/>
                <a:gd name="T101" fmla="*/ 1 h 1912"/>
                <a:gd name="T102" fmla="*/ 29 w 603"/>
                <a:gd name="T103" fmla="*/ 4 h 1912"/>
                <a:gd name="T104" fmla="*/ 29 w 603"/>
                <a:gd name="T105" fmla="*/ 6 h 1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03" h="1912">
                  <a:moveTo>
                    <a:pt x="29" y="6"/>
                  </a:moveTo>
                  <a:lnTo>
                    <a:pt x="29" y="6"/>
                  </a:lnTo>
                  <a:lnTo>
                    <a:pt x="22" y="62"/>
                  </a:lnTo>
                  <a:lnTo>
                    <a:pt x="16" y="117"/>
                  </a:lnTo>
                  <a:lnTo>
                    <a:pt x="10" y="172"/>
                  </a:lnTo>
                  <a:lnTo>
                    <a:pt x="6" y="227"/>
                  </a:lnTo>
                  <a:lnTo>
                    <a:pt x="3" y="283"/>
                  </a:lnTo>
                  <a:lnTo>
                    <a:pt x="1" y="338"/>
                  </a:lnTo>
                  <a:lnTo>
                    <a:pt x="0" y="393"/>
                  </a:lnTo>
                  <a:lnTo>
                    <a:pt x="1" y="449"/>
                  </a:lnTo>
                  <a:lnTo>
                    <a:pt x="1" y="449"/>
                  </a:lnTo>
                  <a:lnTo>
                    <a:pt x="3" y="497"/>
                  </a:lnTo>
                  <a:lnTo>
                    <a:pt x="7" y="546"/>
                  </a:lnTo>
                  <a:lnTo>
                    <a:pt x="12" y="594"/>
                  </a:lnTo>
                  <a:lnTo>
                    <a:pt x="18" y="642"/>
                  </a:lnTo>
                  <a:lnTo>
                    <a:pt x="25" y="690"/>
                  </a:lnTo>
                  <a:lnTo>
                    <a:pt x="34" y="739"/>
                  </a:lnTo>
                  <a:lnTo>
                    <a:pt x="44" y="786"/>
                  </a:lnTo>
                  <a:lnTo>
                    <a:pt x="55" y="833"/>
                  </a:lnTo>
                  <a:lnTo>
                    <a:pt x="55" y="833"/>
                  </a:lnTo>
                  <a:lnTo>
                    <a:pt x="67" y="879"/>
                  </a:lnTo>
                  <a:lnTo>
                    <a:pt x="80" y="925"/>
                  </a:lnTo>
                  <a:lnTo>
                    <a:pt x="93" y="972"/>
                  </a:lnTo>
                  <a:lnTo>
                    <a:pt x="109" y="1017"/>
                  </a:lnTo>
                  <a:lnTo>
                    <a:pt x="125" y="1062"/>
                  </a:lnTo>
                  <a:lnTo>
                    <a:pt x="142" y="1106"/>
                  </a:lnTo>
                  <a:lnTo>
                    <a:pt x="160" y="1150"/>
                  </a:lnTo>
                  <a:lnTo>
                    <a:pt x="178" y="1195"/>
                  </a:lnTo>
                  <a:lnTo>
                    <a:pt x="178" y="1195"/>
                  </a:lnTo>
                  <a:lnTo>
                    <a:pt x="197" y="1240"/>
                  </a:lnTo>
                  <a:lnTo>
                    <a:pt x="218" y="1284"/>
                  </a:lnTo>
                  <a:lnTo>
                    <a:pt x="239" y="1327"/>
                  </a:lnTo>
                  <a:lnTo>
                    <a:pt x="260" y="1371"/>
                  </a:lnTo>
                  <a:lnTo>
                    <a:pt x="283" y="1415"/>
                  </a:lnTo>
                  <a:lnTo>
                    <a:pt x="305" y="1457"/>
                  </a:lnTo>
                  <a:lnTo>
                    <a:pt x="329" y="1500"/>
                  </a:lnTo>
                  <a:lnTo>
                    <a:pt x="353" y="1542"/>
                  </a:lnTo>
                  <a:lnTo>
                    <a:pt x="353" y="1542"/>
                  </a:lnTo>
                  <a:lnTo>
                    <a:pt x="403" y="1626"/>
                  </a:lnTo>
                  <a:lnTo>
                    <a:pt x="455" y="1709"/>
                  </a:lnTo>
                  <a:lnTo>
                    <a:pt x="509" y="1790"/>
                  </a:lnTo>
                  <a:lnTo>
                    <a:pt x="564" y="1871"/>
                  </a:lnTo>
                  <a:lnTo>
                    <a:pt x="564" y="1871"/>
                  </a:lnTo>
                  <a:lnTo>
                    <a:pt x="591" y="1910"/>
                  </a:lnTo>
                  <a:lnTo>
                    <a:pt x="591" y="1910"/>
                  </a:lnTo>
                  <a:lnTo>
                    <a:pt x="593" y="1912"/>
                  </a:lnTo>
                  <a:lnTo>
                    <a:pt x="595" y="1912"/>
                  </a:lnTo>
                  <a:lnTo>
                    <a:pt x="598" y="1912"/>
                  </a:lnTo>
                  <a:lnTo>
                    <a:pt x="600" y="1912"/>
                  </a:lnTo>
                  <a:lnTo>
                    <a:pt x="602" y="1910"/>
                  </a:lnTo>
                  <a:lnTo>
                    <a:pt x="603" y="1908"/>
                  </a:lnTo>
                  <a:lnTo>
                    <a:pt x="603" y="1906"/>
                  </a:lnTo>
                  <a:lnTo>
                    <a:pt x="602" y="1904"/>
                  </a:lnTo>
                  <a:lnTo>
                    <a:pt x="602" y="1904"/>
                  </a:lnTo>
                  <a:lnTo>
                    <a:pt x="547" y="1824"/>
                  </a:lnTo>
                  <a:lnTo>
                    <a:pt x="493" y="1744"/>
                  </a:lnTo>
                  <a:lnTo>
                    <a:pt x="440" y="1663"/>
                  </a:lnTo>
                  <a:lnTo>
                    <a:pt x="389" y="1580"/>
                  </a:lnTo>
                  <a:lnTo>
                    <a:pt x="389" y="1580"/>
                  </a:lnTo>
                  <a:lnTo>
                    <a:pt x="365" y="1538"/>
                  </a:lnTo>
                  <a:lnTo>
                    <a:pt x="341" y="1497"/>
                  </a:lnTo>
                  <a:lnTo>
                    <a:pt x="318" y="1455"/>
                  </a:lnTo>
                  <a:lnTo>
                    <a:pt x="295" y="1412"/>
                  </a:lnTo>
                  <a:lnTo>
                    <a:pt x="273" y="1369"/>
                  </a:lnTo>
                  <a:lnTo>
                    <a:pt x="251" y="1326"/>
                  </a:lnTo>
                  <a:lnTo>
                    <a:pt x="230" y="1282"/>
                  </a:lnTo>
                  <a:lnTo>
                    <a:pt x="210" y="1239"/>
                  </a:lnTo>
                  <a:lnTo>
                    <a:pt x="210" y="1239"/>
                  </a:lnTo>
                  <a:lnTo>
                    <a:pt x="191" y="1195"/>
                  </a:lnTo>
                  <a:lnTo>
                    <a:pt x="172" y="1149"/>
                  </a:lnTo>
                  <a:lnTo>
                    <a:pt x="154" y="1105"/>
                  </a:lnTo>
                  <a:lnTo>
                    <a:pt x="137" y="1060"/>
                  </a:lnTo>
                  <a:lnTo>
                    <a:pt x="121" y="1014"/>
                  </a:lnTo>
                  <a:lnTo>
                    <a:pt x="106" y="969"/>
                  </a:lnTo>
                  <a:lnTo>
                    <a:pt x="91" y="922"/>
                  </a:lnTo>
                  <a:lnTo>
                    <a:pt x="78" y="876"/>
                  </a:lnTo>
                  <a:lnTo>
                    <a:pt x="78" y="876"/>
                  </a:lnTo>
                  <a:lnTo>
                    <a:pt x="66" y="829"/>
                  </a:lnTo>
                  <a:lnTo>
                    <a:pt x="55" y="783"/>
                  </a:lnTo>
                  <a:lnTo>
                    <a:pt x="46" y="736"/>
                  </a:lnTo>
                  <a:lnTo>
                    <a:pt x="37" y="688"/>
                  </a:lnTo>
                  <a:lnTo>
                    <a:pt x="30" y="641"/>
                  </a:lnTo>
                  <a:lnTo>
                    <a:pt x="24" y="594"/>
                  </a:lnTo>
                  <a:lnTo>
                    <a:pt x="19" y="546"/>
                  </a:lnTo>
                  <a:lnTo>
                    <a:pt x="15" y="498"/>
                  </a:lnTo>
                  <a:lnTo>
                    <a:pt x="15" y="498"/>
                  </a:lnTo>
                  <a:lnTo>
                    <a:pt x="13" y="443"/>
                  </a:lnTo>
                  <a:lnTo>
                    <a:pt x="12" y="389"/>
                  </a:lnTo>
                  <a:lnTo>
                    <a:pt x="13" y="334"/>
                  </a:lnTo>
                  <a:lnTo>
                    <a:pt x="15" y="280"/>
                  </a:lnTo>
                  <a:lnTo>
                    <a:pt x="18" y="224"/>
                  </a:lnTo>
                  <a:lnTo>
                    <a:pt x="22" y="170"/>
                  </a:lnTo>
                  <a:lnTo>
                    <a:pt x="28" y="115"/>
                  </a:lnTo>
                  <a:lnTo>
                    <a:pt x="34" y="61"/>
                  </a:lnTo>
                  <a:lnTo>
                    <a:pt x="34" y="61"/>
                  </a:lnTo>
                  <a:lnTo>
                    <a:pt x="41" y="6"/>
                  </a:lnTo>
                  <a:lnTo>
                    <a:pt x="41" y="6"/>
                  </a:lnTo>
                  <a:lnTo>
                    <a:pt x="40" y="4"/>
                  </a:lnTo>
                  <a:lnTo>
                    <a:pt x="39" y="2"/>
                  </a:lnTo>
                  <a:lnTo>
                    <a:pt x="38" y="1"/>
                  </a:lnTo>
                  <a:lnTo>
                    <a:pt x="35" y="0"/>
                  </a:lnTo>
                  <a:lnTo>
                    <a:pt x="33" y="1"/>
                  </a:lnTo>
                  <a:lnTo>
                    <a:pt x="31" y="2"/>
                  </a:lnTo>
                  <a:lnTo>
                    <a:pt x="29" y="4"/>
                  </a:lnTo>
                  <a:lnTo>
                    <a:pt x="29" y="6"/>
                  </a:lnTo>
                  <a:lnTo>
                    <a:pt x="29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9" name="Freeform 26">
              <a:extLst>
                <a:ext uri="{FF2B5EF4-FFF2-40B4-BE49-F238E27FC236}">
                  <a16:creationId xmlns:a16="http://schemas.microsoft.com/office/drawing/2014/main" id="{0D6C2C2E-C383-A035-11FB-764A85E85D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1" y="1081"/>
              <a:ext cx="965" cy="834"/>
            </a:xfrm>
            <a:custGeom>
              <a:avLst/>
              <a:gdLst>
                <a:gd name="T0" fmla="*/ 2857 w 2895"/>
                <a:gd name="T1" fmla="*/ 324 h 2502"/>
                <a:gd name="T2" fmla="*/ 2794 w 2895"/>
                <a:gd name="T3" fmla="*/ 798 h 2502"/>
                <a:gd name="T4" fmla="*/ 2752 w 2895"/>
                <a:gd name="T5" fmla="*/ 994 h 2502"/>
                <a:gd name="T6" fmla="*/ 2688 w 2895"/>
                <a:gd name="T7" fmla="*/ 1229 h 2502"/>
                <a:gd name="T8" fmla="*/ 2605 w 2895"/>
                <a:gd name="T9" fmla="*/ 1457 h 2502"/>
                <a:gd name="T10" fmla="*/ 2521 w 2895"/>
                <a:gd name="T11" fmla="*/ 1639 h 2502"/>
                <a:gd name="T12" fmla="*/ 2383 w 2895"/>
                <a:gd name="T13" fmla="*/ 1868 h 2502"/>
                <a:gd name="T14" fmla="*/ 2330 w 2895"/>
                <a:gd name="T15" fmla="*/ 1958 h 2502"/>
                <a:gd name="T16" fmla="*/ 2322 w 2895"/>
                <a:gd name="T17" fmla="*/ 1953 h 2502"/>
                <a:gd name="T18" fmla="*/ 2284 w 2895"/>
                <a:gd name="T19" fmla="*/ 1996 h 2502"/>
                <a:gd name="T20" fmla="*/ 2162 w 2895"/>
                <a:gd name="T21" fmla="*/ 2105 h 2502"/>
                <a:gd name="T22" fmla="*/ 1971 w 2895"/>
                <a:gd name="T23" fmla="*/ 2233 h 2502"/>
                <a:gd name="T24" fmla="*/ 1848 w 2895"/>
                <a:gd name="T25" fmla="*/ 2297 h 2502"/>
                <a:gd name="T26" fmla="*/ 1687 w 2895"/>
                <a:gd name="T27" fmla="*/ 2364 h 2502"/>
                <a:gd name="T28" fmla="*/ 1521 w 2895"/>
                <a:gd name="T29" fmla="*/ 2418 h 2502"/>
                <a:gd name="T30" fmla="*/ 1315 w 2895"/>
                <a:gd name="T31" fmla="*/ 2463 h 2502"/>
                <a:gd name="T32" fmla="*/ 1140 w 2895"/>
                <a:gd name="T33" fmla="*/ 2485 h 2502"/>
                <a:gd name="T34" fmla="*/ 965 w 2895"/>
                <a:gd name="T35" fmla="*/ 2489 h 2502"/>
                <a:gd name="T36" fmla="*/ 819 w 2895"/>
                <a:gd name="T37" fmla="*/ 2478 h 2502"/>
                <a:gd name="T38" fmla="*/ 728 w 2895"/>
                <a:gd name="T39" fmla="*/ 2456 h 2502"/>
                <a:gd name="T40" fmla="*/ 611 w 2895"/>
                <a:gd name="T41" fmla="*/ 2404 h 2502"/>
                <a:gd name="T42" fmla="*/ 477 w 2895"/>
                <a:gd name="T43" fmla="*/ 2323 h 2502"/>
                <a:gd name="T44" fmla="*/ 301 w 2895"/>
                <a:gd name="T45" fmla="*/ 2186 h 2502"/>
                <a:gd name="T46" fmla="*/ 182 w 2895"/>
                <a:gd name="T47" fmla="*/ 2074 h 2502"/>
                <a:gd name="T48" fmla="*/ 77 w 2895"/>
                <a:gd name="T49" fmla="*/ 1949 h 2502"/>
                <a:gd name="T50" fmla="*/ 11 w 2895"/>
                <a:gd name="T51" fmla="*/ 1847 h 2502"/>
                <a:gd name="T52" fmla="*/ 3 w 2895"/>
                <a:gd name="T53" fmla="*/ 1845 h 2502"/>
                <a:gd name="T54" fmla="*/ 1 w 2895"/>
                <a:gd name="T55" fmla="*/ 1853 h 2502"/>
                <a:gd name="T56" fmla="*/ 91 w 2895"/>
                <a:gd name="T57" fmla="*/ 1987 h 2502"/>
                <a:gd name="T58" fmla="*/ 199 w 2895"/>
                <a:gd name="T59" fmla="*/ 2108 h 2502"/>
                <a:gd name="T60" fmla="*/ 344 w 2895"/>
                <a:gd name="T61" fmla="*/ 2239 h 2502"/>
                <a:gd name="T62" fmla="*/ 523 w 2895"/>
                <a:gd name="T63" fmla="*/ 2368 h 2502"/>
                <a:gd name="T64" fmla="*/ 646 w 2895"/>
                <a:gd name="T65" fmla="*/ 2435 h 2502"/>
                <a:gd name="T66" fmla="*/ 815 w 2895"/>
                <a:gd name="T67" fmla="*/ 2489 h 2502"/>
                <a:gd name="T68" fmla="*/ 959 w 2895"/>
                <a:gd name="T69" fmla="*/ 2501 h 2502"/>
                <a:gd name="T70" fmla="*/ 1140 w 2895"/>
                <a:gd name="T71" fmla="*/ 2496 h 2502"/>
                <a:gd name="T72" fmla="*/ 1314 w 2895"/>
                <a:gd name="T73" fmla="*/ 2475 h 2502"/>
                <a:gd name="T74" fmla="*/ 1454 w 2895"/>
                <a:gd name="T75" fmla="*/ 2447 h 2502"/>
                <a:gd name="T76" fmla="*/ 1624 w 2895"/>
                <a:gd name="T77" fmla="*/ 2399 h 2502"/>
                <a:gd name="T78" fmla="*/ 1791 w 2895"/>
                <a:gd name="T79" fmla="*/ 2336 h 2502"/>
                <a:gd name="T80" fmla="*/ 1919 w 2895"/>
                <a:gd name="T81" fmla="*/ 2275 h 2502"/>
                <a:gd name="T82" fmla="*/ 2103 w 2895"/>
                <a:gd name="T83" fmla="*/ 2165 h 2502"/>
                <a:gd name="T84" fmla="*/ 2218 w 2895"/>
                <a:gd name="T85" fmla="*/ 2075 h 2502"/>
                <a:gd name="T86" fmla="*/ 2301 w 2895"/>
                <a:gd name="T87" fmla="*/ 1995 h 2502"/>
                <a:gd name="T88" fmla="*/ 2318 w 2895"/>
                <a:gd name="T89" fmla="*/ 1959 h 2502"/>
                <a:gd name="T90" fmla="*/ 2327 w 2895"/>
                <a:gd name="T91" fmla="*/ 1964 h 2502"/>
                <a:gd name="T92" fmla="*/ 2412 w 2895"/>
                <a:gd name="T93" fmla="*/ 1847 h 2502"/>
                <a:gd name="T94" fmla="*/ 2532 w 2895"/>
                <a:gd name="T95" fmla="*/ 1642 h 2502"/>
                <a:gd name="T96" fmla="*/ 2631 w 2895"/>
                <a:gd name="T97" fmla="*/ 1426 h 2502"/>
                <a:gd name="T98" fmla="*/ 2696 w 2895"/>
                <a:gd name="T99" fmla="*/ 1243 h 2502"/>
                <a:gd name="T100" fmla="*/ 2764 w 2895"/>
                <a:gd name="T101" fmla="*/ 994 h 2502"/>
                <a:gd name="T102" fmla="*/ 2824 w 2895"/>
                <a:gd name="T103" fmla="*/ 691 h 2502"/>
                <a:gd name="T104" fmla="*/ 2876 w 2895"/>
                <a:gd name="T105" fmla="*/ 247 h 2502"/>
                <a:gd name="T106" fmla="*/ 2893 w 2895"/>
                <a:gd name="T107" fmla="*/ 2 h 2502"/>
                <a:gd name="T108" fmla="*/ 2883 w 2895"/>
                <a:gd name="T109" fmla="*/ 4 h 2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895" h="2502">
                  <a:moveTo>
                    <a:pt x="2883" y="6"/>
                  </a:moveTo>
                  <a:lnTo>
                    <a:pt x="2883" y="6"/>
                  </a:lnTo>
                  <a:lnTo>
                    <a:pt x="2875" y="112"/>
                  </a:lnTo>
                  <a:lnTo>
                    <a:pt x="2867" y="217"/>
                  </a:lnTo>
                  <a:lnTo>
                    <a:pt x="2857" y="324"/>
                  </a:lnTo>
                  <a:lnTo>
                    <a:pt x="2846" y="429"/>
                  </a:lnTo>
                  <a:lnTo>
                    <a:pt x="2834" y="535"/>
                  </a:lnTo>
                  <a:lnTo>
                    <a:pt x="2819" y="640"/>
                  </a:lnTo>
                  <a:lnTo>
                    <a:pt x="2803" y="746"/>
                  </a:lnTo>
                  <a:lnTo>
                    <a:pt x="2794" y="798"/>
                  </a:lnTo>
                  <a:lnTo>
                    <a:pt x="2784" y="850"/>
                  </a:lnTo>
                  <a:lnTo>
                    <a:pt x="2784" y="850"/>
                  </a:lnTo>
                  <a:lnTo>
                    <a:pt x="2774" y="899"/>
                  </a:lnTo>
                  <a:lnTo>
                    <a:pt x="2763" y="946"/>
                  </a:lnTo>
                  <a:lnTo>
                    <a:pt x="2752" y="994"/>
                  </a:lnTo>
                  <a:lnTo>
                    <a:pt x="2741" y="1041"/>
                  </a:lnTo>
                  <a:lnTo>
                    <a:pt x="2729" y="1088"/>
                  </a:lnTo>
                  <a:lnTo>
                    <a:pt x="2716" y="1136"/>
                  </a:lnTo>
                  <a:lnTo>
                    <a:pt x="2702" y="1182"/>
                  </a:lnTo>
                  <a:lnTo>
                    <a:pt x="2688" y="1229"/>
                  </a:lnTo>
                  <a:lnTo>
                    <a:pt x="2673" y="1275"/>
                  </a:lnTo>
                  <a:lnTo>
                    <a:pt x="2657" y="1321"/>
                  </a:lnTo>
                  <a:lnTo>
                    <a:pt x="2641" y="1367"/>
                  </a:lnTo>
                  <a:lnTo>
                    <a:pt x="2623" y="1413"/>
                  </a:lnTo>
                  <a:lnTo>
                    <a:pt x="2605" y="1457"/>
                  </a:lnTo>
                  <a:lnTo>
                    <a:pt x="2586" y="1502"/>
                  </a:lnTo>
                  <a:lnTo>
                    <a:pt x="2566" y="1546"/>
                  </a:lnTo>
                  <a:lnTo>
                    <a:pt x="2545" y="1591"/>
                  </a:lnTo>
                  <a:lnTo>
                    <a:pt x="2545" y="1591"/>
                  </a:lnTo>
                  <a:lnTo>
                    <a:pt x="2521" y="1639"/>
                  </a:lnTo>
                  <a:lnTo>
                    <a:pt x="2496" y="1686"/>
                  </a:lnTo>
                  <a:lnTo>
                    <a:pt x="2470" y="1732"/>
                  </a:lnTo>
                  <a:lnTo>
                    <a:pt x="2442" y="1778"/>
                  </a:lnTo>
                  <a:lnTo>
                    <a:pt x="2414" y="1824"/>
                  </a:lnTo>
                  <a:lnTo>
                    <a:pt x="2383" y="1868"/>
                  </a:lnTo>
                  <a:lnTo>
                    <a:pt x="2352" y="1912"/>
                  </a:lnTo>
                  <a:lnTo>
                    <a:pt x="2320" y="1954"/>
                  </a:lnTo>
                  <a:lnTo>
                    <a:pt x="2320" y="1954"/>
                  </a:lnTo>
                  <a:lnTo>
                    <a:pt x="2330" y="1959"/>
                  </a:lnTo>
                  <a:lnTo>
                    <a:pt x="2330" y="1958"/>
                  </a:lnTo>
                  <a:lnTo>
                    <a:pt x="2330" y="1958"/>
                  </a:lnTo>
                  <a:lnTo>
                    <a:pt x="2329" y="1956"/>
                  </a:lnTo>
                  <a:lnTo>
                    <a:pt x="2328" y="1954"/>
                  </a:lnTo>
                  <a:lnTo>
                    <a:pt x="2326" y="1952"/>
                  </a:lnTo>
                  <a:lnTo>
                    <a:pt x="2322" y="1953"/>
                  </a:lnTo>
                  <a:lnTo>
                    <a:pt x="2320" y="1953"/>
                  </a:lnTo>
                  <a:lnTo>
                    <a:pt x="2319" y="1955"/>
                  </a:lnTo>
                  <a:lnTo>
                    <a:pt x="2319" y="1955"/>
                  </a:lnTo>
                  <a:lnTo>
                    <a:pt x="2302" y="1976"/>
                  </a:lnTo>
                  <a:lnTo>
                    <a:pt x="2284" y="1996"/>
                  </a:lnTo>
                  <a:lnTo>
                    <a:pt x="2265" y="2017"/>
                  </a:lnTo>
                  <a:lnTo>
                    <a:pt x="2245" y="2035"/>
                  </a:lnTo>
                  <a:lnTo>
                    <a:pt x="2225" y="2054"/>
                  </a:lnTo>
                  <a:lnTo>
                    <a:pt x="2204" y="2071"/>
                  </a:lnTo>
                  <a:lnTo>
                    <a:pt x="2162" y="2105"/>
                  </a:lnTo>
                  <a:lnTo>
                    <a:pt x="2162" y="2105"/>
                  </a:lnTo>
                  <a:lnTo>
                    <a:pt x="2117" y="2140"/>
                  </a:lnTo>
                  <a:lnTo>
                    <a:pt x="2070" y="2173"/>
                  </a:lnTo>
                  <a:lnTo>
                    <a:pt x="2021" y="2203"/>
                  </a:lnTo>
                  <a:lnTo>
                    <a:pt x="1971" y="2233"/>
                  </a:lnTo>
                  <a:lnTo>
                    <a:pt x="1971" y="2233"/>
                  </a:lnTo>
                  <a:lnTo>
                    <a:pt x="1941" y="2250"/>
                  </a:lnTo>
                  <a:lnTo>
                    <a:pt x="1910" y="2266"/>
                  </a:lnTo>
                  <a:lnTo>
                    <a:pt x="1879" y="2282"/>
                  </a:lnTo>
                  <a:lnTo>
                    <a:pt x="1848" y="2297"/>
                  </a:lnTo>
                  <a:lnTo>
                    <a:pt x="1816" y="2312"/>
                  </a:lnTo>
                  <a:lnTo>
                    <a:pt x="1784" y="2326"/>
                  </a:lnTo>
                  <a:lnTo>
                    <a:pt x="1752" y="2339"/>
                  </a:lnTo>
                  <a:lnTo>
                    <a:pt x="1720" y="2352"/>
                  </a:lnTo>
                  <a:lnTo>
                    <a:pt x="1687" y="2364"/>
                  </a:lnTo>
                  <a:lnTo>
                    <a:pt x="1653" y="2376"/>
                  </a:lnTo>
                  <a:lnTo>
                    <a:pt x="1620" y="2387"/>
                  </a:lnTo>
                  <a:lnTo>
                    <a:pt x="1587" y="2398"/>
                  </a:lnTo>
                  <a:lnTo>
                    <a:pt x="1554" y="2408"/>
                  </a:lnTo>
                  <a:lnTo>
                    <a:pt x="1521" y="2418"/>
                  </a:lnTo>
                  <a:lnTo>
                    <a:pt x="1487" y="2426"/>
                  </a:lnTo>
                  <a:lnTo>
                    <a:pt x="1453" y="2435"/>
                  </a:lnTo>
                  <a:lnTo>
                    <a:pt x="1453" y="2435"/>
                  </a:lnTo>
                  <a:lnTo>
                    <a:pt x="1385" y="2450"/>
                  </a:lnTo>
                  <a:lnTo>
                    <a:pt x="1315" y="2463"/>
                  </a:lnTo>
                  <a:lnTo>
                    <a:pt x="1280" y="2469"/>
                  </a:lnTo>
                  <a:lnTo>
                    <a:pt x="1245" y="2474"/>
                  </a:lnTo>
                  <a:lnTo>
                    <a:pt x="1210" y="2478"/>
                  </a:lnTo>
                  <a:lnTo>
                    <a:pt x="1176" y="2482"/>
                  </a:lnTo>
                  <a:lnTo>
                    <a:pt x="1140" y="2485"/>
                  </a:lnTo>
                  <a:lnTo>
                    <a:pt x="1105" y="2487"/>
                  </a:lnTo>
                  <a:lnTo>
                    <a:pt x="1070" y="2489"/>
                  </a:lnTo>
                  <a:lnTo>
                    <a:pt x="1035" y="2490"/>
                  </a:lnTo>
                  <a:lnTo>
                    <a:pt x="1000" y="2490"/>
                  </a:lnTo>
                  <a:lnTo>
                    <a:pt x="965" y="2489"/>
                  </a:lnTo>
                  <a:lnTo>
                    <a:pt x="929" y="2488"/>
                  </a:lnTo>
                  <a:lnTo>
                    <a:pt x="894" y="2486"/>
                  </a:lnTo>
                  <a:lnTo>
                    <a:pt x="894" y="2486"/>
                  </a:lnTo>
                  <a:lnTo>
                    <a:pt x="857" y="2483"/>
                  </a:lnTo>
                  <a:lnTo>
                    <a:pt x="819" y="2478"/>
                  </a:lnTo>
                  <a:lnTo>
                    <a:pt x="782" y="2471"/>
                  </a:lnTo>
                  <a:lnTo>
                    <a:pt x="764" y="2467"/>
                  </a:lnTo>
                  <a:lnTo>
                    <a:pt x="746" y="2462"/>
                  </a:lnTo>
                  <a:lnTo>
                    <a:pt x="746" y="2462"/>
                  </a:lnTo>
                  <a:lnTo>
                    <a:pt x="728" y="2456"/>
                  </a:lnTo>
                  <a:lnTo>
                    <a:pt x="711" y="2449"/>
                  </a:lnTo>
                  <a:lnTo>
                    <a:pt x="677" y="2436"/>
                  </a:lnTo>
                  <a:lnTo>
                    <a:pt x="643" y="2421"/>
                  </a:lnTo>
                  <a:lnTo>
                    <a:pt x="611" y="2404"/>
                  </a:lnTo>
                  <a:lnTo>
                    <a:pt x="611" y="2404"/>
                  </a:lnTo>
                  <a:lnTo>
                    <a:pt x="583" y="2389"/>
                  </a:lnTo>
                  <a:lnTo>
                    <a:pt x="556" y="2373"/>
                  </a:lnTo>
                  <a:lnTo>
                    <a:pt x="529" y="2357"/>
                  </a:lnTo>
                  <a:lnTo>
                    <a:pt x="503" y="2341"/>
                  </a:lnTo>
                  <a:lnTo>
                    <a:pt x="477" y="2323"/>
                  </a:lnTo>
                  <a:lnTo>
                    <a:pt x="451" y="2306"/>
                  </a:lnTo>
                  <a:lnTo>
                    <a:pt x="401" y="2269"/>
                  </a:lnTo>
                  <a:lnTo>
                    <a:pt x="401" y="2269"/>
                  </a:lnTo>
                  <a:lnTo>
                    <a:pt x="350" y="2228"/>
                  </a:lnTo>
                  <a:lnTo>
                    <a:pt x="301" y="2186"/>
                  </a:lnTo>
                  <a:lnTo>
                    <a:pt x="276" y="2165"/>
                  </a:lnTo>
                  <a:lnTo>
                    <a:pt x="252" y="2143"/>
                  </a:lnTo>
                  <a:lnTo>
                    <a:pt x="228" y="2120"/>
                  </a:lnTo>
                  <a:lnTo>
                    <a:pt x="204" y="2097"/>
                  </a:lnTo>
                  <a:lnTo>
                    <a:pt x="182" y="2074"/>
                  </a:lnTo>
                  <a:lnTo>
                    <a:pt x="160" y="2050"/>
                  </a:lnTo>
                  <a:lnTo>
                    <a:pt x="138" y="2026"/>
                  </a:lnTo>
                  <a:lnTo>
                    <a:pt x="117" y="2000"/>
                  </a:lnTo>
                  <a:lnTo>
                    <a:pt x="97" y="1975"/>
                  </a:lnTo>
                  <a:lnTo>
                    <a:pt x="77" y="1949"/>
                  </a:lnTo>
                  <a:lnTo>
                    <a:pt x="59" y="1922"/>
                  </a:lnTo>
                  <a:lnTo>
                    <a:pt x="41" y="1896"/>
                  </a:lnTo>
                  <a:lnTo>
                    <a:pt x="41" y="1896"/>
                  </a:lnTo>
                  <a:lnTo>
                    <a:pt x="25" y="1872"/>
                  </a:lnTo>
                  <a:lnTo>
                    <a:pt x="11" y="1847"/>
                  </a:lnTo>
                  <a:lnTo>
                    <a:pt x="11" y="1847"/>
                  </a:lnTo>
                  <a:lnTo>
                    <a:pt x="9" y="1845"/>
                  </a:lnTo>
                  <a:lnTo>
                    <a:pt x="7" y="1844"/>
                  </a:lnTo>
                  <a:lnTo>
                    <a:pt x="5" y="1844"/>
                  </a:lnTo>
                  <a:lnTo>
                    <a:pt x="3" y="1845"/>
                  </a:lnTo>
                  <a:lnTo>
                    <a:pt x="1" y="1846"/>
                  </a:lnTo>
                  <a:lnTo>
                    <a:pt x="0" y="1848"/>
                  </a:lnTo>
                  <a:lnTo>
                    <a:pt x="0" y="1851"/>
                  </a:lnTo>
                  <a:lnTo>
                    <a:pt x="1" y="1853"/>
                  </a:lnTo>
                  <a:lnTo>
                    <a:pt x="1" y="1853"/>
                  </a:lnTo>
                  <a:lnTo>
                    <a:pt x="17" y="1881"/>
                  </a:lnTo>
                  <a:lnTo>
                    <a:pt x="34" y="1908"/>
                  </a:lnTo>
                  <a:lnTo>
                    <a:pt x="52" y="1935"/>
                  </a:lnTo>
                  <a:lnTo>
                    <a:pt x="71" y="1961"/>
                  </a:lnTo>
                  <a:lnTo>
                    <a:pt x="91" y="1987"/>
                  </a:lnTo>
                  <a:lnTo>
                    <a:pt x="111" y="2013"/>
                  </a:lnTo>
                  <a:lnTo>
                    <a:pt x="132" y="2037"/>
                  </a:lnTo>
                  <a:lnTo>
                    <a:pt x="154" y="2062"/>
                  </a:lnTo>
                  <a:lnTo>
                    <a:pt x="176" y="2085"/>
                  </a:lnTo>
                  <a:lnTo>
                    <a:pt x="199" y="2108"/>
                  </a:lnTo>
                  <a:lnTo>
                    <a:pt x="222" y="2131"/>
                  </a:lnTo>
                  <a:lnTo>
                    <a:pt x="246" y="2153"/>
                  </a:lnTo>
                  <a:lnTo>
                    <a:pt x="295" y="2196"/>
                  </a:lnTo>
                  <a:lnTo>
                    <a:pt x="344" y="2239"/>
                  </a:lnTo>
                  <a:lnTo>
                    <a:pt x="344" y="2239"/>
                  </a:lnTo>
                  <a:lnTo>
                    <a:pt x="393" y="2278"/>
                  </a:lnTo>
                  <a:lnTo>
                    <a:pt x="444" y="2315"/>
                  </a:lnTo>
                  <a:lnTo>
                    <a:pt x="470" y="2333"/>
                  </a:lnTo>
                  <a:lnTo>
                    <a:pt x="497" y="2351"/>
                  </a:lnTo>
                  <a:lnTo>
                    <a:pt x="523" y="2368"/>
                  </a:lnTo>
                  <a:lnTo>
                    <a:pt x="550" y="2384"/>
                  </a:lnTo>
                  <a:lnTo>
                    <a:pt x="550" y="2384"/>
                  </a:lnTo>
                  <a:lnTo>
                    <a:pt x="582" y="2402"/>
                  </a:lnTo>
                  <a:lnTo>
                    <a:pt x="614" y="2419"/>
                  </a:lnTo>
                  <a:lnTo>
                    <a:pt x="646" y="2435"/>
                  </a:lnTo>
                  <a:lnTo>
                    <a:pt x="679" y="2449"/>
                  </a:lnTo>
                  <a:lnTo>
                    <a:pt x="712" y="2463"/>
                  </a:lnTo>
                  <a:lnTo>
                    <a:pt x="746" y="2474"/>
                  </a:lnTo>
                  <a:lnTo>
                    <a:pt x="780" y="2482"/>
                  </a:lnTo>
                  <a:lnTo>
                    <a:pt x="815" y="2489"/>
                  </a:lnTo>
                  <a:lnTo>
                    <a:pt x="815" y="2489"/>
                  </a:lnTo>
                  <a:lnTo>
                    <a:pt x="851" y="2494"/>
                  </a:lnTo>
                  <a:lnTo>
                    <a:pt x="887" y="2498"/>
                  </a:lnTo>
                  <a:lnTo>
                    <a:pt x="923" y="2500"/>
                  </a:lnTo>
                  <a:lnTo>
                    <a:pt x="959" y="2501"/>
                  </a:lnTo>
                  <a:lnTo>
                    <a:pt x="997" y="2502"/>
                  </a:lnTo>
                  <a:lnTo>
                    <a:pt x="1033" y="2501"/>
                  </a:lnTo>
                  <a:lnTo>
                    <a:pt x="1105" y="2498"/>
                  </a:lnTo>
                  <a:lnTo>
                    <a:pt x="1105" y="2498"/>
                  </a:lnTo>
                  <a:lnTo>
                    <a:pt x="1140" y="2496"/>
                  </a:lnTo>
                  <a:lnTo>
                    <a:pt x="1175" y="2493"/>
                  </a:lnTo>
                  <a:lnTo>
                    <a:pt x="1210" y="2489"/>
                  </a:lnTo>
                  <a:lnTo>
                    <a:pt x="1245" y="2485"/>
                  </a:lnTo>
                  <a:lnTo>
                    <a:pt x="1279" y="2481"/>
                  </a:lnTo>
                  <a:lnTo>
                    <a:pt x="1314" y="2475"/>
                  </a:lnTo>
                  <a:lnTo>
                    <a:pt x="1350" y="2469"/>
                  </a:lnTo>
                  <a:lnTo>
                    <a:pt x="1384" y="2463"/>
                  </a:lnTo>
                  <a:lnTo>
                    <a:pt x="1384" y="2463"/>
                  </a:lnTo>
                  <a:lnTo>
                    <a:pt x="1419" y="2456"/>
                  </a:lnTo>
                  <a:lnTo>
                    <a:pt x="1454" y="2447"/>
                  </a:lnTo>
                  <a:lnTo>
                    <a:pt x="1488" y="2438"/>
                  </a:lnTo>
                  <a:lnTo>
                    <a:pt x="1522" y="2429"/>
                  </a:lnTo>
                  <a:lnTo>
                    <a:pt x="1557" y="2420"/>
                  </a:lnTo>
                  <a:lnTo>
                    <a:pt x="1591" y="2410"/>
                  </a:lnTo>
                  <a:lnTo>
                    <a:pt x="1624" y="2399"/>
                  </a:lnTo>
                  <a:lnTo>
                    <a:pt x="1658" y="2387"/>
                  </a:lnTo>
                  <a:lnTo>
                    <a:pt x="1692" y="2375"/>
                  </a:lnTo>
                  <a:lnTo>
                    <a:pt x="1726" y="2363"/>
                  </a:lnTo>
                  <a:lnTo>
                    <a:pt x="1758" y="2350"/>
                  </a:lnTo>
                  <a:lnTo>
                    <a:pt x="1791" y="2336"/>
                  </a:lnTo>
                  <a:lnTo>
                    <a:pt x="1824" y="2322"/>
                  </a:lnTo>
                  <a:lnTo>
                    <a:pt x="1856" y="2307"/>
                  </a:lnTo>
                  <a:lnTo>
                    <a:pt x="1888" y="2291"/>
                  </a:lnTo>
                  <a:lnTo>
                    <a:pt x="1919" y="2275"/>
                  </a:lnTo>
                  <a:lnTo>
                    <a:pt x="1919" y="2275"/>
                  </a:lnTo>
                  <a:lnTo>
                    <a:pt x="1973" y="2246"/>
                  </a:lnTo>
                  <a:lnTo>
                    <a:pt x="2026" y="2215"/>
                  </a:lnTo>
                  <a:lnTo>
                    <a:pt x="2052" y="2199"/>
                  </a:lnTo>
                  <a:lnTo>
                    <a:pt x="2078" y="2182"/>
                  </a:lnTo>
                  <a:lnTo>
                    <a:pt x="2103" y="2165"/>
                  </a:lnTo>
                  <a:lnTo>
                    <a:pt x="2128" y="2147"/>
                  </a:lnTo>
                  <a:lnTo>
                    <a:pt x="2128" y="2147"/>
                  </a:lnTo>
                  <a:lnTo>
                    <a:pt x="2173" y="2112"/>
                  </a:lnTo>
                  <a:lnTo>
                    <a:pt x="2196" y="2094"/>
                  </a:lnTo>
                  <a:lnTo>
                    <a:pt x="2218" y="2075"/>
                  </a:lnTo>
                  <a:lnTo>
                    <a:pt x="2239" y="2057"/>
                  </a:lnTo>
                  <a:lnTo>
                    <a:pt x="2260" y="2037"/>
                  </a:lnTo>
                  <a:lnTo>
                    <a:pt x="2281" y="2017"/>
                  </a:lnTo>
                  <a:lnTo>
                    <a:pt x="2301" y="1995"/>
                  </a:lnTo>
                  <a:lnTo>
                    <a:pt x="2301" y="1995"/>
                  </a:lnTo>
                  <a:lnTo>
                    <a:pt x="2315" y="1978"/>
                  </a:lnTo>
                  <a:lnTo>
                    <a:pt x="2329" y="1961"/>
                  </a:lnTo>
                  <a:lnTo>
                    <a:pt x="2329" y="1961"/>
                  </a:lnTo>
                  <a:lnTo>
                    <a:pt x="2318" y="1958"/>
                  </a:lnTo>
                  <a:lnTo>
                    <a:pt x="2318" y="1959"/>
                  </a:lnTo>
                  <a:lnTo>
                    <a:pt x="2318" y="1959"/>
                  </a:lnTo>
                  <a:lnTo>
                    <a:pt x="2319" y="1962"/>
                  </a:lnTo>
                  <a:lnTo>
                    <a:pt x="2322" y="1964"/>
                  </a:lnTo>
                  <a:lnTo>
                    <a:pt x="2325" y="1965"/>
                  </a:lnTo>
                  <a:lnTo>
                    <a:pt x="2327" y="1964"/>
                  </a:lnTo>
                  <a:lnTo>
                    <a:pt x="2328" y="1963"/>
                  </a:lnTo>
                  <a:lnTo>
                    <a:pt x="2328" y="1963"/>
                  </a:lnTo>
                  <a:lnTo>
                    <a:pt x="2357" y="1925"/>
                  </a:lnTo>
                  <a:lnTo>
                    <a:pt x="2385" y="1886"/>
                  </a:lnTo>
                  <a:lnTo>
                    <a:pt x="2412" y="1847"/>
                  </a:lnTo>
                  <a:lnTo>
                    <a:pt x="2438" y="1808"/>
                  </a:lnTo>
                  <a:lnTo>
                    <a:pt x="2463" y="1766"/>
                  </a:lnTo>
                  <a:lnTo>
                    <a:pt x="2487" y="1725"/>
                  </a:lnTo>
                  <a:lnTo>
                    <a:pt x="2510" y="1684"/>
                  </a:lnTo>
                  <a:lnTo>
                    <a:pt x="2532" y="1642"/>
                  </a:lnTo>
                  <a:lnTo>
                    <a:pt x="2554" y="1600"/>
                  </a:lnTo>
                  <a:lnTo>
                    <a:pt x="2574" y="1556"/>
                  </a:lnTo>
                  <a:lnTo>
                    <a:pt x="2594" y="1513"/>
                  </a:lnTo>
                  <a:lnTo>
                    <a:pt x="2613" y="1470"/>
                  </a:lnTo>
                  <a:lnTo>
                    <a:pt x="2631" y="1426"/>
                  </a:lnTo>
                  <a:lnTo>
                    <a:pt x="2648" y="1382"/>
                  </a:lnTo>
                  <a:lnTo>
                    <a:pt x="2664" y="1336"/>
                  </a:lnTo>
                  <a:lnTo>
                    <a:pt x="2680" y="1291"/>
                  </a:lnTo>
                  <a:lnTo>
                    <a:pt x="2680" y="1291"/>
                  </a:lnTo>
                  <a:lnTo>
                    <a:pt x="2696" y="1243"/>
                  </a:lnTo>
                  <a:lnTo>
                    <a:pt x="2712" y="1194"/>
                  </a:lnTo>
                  <a:lnTo>
                    <a:pt x="2726" y="1144"/>
                  </a:lnTo>
                  <a:lnTo>
                    <a:pt x="2740" y="1094"/>
                  </a:lnTo>
                  <a:lnTo>
                    <a:pt x="2752" y="1044"/>
                  </a:lnTo>
                  <a:lnTo>
                    <a:pt x="2764" y="994"/>
                  </a:lnTo>
                  <a:lnTo>
                    <a:pt x="2777" y="944"/>
                  </a:lnTo>
                  <a:lnTo>
                    <a:pt x="2787" y="894"/>
                  </a:lnTo>
                  <a:lnTo>
                    <a:pt x="2797" y="843"/>
                  </a:lnTo>
                  <a:lnTo>
                    <a:pt x="2807" y="792"/>
                  </a:lnTo>
                  <a:lnTo>
                    <a:pt x="2824" y="691"/>
                  </a:lnTo>
                  <a:lnTo>
                    <a:pt x="2839" y="589"/>
                  </a:lnTo>
                  <a:lnTo>
                    <a:pt x="2852" y="487"/>
                  </a:lnTo>
                  <a:lnTo>
                    <a:pt x="2852" y="487"/>
                  </a:lnTo>
                  <a:lnTo>
                    <a:pt x="2865" y="366"/>
                  </a:lnTo>
                  <a:lnTo>
                    <a:pt x="2876" y="247"/>
                  </a:lnTo>
                  <a:lnTo>
                    <a:pt x="2886" y="126"/>
                  </a:lnTo>
                  <a:lnTo>
                    <a:pt x="2895" y="6"/>
                  </a:lnTo>
                  <a:lnTo>
                    <a:pt x="2895" y="6"/>
                  </a:lnTo>
                  <a:lnTo>
                    <a:pt x="2894" y="4"/>
                  </a:lnTo>
                  <a:lnTo>
                    <a:pt x="2893" y="2"/>
                  </a:lnTo>
                  <a:lnTo>
                    <a:pt x="2891" y="1"/>
                  </a:lnTo>
                  <a:lnTo>
                    <a:pt x="2889" y="0"/>
                  </a:lnTo>
                  <a:lnTo>
                    <a:pt x="2887" y="1"/>
                  </a:lnTo>
                  <a:lnTo>
                    <a:pt x="2885" y="2"/>
                  </a:lnTo>
                  <a:lnTo>
                    <a:pt x="2883" y="4"/>
                  </a:lnTo>
                  <a:lnTo>
                    <a:pt x="2883" y="6"/>
                  </a:lnTo>
                  <a:lnTo>
                    <a:pt x="2883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0" name="Freeform 27">
              <a:extLst>
                <a:ext uri="{FF2B5EF4-FFF2-40B4-BE49-F238E27FC236}">
                  <a16:creationId xmlns:a16="http://schemas.microsoft.com/office/drawing/2014/main" id="{CB85A993-2ADB-F7BB-055B-E04EF5834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7" y="856"/>
              <a:ext cx="234" cy="472"/>
            </a:xfrm>
            <a:custGeom>
              <a:avLst/>
              <a:gdLst>
                <a:gd name="T0" fmla="*/ 158 w 702"/>
                <a:gd name="T1" fmla="*/ 479 h 1415"/>
                <a:gd name="T2" fmla="*/ 207 w 702"/>
                <a:gd name="T3" fmla="*/ 332 h 1415"/>
                <a:gd name="T4" fmla="*/ 266 w 702"/>
                <a:gd name="T5" fmla="*/ 155 h 1415"/>
                <a:gd name="T6" fmla="*/ 312 w 702"/>
                <a:gd name="T7" fmla="*/ 73 h 1415"/>
                <a:gd name="T8" fmla="*/ 345 w 702"/>
                <a:gd name="T9" fmla="*/ 37 h 1415"/>
                <a:gd name="T10" fmla="*/ 382 w 702"/>
                <a:gd name="T11" fmla="*/ 18 h 1415"/>
                <a:gd name="T12" fmla="*/ 440 w 702"/>
                <a:gd name="T13" fmla="*/ 13 h 1415"/>
                <a:gd name="T14" fmla="*/ 504 w 702"/>
                <a:gd name="T15" fmla="*/ 19 h 1415"/>
                <a:gd name="T16" fmla="*/ 562 w 702"/>
                <a:gd name="T17" fmla="*/ 39 h 1415"/>
                <a:gd name="T18" fmla="*/ 620 w 702"/>
                <a:gd name="T19" fmla="*/ 87 h 1415"/>
                <a:gd name="T20" fmla="*/ 648 w 702"/>
                <a:gd name="T21" fmla="*/ 140 h 1415"/>
                <a:gd name="T22" fmla="*/ 671 w 702"/>
                <a:gd name="T23" fmla="*/ 232 h 1415"/>
                <a:gd name="T24" fmla="*/ 689 w 702"/>
                <a:gd name="T25" fmla="*/ 427 h 1415"/>
                <a:gd name="T26" fmla="*/ 689 w 702"/>
                <a:gd name="T27" fmla="*/ 550 h 1415"/>
                <a:gd name="T28" fmla="*/ 670 w 702"/>
                <a:gd name="T29" fmla="*/ 698 h 1415"/>
                <a:gd name="T30" fmla="*/ 633 w 702"/>
                <a:gd name="T31" fmla="*/ 822 h 1415"/>
                <a:gd name="T32" fmla="*/ 581 w 702"/>
                <a:gd name="T33" fmla="*/ 941 h 1415"/>
                <a:gd name="T34" fmla="*/ 476 w 702"/>
                <a:gd name="T35" fmla="*/ 1101 h 1415"/>
                <a:gd name="T36" fmla="*/ 371 w 702"/>
                <a:gd name="T37" fmla="*/ 1250 h 1415"/>
                <a:gd name="T38" fmla="*/ 288 w 702"/>
                <a:gd name="T39" fmla="*/ 1335 h 1415"/>
                <a:gd name="T40" fmla="*/ 215 w 702"/>
                <a:gd name="T41" fmla="*/ 1381 h 1415"/>
                <a:gd name="T42" fmla="*/ 160 w 702"/>
                <a:gd name="T43" fmla="*/ 1398 h 1415"/>
                <a:gd name="T44" fmla="*/ 114 w 702"/>
                <a:gd name="T45" fmla="*/ 1402 h 1415"/>
                <a:gd name="T46" fmla="*/ 67 w 702"/>
                <a:gd name="T47" fmla="*/ 1387 h 1415"/>
                <a:gd name="T48" fmla="*/ 10 w 702"/>
                <a:gd name="T49" fmla="*/ 1350 h 1415"/>
                <a:gd name="T50" fmla="*/ 0 w 702"/>
                <a:gd name="T51" fmla="*/ 1352 h 1415"/>
                <a:gd name="T52" fmla="*/ 15 w 702"/>
                <a:gd name="T53" fmla="*/ 1369 h 1415"/>
                <a:gd name="T54" fmla="*/ 90 w 702"/>
                <a:gd name="T55" fmla="*/ 1409 h 1415"/>
                <a:gd name="T56" fmla="*/ 139 w 702"/>
                <a:gd name="T57" fmla="*/ 1414 h 1415"/>
                <a:gd name="T58" fmla="*/ 210 w 702"/>
                <a:gd name="T59" fmla="*/ 1396 h 1415"/>
                <a:gd name="T60" fmla="*/ 263 w 702"/>
                <a:gd name="T61" fmla="*/ 1369 h 1415"/>
                <a:gd name="T62" fmla="*/ 353 w 702"/>
                <a:gd name="T63" fmla="*/ 1290 h 1415"/>
                <a:gd name="T64" fmla="*/ 444 w 702"/>
                <a:gd name="T65" fmla="*/ 1169 h 1415"/>
                <a:gd name="T66" fmla="*/ 556 w 702"/>
                <a:gd name="T67" fmla="*/ 1007 h 1415"/>
                <a:gd name="T68" fmla="*/ 619 w 702"/>
                <a:gd name="T69" fmla="*/ 888 h 1415"/>
                <a:gd name="T70" fmla="*/ 667 w 702"/>
                <a:gd name="T71" fmla="*/ 761 h 1415"/>
                <a:gd name="T72" fmla="*/ 696 w 702"/>
                <a:gd name="T73" fmla="*/ 610 h 1415"/>
                <a:gd name="T74" fmla="*/ 702 w 702"/>
                <a:gd name="T75" fmla="*/ 485 h 1415"/>
                <a:gd name="T76" fmla="*/ 685 w 702"/>
                <a:gd name="T77" fmla="*/ 250 h 1415"/>
                <a:gd name="T78" fmla="*/ 667 w 702"/>
                <a:gd name="T79" fmla="*/ 158 h 1415"/>
                <a:gd name="T80" fmla="*/ 635 w 702"/>
                <a:gd name="T81" fmla="*/ 89 h 1415"/>
                <a:gd name="T82" fmla="*/ 580 w 702"/>
                <a:gd name="T83" fmla="*/ 35 h 1415"/>
                <a:gd name="T84" fmla="*/ 522 w 702"/>
                <a:gd name="T85" fmla="*/ 11 h 1415"/>
                <a:gd name="T86" fmla="*/ 460 w 702"/>
                <a:gd name="T87" fmla="*/ 0 h 1415"/>
                <a:gd name="T88" fmla="*/ 377 w 702"/>
                <a:gd name="T89" fmla="*/ 8 h 1415"/>
                <a:gd name="T90" fmla="*/ 333 w 702"/>
                <a:gd name="T91" fmla="*/ 31 h 1415"/>
                <a:gd name="T92" fmla="*/ 291 w 702"/>
                <a:gd name="T93" fmla="*/ 82 h 1415"/>
                <a:gd name="T94" fmla="*/ 248 w 702"/>
                <a:gd name="T95" fmla="*/ 166 h 1415"/>
                <a:gd name="T96" fmla="*/ 198 w 702"/>
                <a:gd name="T97" fmla="*/ 318 h 1415"/>
                <a:gd name="T98" fmla="*/ 135 w 702"/>
                <a:gd name="T99" fmla="*/ 501 h 1415"/>
                <a:gd name="T100" fmla="*/ 103 w 702"/>
                <a:gd name="T101" fmla="*/ 557 h 1415"/>
                <a:gd name="T102" fmla="*/ 111 w 702"/>
                <a:gd name="T103" fmla="*/ 56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702" h="1415">
                  <a:moveTo>
                    <a:pt x="115" y="561"/>
                  </a:moveTo>
                  <a:lnTo>
                    <a:pt x="115" y="561"/>
                  </a:lnTo>
                  <a:lnTo>
                    <a:pt x="131" y="534"/>
                  </a:lnTo>
                  <a:lnTo>
                    <a:pt x="145" y="507"/>
                  </a:lnTo>
                  <a:lnTo>
                    <a:pt x="158" y="479"/>
                  </a:lnTo>
                  <a:lnTo>
                    <a:pt x="169" y="450"/>
                  </a:lnTo>
                  <a:lnTo>
                    <a:pt x="180" y="420"/>
                  </a:lnTo>
                  <a:lnTo>
                    <a:pt x="189" y="391"/>
                  </a:lnTo>
                  <a:lnTo>
                    <a:pt x="207" y="332"/>
                  </a:lnTo>
                  <a:lnTo>
                    <a:pt x="207" y="332"/>
                  </a:lnTo>
                  <a:lnTo>
                    <a:pt x="224" y="272"/>
                  </a:lnTo>
                  <a:lnTo>
                    <a:pt x="233" y="243"/>
                  </a:lnTo>
                  <a:lnTo>
                    <a:pt x="243" y="212"/>
                  </a:lnTo>
                  <a:lnTo>
                    <a:pt x="254" y="184"/>
                  </a:lnTo>
                  <a:lnTo>
                    <a:pt x="266" y="155"/>
                  </a:lnTo>
                  <a:lnTo>
                    <a:pt x="279" y="127"/>
                  </a:lnTo>
                  <a:lnTo>
                    <a:pt x="294" y="100"/>
                  </a:lnTo>
                  <a:lnTo>
                    <a:pt x="294" y="100"/>
                  </a:lnTo>
                  <a:lnTo>
                    <a:pt x="304" y="87"/>
                  </a:lnTo>
                  <a:lnTo>
                    <a:pt x="312" y="73"/>
                  </a:lnTo>
                  <a:lnTo>
                    <a:pt x="322" y="61"/>
                  </a:lnTo>
                  <a:lnTo>
                    <a:pt x="333" y="49"/>
                  </a:lnTo>
                  <a:lnTo>
                    <a:pt x="333" y="49"/>
                  </a:lnTo>
                  <a:lnTo>
                    <a:pt x="339" y="43"/>
                  </a:lnTo>
                  <a:lnTo>
                    <a:pt x="345" y="37"/>
                  </a:lnTo>
                  <a:lnTo>
                    <a:pt x="352" y="32"/>
                  </a:lnTo>
                  <a:lnTo>
                    <a:pt x="359" y="28"/>
                  </a:lnTo>
                  <a:lnTo>
                    <a:pt x="366" y="24"/>
                  </a:lnTo>
                  <a:lnTo>
                    <a:pt x="374" y="21"/>
                  </a:lnTo>
                  <a:lnTo>
                    <a:pt x="382" y="18"/>
                  </a:lnTo>
                  <a:lnTo>
                    <a:pt x="390" y="16"/>
                  </a:lnTo>
                  <a:lnTo>
                    <a:pt x="390" y="16"/>
                  </a:lnTo>
                  <a:lnTo>
                    <a:pt x="407" y="14"/>
                  </a:lnTo>
                  <a:lnTo>
                    <a:pt x="423" y="13"/>
                  </a:lnTo>
                  <a:lnTo>
                    <a:pt x="440" y="13"/>
                  </a:lnTo>
                  <a:lnTo>
                    <a:pt x="457" y="13"/>
                  </a:lnTo>
                  <a:lnTo>
                    <a:pt x="457" y="13"/>
                  </a:lnTo>
                  <a:lnTo>
                    <a:pt x="473" y="14"/>
                  </a:lnTo>
                  <a:lnTo>
                    <a:pt x="488" y="16"/>
                  </a:lnTo>
                  <a:lnTo>
                    <a:pt x="504" y="19"/>
                  </a:lnTo>
                  <a:lnTo>
                    <a:pt x="519" y="22"/>
                  </a:lnTo>
                  <a:lnTo>
                    <a:pt x="519" y="22"/>
                  </a:lnTo>
                  <a:lnTo>
                    <a:pt x="534" y="27"/>
                  </a:lnTo>
                  <a:lnTo>
                    <a:pt x="548" y="32"/>
                  </a:lnTo>
                  <a:lnTo>
                    <a:pt x="562" y="39"/>
                  </a:lnTo>
                  <a:lnTo>
                    <a:pt x="575" y="46"/>
                  </a:lnTo>
                  <a:lnTo>
                    <a:pt x="588" y="55"/>
                  </a:lnTo>
                  <a:lnTo>
                    <a:pt x="599" y="65"/>
                  </a:lnTo>
                  <a:lnTo>
                    <a:pt x="610" y="75"/>
                  </a:lnTo>
                  <a:lnTo>
                    <a:pt x="620" y="87"/>
                  </a:lnTo>
                  <a:lnTo>
                    <a:pt x="620" y="87"/>
                  </a:lnTo>
                  <a:lnTo>
                    <a:pt x="628" y="100"/>
                  </a:lnTo>
                  <a:lnTo>
                    <a:pt x="636" y="113"/>
                  </a:lnTo>
                  <a:lnTo>
                    <a:pt x="642" y="126"/>
                  </a:lnTo>
                  <a:lnTo>
                    <a:pt x="648" y="140"/>
                  </a:lnTo>
                  <a:lnTo>
                    <a:pt x="653" y="155"/>
                  </a:lnTo>
                  <a:lnTo>
                    <a:pt x="657" y="169"/>
                  </a:lnTo>
                  <a:lnTo>
                    <a:pt x="665" y="198"/>
                  </a:lnTo>
                  <a:lnTo>
                    <a:pt x="665" y="198"/>
                  </a:lnTo>
                  <a:lnTo>
                    <a:pt x="671" y="232"/>
                  </a:lnTo>
                  <a:lnTo>
                    <a:pt x="675" y="265"/>
                  </a:lnTo>
                  <a:lnTo>
                    <a:pt x="682" y="331"/>
                  </a:lnTo>
                  <a:lnTo>
                    <a:pt x="682" y="331"/>
                  </a:lnTo>
                  <a:lnTo>
                    <a:pt x="687" y="395"/>
                  </a:lnTo>
                  <a:lnTo>
                    <a:pt x="689" y="427"/>
                  </a:lnTo>
                  <a:lnTo>
                    <a:pt x="690" y="460"/>
                  </a:lnTo>
                  <a:lnTo>
                    <a:pt x="690" y="460"/>
                  </a:lnTo>
                  <a:lnTo>
                    <a:pt x="690" y="490"/>
                  </a:lnTo>
                  <a:lnTo>
                    <a:pt x="690" y="520"/>
                  </a:lnTo>
                  <a:lnTo>
                    <a:pt x="689" y="550"/>
                  </a:lnTo>
                  <a:lnTo>
                    <a:pt x="687" y="579"/>
                  </a:lnTo>
                  <a:lnTo>
                    <a:pt x="684" y="609"/>
                  </a:lnTo>
                  <a:lnTo>
                    <a:pt x="681" y="639"/>
                  </a:lnTo>
                  <a:lnTo>
                    <a:pt x="676" y="668"/>
                  </a:lnTo>
                  <a:lnTo>
                    <a:pt x="670" y="698"/>
                  </a:lnTo>
                  <a:lnTo>
                    <a:pt x="670" y="698"/>
                  </a:lnTo>
                  <a:lnTo>
                    <a:pt x="663" y="730"/>
                  </a:lnTo>
                  <a:lnTo>
                    <a:pt x="653" y="761"/>
                  </a:lnTo>
                  <a:lnTo>
                    <a:pt x="644" y="792"/>
                  </a:lnTo>
                  <a:lnTo>
                    <a:pt x="633" y="822"/>
                  </a:lnTo>
                  <a:lnTo>
                    <a:pt x="621" y="852"/>
                  </a:lnTo>
                  <a:lnTo>
                    <a:pt x="609" y="882"/>
                  </a:lnTo>
                  <a:lnTo>
                    <a:pt x="595" y="913"/>
                  </a:lnTo>
                  <a:lnTo>
                    <a:pt x="581" y="941"/>
                  </a:lnTo>
                  <a:lnTo>
                    <a:pt x="581" y="941"/>
                  </a:lnTo>
                  <a:lnTo>
                    <a:pt x="565" y="969"/>
                  </a:lnTo>
                  <a:lnTo>
                    <a:pt x="549" y="996"/>
                  </a:lnTo>
                  <a:lnTo>
                    <a:pt x="531" y="1023"/>
                  </a:lnTo>
                  <a:lnTo>
                    <a:pt x="513" y="1049"/>
                  </a:lnTo>
                  <a:lnTo>
                    <a:pt x="476" y="1101"/>
                  </a:lnTo>
                  <a:lnTo>
                    <a:pt x="439" y="1154"/>
                  </a:lnTo>
                  <a:lnTo>
                    <a:pt x="439" y="1154"/>
                  </a:lnTo>
                  <a:lnTo>
                    <a:pt x="406" y="1203"/>
                  </a:lnTo>
                  <a:lnTo>
                    <a:pt x="389" y="1227"/>
                  </a:lnTo>
                  <a:lnTo>
                    <a:pt x="371" y="1250"/>
                  </a:lnTo>
                  <a:lnTo>
                    <a:pt x="352" y="1273"/>
                  </a:lnTo>
                  <a:lnTo>
                    <a:pt x="332" y="1295"/>
                  </a:lnTo>
                  <a:lnTo>
                    <a:pt x="311" y="1316"/>
                  </a:lnTo>
                  <a:lnTo>
                    <a:pt x="288" y="1335"/>
                  </a:lnTo>
                  <a:lnTo>
                    <a:pt x="288" y="1335"/>
                  </a:lnTo>
                  <a:lnTo>
                    <a:pt x="265" y="1353"/>
                  </a:lnTo>
                  <a:lnTo>
                    <a:pt x="253" y="1361"/>
                  </a:lnTo>
                  <a:lnTo>
                    <a:pt x="241" y="1368"/>
                  </a:lnTo>
                  <a:lnTo>
                    <a:pt x="228" y="1375"/>
                  </a:lnTo>
                  <a:lnTo>
                    <a:pt x="215" y="1381"/>
                  </a:lnTo>
                  <a:lnTo>
                    <a:pt x="202" y="1386"/>
                  </a:lnTo>
                  <a:lnTo>
                    <a:pt x="189" y="1391"/>
                  </a:lnTo>
                  <a:lnTo>
                    <a:pt x="189" y="1391"/>
                  </a:lnTo>
                  <a:lnTo>
                    <a:pt x="175" y="1395"/>
                  </a:lnTo>
                  <a:lnTo>
                    <a:pt x="160" y="1398"/>
                  </a:lnTo>
                  <a:lnTo>
                    <a:pt x="146" y="1401"/>
                  </a:lnTo>
                  <a:lnTo>
                    <a:pt x="131" y="1402"/>
                  </a:lnTo>
                  <a:lnTo>
                    <a:pt x="131" y="1402"/>
                  </a:lnTo>
                  <a:lnTo>
                    <a:pt x="123" y="1403"/>
                  </a:lnTo>
                  <a:lnTo>
                    <a:pt x="114" y="1402"/>
                  </a:lnTo>
                  <a:lnTo>
                    <a:pt x="106" y="1401"/>
                  </a:lnTo>
                  <a:lnTo>
                    <a:pt x="98" y="1399"/>
                  </a:lnTo>
                  <a:lnTo>
                    <a:pt x="82" y="1394"/>
                  </a:lnTo>
                  <a:lnTo>
                    <a:pt x="67" y="1387"/>
                  </a:lnTo>
                  <a:lnTo>
                    <a:pt x="67" y="1387"/>
                  </a:lnTo>
                  <a:lnTo>
                    <a:pt x="52" y="1379"/>
                  </a:lnTo>
                  <a:lnTo>
                    <a:pt x="38" y="1370"/>
                  </a:lnTo>
                  <a:lnTo>
                    <a:pt x="24" y="1360"/>
                  </a:lnTo>
                  <a:lnTo>
                    <a:pt x="10" y="1350"/>
                  </a:lnTo>
                  <a:lnTo>
                    <a:pt x="10" y="1350"/>
                  </a:lnTo>
                  <a:lnTo>
                    <a:pt x="8" y="1349"/>
                  </a:lnTo>
                  <a:lnTo>
                    <a:pt x="5" y="1349"/>
                  </a:lnTo>
                  <a:lnTo>
                    <a:pt x="3" y="1349"/>
                  </a:lnTo>
                  <a:lnTo>
                    <a:pt x="1" y="1351"/>
                  </a:lnTo>
                  <a:lnTo>
                    <a:pt x="0" y="1352"/>
                  </a:lnTo>
                  <a:lnTo>
                    <a:pt x="0" y="1355"/>
                  </a:lnTo>
                  <a:lnTo>
                    <a:pt x="0" y="1357"/>
                  </a:lnTo>
                  <a:lnTo>
                    <a:pt x="2" y="1358"/>
                  </a:lnTo>
                  <a:lnTo>
                    <a:pt x="2" y="1358"/>
                  </a:lnTo>
                  <a:lnTo>
                    <a:pt x="15" y="1369"/>
                  </a:lnTo>
                  <a:lnTo>
                    <a:pt x="29" y="1379"/>
                  </a:lnTo>
                  <a:lnTo>
                    <a:pt x="44" y="1388"/>
                  </a:lnTo>
                  <a:lnTo>
                    <a:pt x="59" y="1397"/>
                  </a:lnTo>
                  <a:lnTo>
                    <a:pt x="74" y="1404"/>
                  </a:lnTo>
                  <a:lnTo>
                    <a:pt x="90" y="1409"/>
                  </a:lnTo>
                  <a:lnTo>
                    <a:pt x="107" y="1413"/>
                  </a:lnTo>
                  <a:lnTo>
                    <a:pt x="115" y="1414"/>
                  </a:lnTo>
                  <a:lnTo>
                    <a:pt x="124" y="1415"/>
                  </a:lnTo>
                  <a:lnTo>
                    <a:pt x="124" y="1415"/>
                  </a:lnTo>
                  <a:lnTo>
                    <a:pt x="139" y="1414"/>
                  </a:lnTo>
                  <a:lnTo>
                    <a:pt x="153" y="1412"/>
                  </a:lnTo>
                  <a:lnTo>
                    <a:pt x="168" y="1410"/>
                  </a:lnTo>
                  <a:lnTo>
                    <a:pt x="182" y="1406"/>
                  </a:lnTo>
                  <a:lnTo>
                    <a:pt x="196" y="1401"/>
                  </a:lnTo>
                  <a:lnTo>
                    <a:pt x="210" y="1396"/>
                  </a:lnTo>
                  <a:lnTo>
                    <a:pt x="224" y="1390"/>
                  </a:lnTo>
                  <a:lnTo>
                    <a:pt x="237" y="1384"/>
                  </a:lnTo>
                  <a:lnTo>
                    <a:pt x="237" y="1384"/>
                  </a:lnTo>
                  <a:lnTo>
                    <a:pt x="250" y="1377"/>
                  </a:lnTo>
                  <a:lnTo>
                    <a:pt x="263" y="1369"/>
                  </a:lnTo>
                  <a:lnTo>
                    <a:pt x="275" y="1361"/>
                  </a:lnTo>
                  <a:lnTo>
                    <a:pt x="287" y="1352"/>
                  </a:lnTo>
                  <a:lnTo>
                    <a:pt x="311" y="1332"/>
                  </a:lnTo>
                  <a:lnTo>
                    <a:pt x="333" y="1311"/>
                  </a:lnTo>
                  <a:lnTo>
                    <a:pt x="353" y="1290"/>
                  </a:lnTo>
                  <a:lnTo>
                    <a:pt x="373" y="1267"/>
                  </a:lnTo>
                  <a:lnTo>
                    <a:pt x="391" y="1243"/>
                  </a:lnTo>
                  <a:lnTo>
                    <a:pt x="409" y="1220"/>
                  </a:lnTo>
                  <a:lnTo>
                    <a:pt x="409" y="1220"/>
                  </a:lnTo>
                  <a:lnTo>
                    <a:pt x="444" y="1169"/>
                  </a:lnTo>
                  <a:lnTo>
                    <a:pt x="479" y="1119"/>
                  </a:lnTo>
                  <a:lnTo>
                    <a:pt x="479" y="1119"/>
                  </a:lnTo>
                  <a:lnTo>
                    <a:pt x="518" y="1063"/>
                  </a:lnTo>
                  <a:lnTo>
                    <a:pt x="537" y="1035"/>
                  </a:lnTo>
                  <a:lnTo>
                    <a:pt x="556" y="1007"/>
                  </a:lnTo>
                  <a:lnTo>
                    <a:pt x="556" y="1007"/>
                  </a:lnTo>
                  <a:lnTo>
                    <a:pt x="573" y="978"/>
                  </a:lnTo>
                  <a:lnTo>
                    <a:pt x="590" y="949"/>
                  </a:lnTo>
                  <a:lnTo>
                    <a:pt x="605" y="919"/>
                  </a:lnTo>
                  <a:lnTo>
                    <a:pt x="619" y="888"/>
                  </a:lnTo>
                  <a:lnTo>
                    <a:pt x="633" y="857"/>
                  </a:lnTo>
                  <a:lnTo>
                    <a:pt x="645" y="825"/>
                  </a:lnTo>
                  <a:lnTo>
                    <a:pt x="656" y="793"/>
                  </a:lnTo>
                  <a:lnTo>
                    <a:pt x="667" y="761"/>
                  </a:lnTo>
                  <a:lnTo>
                    <a:pt x="667" y="761"/>
                  </a:lnTo>
                  <a:lnTo>
                    <a:pt x="675" y="732"/>
                  </a:lnTo>
                  <a:lnTo>
                    <a:pt x="682" y="702"/>
                  </a:lnTo>
                  <a:lnTo>
                    <a:pt x="687" y="672"/>
                  </a:lnTo>
                  <a:lnTo>
                    <a:pt x="692" y="640"/>
                  </a:lnTo>
                  <a:lnTo>
                    <a:pt x="696" y="610"/>
                  </a:lnTo>
                  <a:lnTo>
                    <a:pt x="699" y="579"/>
                  </a:lnTo>
                  <a:lnTo>
                    <a:pt x="701" y="549"/>
                  </a:lnTo>
                  <a:lnTo>
                    <a:pt x="702" y="518"/>
                  </a:lnTo>
                  <a:lnTo>
                    <a:pt x="702" y="518"/>
                  </a:lnTo>
                  <a:lnTo>
                    <a:pt x="702" y="485"/>
                  </a:lnTo>
                  <a:lnTo>
                    <a:pt x="702" y="451"/>
                  </a:lnTo>
                  <a:lnTo>
                    <a:pt x="700" y="417"/>
                  </a:lnTo>
                  <a:lnTo>
                    <a:pt x="698" y="383"/>
                  </a:lnTo>
                  <a:lnTo>
                    <a:pt x="692" y="316"/>
                  </a:lnTo>
                  <a:lnTo>
                    <a:pt x="685" y="250"/>
                  </a:lnTo>
                  <a:lnTo>
                    <a:pt x="685" y="250"/>
                  </a:lnTo>
                  <a:lnTo>
                    <a:pt x="681" y="218"/>
                  </a:lnTo>
                  <a:lnTo>
                    <a:pt x="675" y="188"/>
                  </a:lnTo>
                  <a:lnTo>
                    <a:pt x="671" y="173"/>
                  </a:lnTo>
                  <a:lnTo>
                    <a:pt x="667" y="158"/>
                  </a:lnTo>
                  <a:lnTo>
                    <a:pt x="662" y="143"/>
                  </a:lnTo>
                  <a:lnTo>
                    <a:pt x="656" y="129"/>
                  </a:lnTo>
                  <a:lnTo>
                    <a:pt x="650" y="115"/>
                  </a:lnTo>
                  <a:lnTo>
                    <a:pt x="643" y="101"/>
                  </a:lnTo>
                  <a:lnTo>
                    <a:pt x="635" y="89"/>
                  </a:lnTo>
                  <a:lnTo>
                    <a:pt x="626" y="76"/>
                  </a:lnTo>
                  <a:lnTo>
                    <a:pt x="616" y="65"/>
                  </a:lnTo>
                  <a:lnTo>
                    <a:pt x="605" y="54"/>
                  </a:lnTo>
                  <a:lnTo>
                    <a:pt x="593" y="44"/>
                  </a:lnTo>
                  <a:lnTo>
                    <a:pt x="580" y="35"/>
                  </a:lnTo>
                  <a:lnTo>
                    <a:pt x="580" y="35"/>
                  </a:lnTo>
                  <a:lnTo>
                    <a:pt x="566" y="27"/>
                  </a:lnTo>
                  <a:lnTo>
                    <a:pt x="552" y="21"/>
                  </a:lnTo>
                  <a:lnTo>
                    <a:pt x="537" y="15"/>
                  </a:lnTo>
                  <a:lnTo>
                    <a:pt x="522" y="11"/>
                  </a:lnTo>
                  <a:lnTo>
                    <a:pt x="507" y="7"/>
                  </a:lnTo>
                  <a:lnTo>
                    <a:pt x="491" y="4"/>
                  </a:lnTo>
                  <a:lnTo>
                    <a:pt x="476" y="3"/>
                  </a:lnTo>
                  <a:lnTo>
                    <a:pt x="460" y="0"/>
                  </a:lnTo>
                  <a:lnTo>
                    <a:pt x="460" y="0"/>
                  </a:lnTo>
                  <a:lnTo>
                    <a:pt x="443" y="0"/>
                  </a:lnTo>
                  <a:lnTo>
                    <a:pt x="427" y="0"/>
                  </a:lnTo>
                  <a:lnTo>
                    <a:pt x="410" y="2"/>
                  </a:lnTo>
                  <a:lnTo>
                    <a:pt x="393" y="4"/>
                  </a:lnTo>
                  <a:lnTo>
                    <a:pt x="377" y="8"/>
                  </a:lnTo>
                  <a:lnTo>
                    <a:pt x="361" y="13"/>
                  </a:lnTo>
                  <a:lnTo>
                    <a:pt x="354" y="17"/>
                  </a:lnTo>
                  <a:lnTo>
                    <a:pt x="347" y="21"/>
                  </a:lnTo>
                  <a:lnTo>
                    <a:pt x="340" y="26"/>
                  </a:lnTo>
                  <a:lnTo>
                    <a:pt x="333" y="31"/>
                  </a:lnTo>
                  <a:lnTo>
                    <a:pt x="333" y="31"/>
                  </a:lnTo>
                  <a:lnTo>
                    <a:pt x="322" y="43"/>
                  </a:lnTo>
                  <a:lnTo>
                    <a:pt x="311" y="55"/>
                  </a:lnTo>
                  <a:lnTo>
                    <a:pt x="301" y="68"/>
                  </a:lnTo>
                  <a:lnTo>
                    <a:pt x="291" y="82"/>
                  </a:lnTo>
                  <a:lnTo>
                    <a:pt x="291" y="82"/>
                  </a:lnTo>
                  <a:lnTo>
                    <a:pt x="275" y="109"/>
                  </a:lnTo>
                  <a:lnTo>
                    <a:pt x="261" y="137"/>
                  </a:lnTo>
                  <a:lnTo>
                    <a:pt x="261" y="137"/>
                  </a:lnTo>
                  <a:lnTo>
                    <a:pt x="248" y="166"/>
                  </a:lnTo>
                  <a:lnTo>
                    <a:pt x="237" y="195"/>
                  </a:lnTo>
                  <a:lnTo>
                    <a:pt x="226" y="226"/>
                  </a:lnTo>
                  <a:lnTo>
                    <a:pt x="216" y="257"/>
                  </a:lnTo>
                  <a:lnTo>
                    <a:pt x="216" y="257"/>
                  </a:lnTo>
                  <a:lnTo>
                    <a:pt x="198" y="318"/>
                  </a:lnTo>
                  <a:lnTo>
                    <a:pt x="180" y="380"/>
                  </a:lnTo>
                  <a:lnTo>
                    <a:pt x="170" y="411"/>
                  </a:lnTo>
                  <a:lnTo>
                    <a:pt x="160" y="441"/>
                  </a:lnTo>
                  <a:lnTo>
                    <a:pt x="148" y="472"/>
                  </a:lnTo>
                  <a:lnTo>
                    <a:pt x="135" y="501"/>
                  </a:lnTo>
                  <a:lnTo>
                    <a:pt x="135" y="501"/>
                  </a:lnTo>
                  <a:lnTo>
                    <a:pt x="120" y="529"/>
                  </a:lnTo>
                  <a:lnTo>
                    <a:pt x="104" y="555"/>
                  </a:lnTo>
                  <a:lnTo>
                    <a:pt x="104" y="555"/>
                  </a:lnTo>
                  <a:lnTo>
                    <a:pt x="103" y="557"/>
                  </a:lnTo>
                  <a:lnTo>
                    <a:pt x="103" y="559"/>
                  </a:lnTo>
                  <a:lnTo>
                    <a:pt x="105" y="561"/>
                  </a:lnTo>
                  <a:lnTo>
                    <a:pt x="106" y="563"/>
                  </a:lnTo>
                  <a:lnTo>
                    <a:pt x="108" y="564"/>
                  </a:lnTo>
                  <a:lnTo>
                    <a:pt x="111" y="564"/>
                  </a:lnTo>
                  <a:lnTo>
                    <a:pt x="113" y="563"/>
                  </a:lnTo>
                  <a:lnTo>
                    <a:pt x="115" y="561"/>
                  </a:lnTo>
                  <a:lnTo>
                    <a:pt x="115" y="5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E391D023-2213-DEFC-27CC-93A9D04E95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0" y="527"/>
              <a:ext cx="161" cy="477"/>
            </a:xfrm>
            <a:custGeom>
              <a:avLst/>
              <a:gdLst>
                <a:gd name="T0" fmla="*/ 472 w 482"/>
                <a:gd name="T1" fmla="*/ 0 h 1431"/>
                <a:gd name="T2" fmla="*/ 442 w 482"/>
                <a:gd name="T3" fmla="*/ 15 h 1431"/>
                <a:gd name="T4" fmla="*/ 413 w 482"/>
                <a:gd name="T5" fmla="*/ 33 h 1431"/>
                <a:gd name="T6" fmla="*/ 360 w 482"/>
                <a:gd name="T7" fmla="*/ 73 h 1431"/>
                <a:gd name="T8" fmla="*/ 312 w 482"/>
                <a:gd name="T9" fmla="*/ 121 h 1431"/>
                <a:gd name="T10" fmla="*/ 270 w 482"/>
                <a:gd name="T11" fmla="*/ 173 h 1431"/>
                <a:gd name="T12" fmla="*/ 250 w 482"/>
                <a:gd name="T13" fmla="*/ 201 h 1431"/>
                <a:gd name="T14" fmla="*/ 214 w 482"/>
                <a:gd name="T15" fmla="*/ 260 h 1431"/>
                <a:gd name="T16" fmla="*/ 182 w 482"/>
                <a:gd name="T17" fmla="*/ 322 h 1431"/>
                <a:gd name="T18" fmla="*/ 154 w 482"/>
                <a:gd name="T19" fmla="*/ 385 h 1431"/>
                <a:gd name="T20" fmla="*/ 141 w 482"/>
                <a:gd name="T21" fmla="*/ 417 h 1431"/>
                <a:gd name="T22" fmla="*/ 112 w 482"/>
                <a:gd name="T23" fmla="*/ 494 h 1431"/>
                <a:gd name="T24" fmla="*/ 87 w 482"/>
                <a:gd name="T25" fmla="*/ 573 h 1431"/>
                <a:gd name="T26" fmla="*/ 65 w 482"/>
                <a:gd name="T27" fmla="*/ 652 h 1431"/>
                <a:gd name="T28" fmla="*/ 46 w 482"/>
                <a:gd name="T29" fmla="*/ 732 h 1431"/>
                <a:gd name="T30" fmla="*/ 38 w 482"/>
                <a:gd name="T31" fmla="*/ 773 h 1431"/>
                <a:gd name="T32" fmla="*/ 24 w 482"/>
                <a:gd name="T33" fmla="*/ 853 h 1431"/>
                <a:gd name="T34" fmla="*/ 13 w 482"/>
                <a:gd name="T35" fmla="*/ 934 h 1431"/>
                <a:gd name="T36" fmla="*/ 6 w 482"/>
                <a:gd name="T37" fmla="*/ 1016 h 1431"/>
                <a:gd name="T38" fmla="*/ 3 w 482"/>
                <a:gd name="T39" fmla="*/ 1056 h 1431"/>
                <a:gd name="T40" fmla="*/ 0 w 482"/>
                <a:gd name="T41" fmla="*/ 1138 h 1431"/>
                <a:gd name="T42" fmla="*/ 1 w 482"/>
                <a:gd name="T43" fmla="*/ 1222 h 1431"/>
                <a:gd name="T44" fmla="*/ 5 w 482"/>
                <a:gd name="T45" fmla="*/ 1303 h 1431"/>
                <a:gd name="T46" fmla="*/ 12 w 482"/>
                <a:gd name="T47" fmla="*/ 1385 h 1431"/>
                <a:gd name="T48" fmla="*/ 17 w 482"/>
                <a:gd name="T49" fmla="*/ 1425 h 1431"/>
                <a:gd name="T50" fmla="*/ 18 w 482"/>
                <a:gd name="T51" fmla="*/ 1428 h 1431"/>
                <a:gd name="T52" fmla="*/ 22 w 482"/>
                <a:gd name="T53" fmla="*/ 1430 h 1431"/>
                <a:gd name="T54" fmla="*/ 26 w 482"/>
                <a:gd name="T55" fmla="*/ 1430 h 1431"/>
                <a:gd name="T56" fmla="*/ 29 w 482"/>
                <a:gd name="T57" fmla="*/ 1428 h 1431"/>
                <a:gd name="T58" fmla="*/ 29 w 482"/>
                <a:gd name="T59" fmla="*/ 1425 h 1431"/>
                <a:gd name="T60" fmla="*/ 20 w 482"/>
                <a:gd name="T61" fmla="*/ 1345 h 1431"/>
                <a:gd name="T62" fmla="*/ 15 w 482"/>
                <a:gd name="T63" fmla="*/ 1264 h 1431"/>
                <a:gd name="T64" fmla="*/ 12 w 482"/>
                <a:gd name="T65" fmla="*/ 1182 h 1431"/>
                <a:gd name="T66" fmla="*/ 13 w 482"/>
                <a:gd name="T67" fmla="*/ 1101 h 1431"/>
                <a:gd name="T68" fmla="*/ 15 w 482"/>
                <a:gd name="T69" fmla="*/ 1060 h 1431"/>
                <a:gd name="T70" fmla="*/ 21 w 482"/>
                <a:gd name="T71" fmla="*/ 978 h 1431"/>
                <a:gd name="T72" fmla="*/ 30 w 482"/>
                <a:gd name="T73" fmla="*/ 898 h 1431"/>
                <a:gd name="T74" fmla="*/ 42 w 482"/>
                <a:gd name="T75" fmla="*/ 818 h 1431"/>
                <a:gd name="T76" fmla="*/ 49 w 482"/>
                <a:gd name="T77" fmla="*/ 778 h 1431"/>
                <a:gd name="T78" fmla="*/ 66 w 482"/>
                <a:gd name="T79" fmla="*/ 698 h 1431"/>
                <a:gd name="T80" fmla="*/ 86 w 482"/>
                <a:gd name="T81" fmla="*/ 620 h 1431"/>
                <a:gd name="T82" fmla="*/ 109 w 482"/>
                <a:gd name="T83" fmla="*/ 542 h 1431"/>
                <a:gd name="T84" fmla="*/ 136 w 482"/>
                <a:gd name="T85" fmla="*/ 465 h 1431"/>
                <a:gd name="T86" fmla="*/ 148 w 482"/>
                <a:gd name="T87" fmla="*/ 432 h 1431"/>
                <a:gd name="T88" fmla="*/ 175 w 482"/>
                <a:gd name="T89" fmla="*/ 366 h 1431"/>
                <a:gd name="T90" fmla="*/ 205 w 482"/>
                <a:gd name="T91" fmla="*/ 302 h 1431"/>
                <a:gd name="T92" fmla="*/ 240 w 482"/>
                <a:gd name="T93" fmla="*/ 240 h 1431"/>
                <a:gd name="T94" fmla="*/ 258 w 482"/>
                <a:gd name="T95" fmla="*/ 210 h 1431"/>
                <a:gd name="T96" fmla="*/ 298 w 482"/>
                <a:gd name="T97" fmla="*/ 156 h 1431"/>
                <a:gd name="T98" fmla="*/ 342 w 482"/>
                <a:gd name="T99" fmla="*/ 107 h 1431"/>
                <a:gd name="T100" fmla="*/ 393 w 482"/>
                <a:gd name="T101" fmla="*/ 62 h 1431"/>
                <a:gd name="T102" fmla="*/ 420 w 482"/>
                <a:gd name="T103" fmla="*/ 43 h 1431"/>
                <a:gd name="T104" fmla="*/ 449 w 482"/>
                <a:gd name="T105" fmla="*/ 25 h 1431"/>
                <a:gd name="T106" fmla="*/ 463 w 482"/>
                <a:gd name="T107" fmla="*/ 18 h 1431"/>
                <a:gd name="T108" fmla="*/ 479 w 482"/>
                <a:gd name="T109" fmla="*/ 11 h 1431"/>
                <a:gd name="T110" fmla="*/ 482 w 482"/>
                <a:gd name="T111" fmla="*/ 7 h 1431"/>
                <a:gd name="T112" fmla="*/ 482 w 482"/>
                <a:gd name="T113" fmla="*/ 3 h 1431"/>
                <a:gd name="T114" fmla="*/ 478 w 482"/>
                <a:gd name="T115" fmla="*/ 0 h 1431"/>
                <a:gd name="T116" fmla="*/ 472 w 482"/>
                <a:gd name="T117" fmla="*/ 0 h 1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82" h="1431">
                  <a:moveTo>
                    <a:pt x="472" y="0"/>
                  </a:moveTo>
                  <a:lnTo>
                    <a:pt x="472" y="0"/>
                  </a:lnTo>
                  <a:lnTo>
                    <a:pt x="457" y="7"/>
                  </a:lnTo>
                  <a:lnTo>
                    <a:pt x="442" y="15"/>
                  </a:lnTo>
                  <a:lnTo>
                    <a:pt x="428" y="24"/>
                  </a:lnTo>
                  <a:lnTo>
                    <a:pt x="413" y="33"/>
                  </a:lnTo>
                  <a:lnTo>
                    <a:pt x="386" y="52"/>
                  </a:lnTo>
                  <a:lnTo>
                    <a:pt x="360" y="73"/>
                  </a:lnTo>
                  <a:lnTo>
                    <a:pt x="336" y="97"/>
                  </a:lnTo>
                  <a:lnTo>
                    <a:pt x="312" y="121"/>
                  </a:lnTo>
                  <a:lnTo>
                    <a:pt x="290" y="146"/>
                  </a:lnTo>
                  <a:lnTo>
                    <a:pt x="270" y="173"/>
                  </a:lnTo>
                  <a:lnTo>
                    <a:pt x="270" y="173"/>
                  </a:lnTo>
                  <a:lnTo>
                    <a:pt x="250" y="201"/>
                  </a:lnTo>
                  <a:lnTo>
                    <a:pt x="231" y="230"/>
                  </a:lnTo>
                  <a:lnTo>
                    <a:pt x="214" y="260"/>
                  </a:lnTo>
                  <a:lnTo>
                    <a:pt x="198" y="290"/>
                  </a:lnTo>
                  <a:lnTo>
                    <a:pt x="182" y="322"/>
                  </a:lnTo>
                  <a:lnTo>
                    <a:pt x="168" y="353"/>
                  </a:lnTo>
                  <a:lnTo>
                    <a:pt x="154" y="385"/>
                  </a:lnTo>
                  <a:lnTo>
                    <a:pt x="141" y="417"/>
                  </a:lnTo>
                  <a:lnTo>
                    <a:pt x="141" y="417"/>
                  </a:lnTo>
                  <a:lnTo>
                    <a:pt x="127" y="455"/>
                  </a:lnTo>
                  <a:lnTo>
                    <a:pt x="112" y="494"/>
                  </a:lnTo>
                  <a:lnTo>
                    <a:pt x="99" y="533"/>
                  </a:lnTo>
                  <a:lnTo>
                    <a:pt x="87" y="573"/>
                  </a:lnTo>
                  <a:lnTo>
                    <a:pt x="75" y="612"/>
                  </a:lnTo>
                  <a:lnTo>
                    <a:pt x="65" y="652"/>
                  </a:lnTo>
                  <a:lnTo>
                    <a:pt x="55" y="692"/>
                  </a:lnTo>
                  <a:lnTo>
                    <a:pt x="46" y="732"/>
                  </a:lnTo>
                  <a:lnTo>
                    <a:pt x="46" y="732"/>
                  </a:lnTo>
                  <a:lnTo>
                    <a:pt x="38" y="773"/>
                  </a:lnTo>
                  <a:lnTo>
                    <a:pt x="31" y="813"/>
                  </a:lnTo>
                  <a:lnTo>
                    <a:pt x="24" y="853"/>
                  </a:lnTo>
                  <a:lnTo>
                    <a:pt x="18" y="893"/>
                  </a:lnTo>
                  <a:lnTo>
                    <a:pt x="13" y="934"/>
                  </a:lnTo>
                  <a:lnTo>
                    <a:pt x="9" y="974"/>
                  </a:lnTo>
                  <a:lnTo>
                    <a:pt x="6" y="1016"/>
                  </a:lnTo>
                  <a:lnTo>
                    <a:pt x="3" y="1056"/>
                  </a:lnTo>
                  <a:lnTo>
                    <a:pt x="3" y="1056"/>
                  </a:lnTo>
                  <a:lnTo>
                    <a:pt x="1" y="1097"/>
                  </a:lnTo>
                  <a:lnTo>
                    <a:pt x="0" y="1138"/>
                  </a:lnTo>
                  <a:lnTo>
                    <a:pt x="0" y="1179"/>
                  </a:lnTo>
                  <a:lnTo>
                    <a:pt x="1" y="1222"/>
                  </a:lnTo>
                  <a:lnTo>
                    <a:pt x="3" y="1263"/>
                  </a:lnTo>
                  <a:lnTo>
                    <a:pt x="5" y="1303"/>
                  </a:lnTo>
                  <a:lnTo>
                    <a:pt x="8" y="1344"/>
                  </a:lnTo>
                  <a:lnTo>
                    <a:pt x="12" y="1385"/>
                  </a:lnTo>
                  <a:lnTo>
                    <a:pt x="12" y="1385"/>
                  </a:lnTo>
                  <a:lnTo>
                    <a:pt x="17" y="1425"/>
                  </a:lnTo>
                  <a:lnTo>
                    <a:pt x="17" y="1425"/>
                  </a:lnTo>
                  <a:lnTo>
                    <a:pt x="18" y="1428"/>
                  </a:lnTo>
                  <a:lnTo>
                    <a:pt x="20" y="1429"/>
                  </a:lnTo>
                  <a:lnTo>
                    <a:pt x="22" y="1430"/>
                  </a:lnTo>
                  <a:lnTo>
                    <a:pt x="24" y="1431"/>
                  </a:lnTo>
                  <a:lnTo>
                    <a:pt x="26" y="1430"/>
                  </a:lnTo>
                  <a:lnTo>
                    <a:pt x="28" y="1429"/>
                  </a:lnTo>
                  <a:lnTo>
                    <a:pt x="29" y="1428"/>
                  </a:lnTo>
                  <a:lnTo>
                    <a:pt x="29" y="1425"/>
                  </a:lnTo>
                  <a:lnTo>
                    <a:pt x="29" y="1425"/>
                  </a:lnTo>
                  <a:lnTo>
                    <a:pt x="24" y="1385"/>
                  </a:lnTo>
                  <a:lnTo>
                    <a:pt x="20" y="1345"/>
                  </a:lnTo>
                  <a:lnTo>
                    <a:pt x="17" y="1304"/>
                  </a:lnTo>
                  <a:lnTo>
                    <a:pt x="15" y="1264"/>
                  </a:lnTo>
                  <a:lnTo>
                    <a:pt x="13" y="1223"/>
                  </a:lnTo>
                  <a:lnTo>
                    <a:pt x="12" y="1182"/>
                  </a:lnTo>
                  <a:lnTo>
                    <a:pt x="12" y="1141"/>
                  </a:lnTo>
                  <a:lnTo>
                    <a:pt x="13" y="1101"/>
                  </a:lnTo>
                  <a:lnTo>
                    <a:pt x="13" y="1101"/>
                  </a:lnTo>
                  <a:lnTo>
                    <a:pt x="15" y="1060"/>
                  </a:lnTo>
                  <a:lnTo>
                    <a:pt x="17" y="1020"/>
                  </a:lnTo>
                  <a:lnTo>
                    <a:pt x="21" y="978"/>
                  </a:lnTo>
                  <a:lnTo>
                    <a:pt x="25" y="938"/>
                  </a:lnTo>
                  <a:lnTo>
                    <a:pt x="30" y="898"/>
                  </a:lnTo>
                  <a:lnTo>
                    <a:pt x="35" y="858"/>
                  </a:lnTo>
                  <a:lnTo>
                    <a:pt x="42" y="818"/>
                  </a:lnTo>
                  <a:lnTo>
                    <a:pt x="49" y="778"/>
                  </a:lnTo>
                  <a:lnTo>
                    <a:pt x="49" y="778"/>
                  </a:lnTo>
                  <a:lnTo>
                    <a:pt x="57" y="737"/>
                  </a:lnTo>
                  <a:lnTo>
                    <a:pt x="66" y="698"/>
                  </a:lnTo>
                  <a:lnTo>
                    <a:pt x="75" y="659"/>
                  </a:lnTo>
                  <a:lnTo>
                    <a:pt x="86" y="620"/>
                  </a:lnTo>
                  <a:lnTo>
                    <a:pt x="97" y="581"/>
                  </a:lnTo>
                  <a:lnTo>
                    <a:pt x="109" y="542"/>
                  </a:lnTo>
                  <a:lnTo>
                    <a:pt x="123" y="503"/>
                  </a:lnTo>
                  <a:lnTo>
                    <a:pt x="136" y="465"/>
                  </a:lnTo>
                  <a:lnTo>
                    <a:pt x="136" y="465"/>
                  </a:lnTo>
                  <a:lnTo>
                    <a:pt x="148" y="432"/>
                  </a:lnTo>
                  <a:lnTo>
                    <a:pt x="161" y="399"/>
                  </a:lnTo>
                  <a:lnTo>
                    <a:pt x="175" y="366"/>
                  </a:lnTo>
                  <a:lnTo>
                    <a:pt x="190" y="334"/>
                  </a:lnTo>
                  <a:lnTo>
                    <a:pt x="205" y="302"/>
                  </a:lnTo>
                  <a:lnTo>
                    <a:pt x="222" y="270"/>
                  </a:lnTo>
                  <a:lnTo>
                    <a:pt x="240" y="240"/>
                  </a:lnTo>
                  <a:lnTo>
                    <a:pt x="258" y="210"/>
                  </a:lnTo>
                  <a:lnTo>
                    <a:pt x="258" y="210"/>
                  </a:lnTo>
                  <a:lnTo>
                    <a:pt x="277" y="183"/>
                  </a:lnTo>
                  <a:lnTo>
                    <a:pt x="298" y="156"/>
                  </a:lnTo>
                  <a:lnTo>
                    <a:pt x="319" y="131"/>
                  </a:lnTo>
                  <a:lnTo>
                    <a:pt x="342" y="107"/>
                  </a:lnTo>
                  <a:lnTo>
                    <a:pt x="367" y="83"/>
                  </a:lnTo>
                  <a:lnTo>
                    <a:pt x="393" y="62"/>
                  </a:lnTo>
                  <a:lnTo>
                    <a:pt x="406" y="52"/>
                  </a:lnTo>
                  <a:lnTo>
                    <a:pt x="420" y="43"/>
                  </a:lnTo>
                  <a:lnTo>
                    <a:pt x="434" y="34"/>
                  </a:lnTo>
                  <a:lnTo>
                    <a:pt x="449" y="25"/>
                  </a:lnTo>
                  <a:lnTo>
                    <a:pt x="449" y="25"/>
                  </a:lnTo>
                  <a:lnTo>
                    <a:pt x="463" y="18"/>
                  </a:lnTo>
                  <a:lnTo>
                    <a:pt x="479" y="11"/>
                  </a:lnTo>
                  <a:lnTo>
                    <a:pt x="479" y="11"/>
                  </a:lnTo>
                  <a:lnTo>
                    <a:pt x="481" y="9"/>
                  </a:lnTo>
                  <a:lnTo>
                    <a:pt x="482" y="7"/>
                  </a:lnTo>
                  <a:lnTo>
                    <a:pt x="482" y="5"/>
                  </a:lnTo>
                  <a:lnTo>
                    <a:pt x="482" y="3"/>
                  </a:lnTo>
                  <a:lnTo>
                    <a:pt x="480" y="1"/>
                  </a:lnTo>
                  <a:lnTo>
                    <a:pt x="478" y="0"/>
                  </a:lnTo>
                  <a:lnTo>
                    <a:pt x="475" y="0"/>
                  </a:lnTo>
                  <a:lnTo>
                    <a:pt x="472" y="0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2" name="Freeform 29">
              <a:extLst>
                <a:ext uri="{FF2B5EF4-FFF2-40B4-BE49-F238E27FC236}">
                  <a16:creationId xmlns:a16="http://schemas.microsoft.com/office/drawing/2014/main" id="{EAF3FD9D-A3EA-B023-5B7C-2C53B93623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9" y="552"/>
              <a:ext cx="191" cy="433"/>
            </a:xfrm>
            <a:custGeom>
              <a:avLst/>
              <a:gdLst>
                <a:gd name="T0" fmla="*/ 41 w 574"/>
                <a:gd name="T1" fmla="*/ 4 h 1301"/>
                <a:gd name="T2" fmla="*/ 22 w 574"/>
                <a:gd name="T3" fmla="*/ 75 h 1301"/>
                <a:gd name="T4" fmla="*/ 9 w 574"/>
                <a:gd name="T5" fmla="*/ 146 h 1301"/>
                <a:gd name="T6" fmla="*/ 2 w 574"/>
                <a:gd name="T7" fmla="*/ 219 h 1301"/>
                <a:gd name="T8" fmla="*/ 0 w 574"/>
                <a:gd name="T9" fmla="*/ 292 h 1301"/>
                <a:gd name="T10" fmla="*/ 1 w 574"/>
                <a:gd name="T11" fmla="*/ 329 h 1301"/>
                <a:gd name="T12" fmla="*/ 6 w 574"/>
                <a:gd name="T13" fmla="*/ 401 h 1301"/>
                <a:gd name="T14" fmla="*/ 15 w 574"/>
                <a:gd name="T15" fmla="*/ 475 h 1301"/>
                <a:gd name="T16" fmla="*/ 29 w 574"/>
                <a:gd name="T17" fmla="*/ 546 h 1301"/>
                <a:gd name="T18" fmla="*/ 39 w 574"/>
                <a:gd name="T19" fmla="*/ 582 h 1301"/>
                <a:gd name="T20" fmla="*/ 58 w 574"/>
                <a:gd name="T21" fmla="*/ 653 h 1301"/>
                <a:gd name="T22" fmla="*/ 82 w 574"/>
                <a:gd name="T23" fmla="*/ 724 h 1301"/>
                <a:gd name="T24" fmla="*/ 108 w 574"/>
                <a:gd name="T25" fmla="*/ 793 h 1301"/>
                <a:gd name="T26" fmla="*/ 138 w 574"/>
                <a:gd name="T27" fmla="*/ 860 h 1301"/>
                <a:gd name="T28" fmla="*/ 154 w 574"/>
                <a:gd name="T29" fmla="*/ 894 h 1301"/>
                <a:gd name="T30" fmla="*/ 188 w 574"/>
                <a:gd name="T31" fmla="*/ 961 h 1301"/>
                <a:gd name="T32" fmla="*/ 207 w 574"/>
                <a:gd name="T33" fmla="*/ 993 h 1301"/>
                <a:gd name="T34" fmla="*/ 247 w 574"/>
                <a:gd name="T35" fmla="*/ 1057 h 1301"/>
                <a:gd name="T36" fmla="*/ 281 w 574"/>
                <a:gd name="T37" fmla="*/ 1102 h 1301"/>
                <a:gd name="T38" fmla="*/ 294 w 574"/>
                <a:gd name="T39" fmla="*/ 1117 h 1301"/>
                <a:gd name="T40" fmla="*/ 319 w 574"/>
                <a:gd name="T41" fmla="*/ 1144 h 1301"/>
                <a:gd name="T42" fmla="*/ 346 w 574"/>
                <a:gd name="T43" fmla="*/ 1168 h 1301"/>
                <a:gd name="T44" fmla="*/ 406 w 574"/>
                <a:gd name="T45" fmla="*/ 1212 h 1301"/>
                <a:gd name="T46" fmla="*/ 468 w 574"/>
                <a:gd name="T47" fmla="*/ 1250 h 1301"/>
                <a:gd name="T48" fmla="*/ 533 w 574"/>
                <a:gd name="T49" fmla="*/ 1284 h 1301"/>
                <a:gd name="T50" fmla="*/ 565 w 574"/>
                <a:gd name="T51" fmla="*/ 1300 h 1301"/>
                <a:gd name="T52" fmla="*/ 568 w 574"/>
                <a:gd name="T53" fmla="*/ 1301 h 1301"/>
                <a:gd name="T54" fmla="*/ 572 w 574"/>
                <a:gd name="T55" fmla="*/ 1299 h 1301"/>
                <a:gd name="T56" fmla="*/ 574 w 574"/>
                <a:gd name="T57" fmla="*/ 1295 h 1301"/>
                <a:gd name="T58" fmla="*/ 573 w 574"/>
                <a:gd name="T59" fmla="*/ 1291 h 1301"/>
                <a:gd name="T60" fmla="*/ 571 w 574"/>
                <a:gd name="T61" fmla="*/ 1290 h 1301"/>
                <a:gd name="T62" fmla="*/ 507 w 574"/>
                <a:gd name="T63" fmla="*/ 1257 h 1301"/>
                <a:gd name="T64" fmla="*/ 443 w 574"/>
                <a:gd name="T65" fmla="*/ 1222 h 1301"/>
                <a:gd name="T66" fmla="*/ 382 w 574"/>
                <a:gd name="T67" fmla="*/ 1182 h 1301"/>
                <a:gd name="T68" fmla="*/ 340 w 574"/>
                <a:gd name="T69" fmla="*/ 1148 h 1301"/>
                <a:gd name="T70" fmla="*/ 327 w 574"/>
                <a:gd name="T71" fmla="*/ 1134 h 1301"/>
                <a:gd name="T72" fmla="*/ 301 w 574"/>
                <a:gd name="T73" fmla="*/ 1107 h 1301"/>
                <a:gd name="T74" fmla="*/ 277 w 574"/>
                <a:gd name="T75" fmla="*/ 1078 h 1301"/>
                <a:gd name="T76" fmla="*/ 235 w 574"/>
                <a:gd name="T77" fmla="*/ 1017 h 1301"/>
                <a:gd name="T78" fmla="*/ 216 w 574"/>
                <a:gd name="T79" fmla="*/ 985 h 1301"/>
                <a:gd name="T80" fmla="*/ 181 w 574"/>
                <a:gd name="T81" fmla="*/ 921 h 1301"/>
                <a:gd name="T82" fmla="*/ 164 w 574"/>
                <a:gd name="T83" fmla="*/ 887 h 1301"/>
                <a:gd name="T84" fmla="*/ 133 w 574"/>
                <a:gd name="T85" fmla="*/ 821 h 1301"/>
                <a:gd name="T86" fmla="*/ 105 w 574"/>
                <a:gd name="T87" fmla="*/ 753 h 1301"/>
                <a:gd name="T88" fmla="*/ 81 w 574"/>
                <a:gd name="T89" fmla="*/ 683 h 1301"/>
                <a:gd name="T90" fmla="*/ 59 w 574"/>
                <a:gd name="T91" fmla="*/ 613 h 1301"/>
                <a:gd name="T92" fmla="*/ 50 w 574"/>
                <a:gd name="T93" fmla="*/ 578 h 1301"/>
                <a:gd name="T94" fmla="*/ 34 w 574"/>
                <a:gd name="T95" fmla="*/ 508 h 1301"/>
                <a:gd name="T96" fmla="*/ 22 w 574"/>
                <a:gd name="T97" fmla="*/ 436 h 1301"/>
                <a:gd name="T98" fmla="*/ 15 w 574"/>
                <a:gd name="T99" fmla="*/ 364 h 1301"/>
                <a:gd name="T100" fmla="*/ 13 w 574"/>
                <a:gd name="T101" fmla="*/ 328 h 1301"/>
                <a:gd name="T102" fmla="*/ 12 w 574"/>
                <a:gd name="T103" fmla="*/ 256 h 1301"/>
                <a:gd name="T104" fmla="*/ 17 w 574"/>
                <a:gd name="T105" fmla="*/ 184 h 1301"/>
                <a:gd name="T106" fmla="*/ 26 w 574"/>
                <a:gd name="T107" fmla="*/ 112 h 1301"/>
                <a:gd name="T108" fmla="*/ 43 w 574"/>
                <a:gd name="T109" fmla="*/ 42 h 1301"/>
                <a:gd name="T110" fmla="*/ 52 w 574"/>
                <a:gd name="T111" fmla="*/ 7 h 1301"/>
                <a:gd name="T112" fmla="*/ 52 w 574"/>
                <a:gd name="T113" fmla="*/ 4 h 1301"/>
                <a:gd name="T114" fmla="*/ 50 w 574"/>
                <a:gd name="T115" fmla="*/ 1 h 1301"/>
                <a:gd name="T116" fmla="*/ 46 w 574"/>
                <a:gd name="T117" fmla="*/ 0 h 1301"/>
                <a:gd name="T118" fmla="*/ 42 w 574"/>
                <a:gd name="T119" fmla="*/ 1 h 1301"/>
                <a:gd name="T120" fmla="*/ 41 w 574"/>
                <a:gd name="T121" fmla="*/ 4 h 1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74" h="1301">
                  <a:moveTo>
                    <a:pt x="41" y="4"/>
                  </a:moveTo>
                  <a:lnTo>
                    <a:pt x="41" y="4"/>
                  </a:lnTo>
                  <a:lnTo>
                    <a:pt x="31" y="40"/>
                  </a:lnTo>
                  <a:lnTo>
                    <a:pt x="22" y="75"/>
                  </a:lnTo>
                  <a:lnTo>
                    <a:pt x="15" y="111"/>
                  </a:lnTo>
                  <a:lnTo>
                    <a:pt x="9" y="146"/>
                  </a:lnTo>
                  <a:lnTo>
                    <a:pt x="5" y="182"/>
                  </a:lnTo>
                  <a:lnTo>
                    <a:pt x="2" y="219"/>
                  </a:lnTo>
                  <a:lnTo>
                    <a:pt x="0" y="256"/>
                  </a:lnTo>
                  <a:lnTo>
                    <a:pt x="0" y="292"/>
                  </a:lnTo>
                  <a:lnTo>
                    <a:pt x="0" y="292"/>
                  </a:lnTo>
                  <a:lnTo>
                    <a:pt x="1" y="329"/>
                  </a:lnTo>
                  <a:lnTo>
                    <a:pt x="3" y="365"/>
                  </a:lnTo>
                  <a:lnTo>
                    <a:pt x="6" y="401"/>
                  </a:lnTo>
                  <a:lnTo>
                    <a:pt x="10" y="438"/>
                  </a:lnTo>
                  <a:lnTo>
                    <a:pt x="15" y="475"/>
                  </a:lnTo>
                  <a:lnTo>
                    <a:pt x="22" y="511"/>
                  </a:lnTo>
                  <a:lnTo>
                    <a:pt x="29" y="546"/>
                  </a:lnTo>
                  <a:lnTo>
                    <a:pt x="39" y="582"/>
                  </a:lnTo>
                  <a:lnTo>
                    <a:pt x="39" y="582"/>
                  </a:lnTo>
                  <a:lnTo>
                    <a:pt x="48" y="617"/>
                  </a:lnTo>
                  <a:lnTo>
                    <a:pt x="58" y="653"/>
                  </a:lnTo>
                  <a:lnTo>
                    <a:pt x="69" y="688"/>
                  </a:lnTo>
                  <a:lnTo>
                    <a:pt x="82" y="724"/>
                  </a:lnTo>
                  <a:lnTo>
                    <a:pt x="95" y="758"/>
                  </a:lnTo>
                  <a:lnTo>
                    <a:pt x="108" y="793"/>
                  </a:lnTo>
                  <a:lnTo>
                    <a:pt x="123" y="827"/>
                  </a:lnTo>
                  <a:lnTo>
                    <a:pt x="138" y="860"/>
                  </a:lnTo>
                  <a:lnTo>
                    <a:pt x="138" y="860"/>
                  </a:lnTo>
                  <a:lnTo>
                    <a:pt x="154" y="894"/>
                  </a:lnTo>
                  <a:lnTo>
                    <a:pt x="171" y="928"/>
                  </a:lnTo>
                  <a:lnTo>
                    <a:pt x="188" y="961"/>
                  </a:lnTo>
                  <a:lnTo>
                    <a:pt x="207" y="993"/>
                  </a:lnTo>
                  <a:lnTo>
                    <a:pt x="207" y="993"/>
                  </a:lnTo>
                  <a:lnTo>
                    <a:pt x="226" y="1026"/>
                  </a:lnTo>
                  <a:lnTo>
                    <a:pt x="247" y="1057"/>
                  </a:lnTo>
                  <a:lnTo>
                    <a:pt x="269" y="1088"/>
                  </a:lnTo>
                  <a:lnTo>
                    <a:pt x="281" y="1102"/>
                  </a:lnTo>
                  <a:lnTo>
                    <a:pt x="294" y="1117"/>
                  </a:lnTo>
                  <a:lnTo>
                    <a:pt x="294" y="1117"/>
                  </a:lnTo>
                  <a:lnTo>
                    <a:pt x="306" y="1130"/>
                  </a:lnTo>
                  <a:lnTo>
                    <a:pt x="319" y="1144"/>
                  </a:lnTo>
                  <a:lnTo>
                    <a:pt x="332" y="1157"/>
                  </a:lnTo>
                  <a:lnTo>
                    <a:pt x="346" y="1168"/>
                  </a:lnTo>
                  <a:lnTo>
                    <a:pt x="375" y="1191"/>
                  </a:lnTo>
                  <a:lnTo>
                    <a:pt x="406" y="1212"/>
                  </a:lnTo>
                  <a:lnTo>
                    <a:pt x="436" y="1232"/>
                  </a:lnTo>
                  <a:lnTo>
                    <a:pt x="468" y="1250"/>
                  </a:lnTo>
                  <a:lnTo>
                    <a:pt x="500" y="1267"/>
                  </a:lnTo>
                  <a:lnTo>
                    <a:pt x="533" y="1284"/>
                  </a:lnTo>
                  <a:lnTo>
                    <a:pt x="533" y="1284"/>
                  </a:lnTo>
                  <a:lnTo>
                    <a:pt x="565" y="1300"/>
                  </a:lnTo>
                  <a:lnTo>
                    <a:pt x="565" y="1300"/>
                  </a:lnTo>
                  <a:lnTo>
                    <a:pt x="568" y="1301"/>
                  </a:lnTo>
                  <a:lnTo>
                    <a:pt x="570" y="1300"/>
                  </a:lnTo>
                  <a:lnTo>
                    <a:pt x="572" y="1299"/>
                  </a:lnTo>
                  <a:lnTo>
                    <a:pt x="573" y="1297"/>
                  </a:lnTo>
                  <a:lnTo>
                    <a:pt x="574" y="1295"/>
                  </a:lnTo>
                  <a:lnTo>
                    <a:pt x="574" y="1293"/>
                  </a:lnTo>
                  <a:lnTo>
                    <a:pt x="573" y="1291"/>
                  </a:lnTo>
                  <a:lnTo>
                    <a:pt x="571" y="1290"/>
                  </a:lnTo>
                  <a:lnTo>
                    <a:pt x="571" y="1290"/>
                  </a:lnTo>
                  <a:lnTo>
                    <a:pt x="539" y="1274"/>
                  </a:lnTo>
                  <a:lnTo>
                    <a:pt x="507" y="1257"/>
                  </a:lnTo>
                  <a:lnTo>
                    <a:pt x="475" y="1240"/>
                  </a:lnTo>
                  <a:lnTo>
                    <a:pt x="443" y="1222"/>
                  </a:lnTo>
                  <a:lnTo>
                    <a:pt x="413" y="1203"/>
                  </a:lnTo>
                  <a:lnTo>
                    <a:pt x="382" y="1182"/>
                  </a:lnTo>
                  <a:lnTo>
                    <a:pt x="354" y="1159"/>
                  </a:lnTo>
                  <a:lnTo>
                    <a:pt x="340" y="1148"/>
                  </a:lnTo>
                  <a:lnTo>
                    <a:pt x="327" y="1134"/>
                  </a:lnTo>
                  <a:lnTo>
                    <a:pt x="327" y="1134"/>
                  </a:lnTo>
                  <a:lnTo>
                    <a:pt x="314" y="1121"/>
                  </a:lnTo>
                  <a:lnTo>
                    <a:pt x="301" y="1107"/>
                  </a:lnTo>
                  <a:lnTo>
                    <a:pt x="289" y="1093"/>
                  </a:lnTo>
                  <a:lnTo>
                    <a:pt x="277" y="1078"/>
                  </a:lnTo>
                  <a:lnTo>
                    <a:pt x="255" y="1048"/>
                  </a:lnTo>
                  <a:lnTo>
                    <a:pt x="235" y="1017"/>
                  </a:lnTo>
                  <a:lnTo>
                    <a:pt x="235" y="1017"/>
                  </a:lnTo>
                  <a:lnTo>
                    <a:pt x="216" y="985"/>
                  </a:lnTo>
                  <a:lnTo>
                    <a:pt x="198" y="953"/>
                  </a:lnTo>
                  <a:lnTo>
                    <a:pt x="181" y="921"/>
                  </a:lnTo>
                  <a:lnTo>
                    <a:pt x="164" y="887"/>
                  </a:lnTo>
                  <a:lnTo>
                    <a:pt x="164" y="887"/>
                  </a:lnTo>
                  <a:lnTo>
                    <a:pt x="148" y="854"/>
                  </a:lnTo>
                  <a:lnTo>
                    <a:pt x="133" y="821"/>
                  </a:lnTo>
                  <a:lnTo>
                    <a:pt x="119" y="787"/>
                  </a:lnTo>
                  <a:lnTo>
                    <a:pt x="105" y="753"/>
                  </a:lnTo>
                  <a:lnTo>
                    <a:pt x="92" y="719"/>
                  </a:lnTo>
                  <a:lnTo>
                    <a:pt x="81" y="683"/>
                  </a:lnTo>
                  <a:lnTo>
                    <a:pt x="69" y="648"/>
                  </a:lnTo>
                  <a:lnTo>
                    <a:pt x="59" y="613"/>
                  </a:lnTo>
                  <a:lnTo>
                    <a:pt x="59" y="613"/>
                  </a:lnTo>
                  <a:lnTo>
                    <a:pt x="50" y="578"/>
                  </a:lnTo>
                  <a:lnTo>
                    <a:pt x="42" y="543"/>
                  </a:lnTo>
                  <a:lnTo>
                    <a:pt x="34" y="508"/>
                  </a:lnTo>
                  <a:lnTo>
                    <a:pt x="27" y="472"/>
                  </a:lnTo>
                  <a:lnTo>
                    <a:pt x="22" y="436"/>
                  </a:lnTo>
                  <a:lnTo>
                    <a:pt x="18" y="400"/>
                  </a:lnTo>
                  <a:lnTo>
                    <a:pt x="15" y="364"/>
                  </a:lnTo>
                  <a:lnTo>
                    <a:pt x="13" y="328"/>
                  </a:lnTo>
                  <a:lnTo>
                    <a:pt x="13" y="328"/>
                  </a:lnTo>
                  <a:lnTo>
                    <a:pt x="12" y="292"/>
                  </a:lnTo>
                  <a:lnTo>
                    <a:pt x="12" y="256"/>
                  </a:lnTo>
                  <a:lnTo>
                    <a:pt x="14" y="219"/>
                  </a:lnTo>
                  <a:lnTo>
                    <a:pt x="17" y="184"/>
                  </a:lnTo>
                  <a:lnTo>
                    <a:pt x="21" y="148"/>
                  </a:lnTo>
                  <a:lnTo>
                    <a:pt x="26" y="112"/>
                  </a:lnTo>
                  <a:lnTo>
                    <a:pt x="34" y="77"/>
                  </a:lnTo>
                  <a:lnTo>
                    <a:pt x="43" y="42"/>
                  </a:lnTo>
                  <a:lnTo>
                    <a:pt x="43" y="42"/>
                  </a:lnTo>
                  <a:lnTo>
                    <a:pt x="52" y="7"/>
                  </a:lnTo>
                  <a:lnTo>
                    <a:pt x="52" y="7"/>
                  </a:lnTo>
                  <a:lnTo>
                    <a:pt x="52" y="4"/>
                  </a:lnTo>
                  <a:lnTo>
                    <a:pt x="52" y="2"/>
                  </a:lnTo>
                  <a:lnTo>
                    <a:pt x="50" y="1"/>
                  </a:lnTo>
                  <a:lnTo>
                    <a:pt x="48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2" y="1"/>
                  </a:lnTo>
                  <a:lnTo>
                    <a:pt x="41" y="4"/>
                  </a:lnTo>
                  <a:lnTo>
                    <a:pt x="41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3" name="Freeform 30">
              <a:extLst>
                <a:ext uri="{FF2B5EF4-FFF2-40B4-BE49-F238E27FC236}">
                  <a16:creationId xmlns:a16="http://schemas.microsoft.com/office/drawing/2014/main" id="{167199C9-01DE-CE81-3A9B-9BF6B2BAE2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2" y="554"/>
              <a:ext cx="141" cy="419"/>
            </a:xfrm>
            <a:custGeom>
              <a:avLst/>
              <a:gdLst>
                <a:gd name="T0" fmla="*/ 49 w 421"/>
                <a:gd name="T1" fmla="*/ 4 h 1257"/>
                <a:gd name="T2" fmla="*/ 28 w 421"/>
                <a:gd name="T3" fmla="*/ 69 h 1257"/>
                <a:gd name="T4" fmla="*/ 13 w 421"/>
                <a:gd name="T5" fmla="*/ 134 h 1257"/>
                <a:gd name="T6" fmla="*/ 4 w 421"/>
                <a:gd name="T7" fmla="*/ 200 h 1257"/>
                <a:gd name="T8" fmla="*/ 0 w 421"/>
                <a:gd name="T9" fmla="*/ 267 h 1257"/>
                <a:gd name="T10" fmla="*/ 0 w 421"/>
                <a:gd name="T11" fmla="*/ 301 h 1257"/>
                <a:gd name="T12" fmla="*/ 3 w 421"/>
                <a:gd name="T13" fmla="*/ 367 h 1257"/>
                <a:gd name="T14" fmla="*/ 10 w 421"/>
                <a:gd name="T15" fmla="*/ 434 h 1257"/>
                <a:gd name="T16" fmla="*/ 22 w 421"/>
                <a:gd name="T17" fmla="*/ 500 h 1257"/>
                <a:gd name="T18" fmla="*/ 29 w 421"/>
                <a:gd name="T19" fmla="*/ 533 h 1257"/>
                <a:gd name="T20" fmla="*/ 46 w 421"/>
                <a:gd name="T21" fmla="*/ 598 h 1257"/>
                <a:gd name="T22" fmla="*/ 67 w 421"/>
                <a:gd name="T23" fmla="*/ 663 h 1257"/>
                <a:gd name="T24" fmla="*/ 91 w 421"/>
                <a:gd name="T25" fmla="*/ 727 h 1257"/>
                <a:gd name="T26" fmla="*/ 117 w 421"/>
                <a:gd name="T27" fmla="*/ 789 h 1257"/>
                <a:gd name="T28" fmla="*/ 146 w 421"/>
                <a:gd name="T29" fmla="*/ 851 h 1257"/>
                <a:gd name="T30" fmla="*/ 208 w 421"/>
                <a:gd name="T31" fmla="*/ 972 h 1257"/>
                <a:gd name="T32" fmla="*/ 241 w 421"/>
                <a:gd name="T33" fmla="*/ 1031 h 1257"/>
                <a:gd name="T34" fmla="*/ 289 w 421"/>
                <a:gd name="T35" fmla="*/ 1112 h 1257"/>
                <a:gd name="T36" fmla="*/ 324 w 421"/>
                <a:gd name="T37" fmla="*/ 1165 h 1257"/>
                <a:gd name="T38" fmla="*/ 365 w 421"/>
                <a:gd name="T39" fmla="*/ 1213 h 1257"/>
                <a:gd name="T40" fmla="*/ 387 w 421"/>
                <a:gd name="T41" fmla="*/ 1235 h 1257"/>
                <a:gd name="T42" fmla="*/ 411 w 421"/>
                <a:gd name="T43" fmla="*/ 1256 h 1257"/>
                <a:gd name="T44" fmla="*/ 415 w 421"/>
                <a:gd name="T45" fmla="*/ 1257 h 1257"/>
                <a:gd name="T46" fmla="*/ 419 w 421"/>
                <a:gd name="T47" fmla="*/ 1255 h 1257"/>
                <a:gd name="T48" fmla="*/ 421 w 421"/>
                <a:gd name="T49" fmla="*/ 1251 h 1257"/>
                <a:gd name="T50" fmla="*/ 419 w 421"/>
                <a:gd name="T51" fmla="*/ 1247 h 1257"/>
                <a:gd name="T52" fmla="*/ 395 w 421"/>
                <a:gd name="T53" fmla="*/ 1227 h 1257"/>
                <a:gd name="T54" fmla="*/ 353 w 421"/>
                <a:gd name="T55" fmla="*/ 1181 h 1257"/>
                <a:gd name="T56" fmla="*/ 315 w 421"/>
                <a:gd name="T57" fmla="*/ 1132 h 1257"/>
                <a:gd name="T58" fmla="*/ 282 w 421"/>
                <a:gd name="T59" fmla="*/ 1078 h 1257"/>
                <a:gd name="T60" fmla="*/ 266 w 421"/>
                <a:gd name="T61" fmla="*/ 1051 h 1257"/>
                <a:gd name="T62" fmla="*/ 201 w 421"/>
                <a:gd name="T63" fmla="*/ 935 h 1257"/>
                <a:gd name="T64" fmla="*/ 143 w 421"/>
                <a:gd name="T65" fmla="*/ 815 h 1257"/>
                <a:gd name="T66" fmla="*/ 128 w 421"/>
                <a:gd name="T67" fmla="*/ 785 h 1257"/>
                <a:gd name="T68" fmla="*/ 102 w 421"/>
                <a:gd name="T69" fmla="*/ 723 h 1257"/>
                <a:gd name="T70" fmla="*/ 79 w 421"/>
                <a:gd name="T71" fmla="*/ 660 h 1257"/>
                <a:gd name="T72" fmla="*/ 58 w 421"/>
                <a:gd name="T73" fmla="*/ 596 h 1257"/>
                <a:gd name="T74" fmla="*/ 49 w 421"/>
                <a:gd name="T75" fmla="*/ 564 h 1257"/>
                <a:gd name="T76" fmla="*/ 34 w 421"/>
                <a:gd name="T77" fmla="*/ 499 h 1257"/>
                <a:gd name="T78" fmla="*/ 22 w 421"/>
                <a:gd name="T79" fmla="*/ 433 h 1257"/>
                <a:gd name="T80" fmla="*/ 15 w 421"/>
                <a:gd name="T81" fmla="*/ 366 h 1257"/>
                <a:gd name="T82" fmla="*/ 12 w 421"/>
                <a:gd name="T83" fmla="*/ 300 h 1257"/>
                <a:gd name="T84" fmla="*/ 12 w 421"/>
                <a:gd name="T85" fmla="*/ 267 h 1257"/>
                <a:gd name="T86" fmla="*/ 16 w 421"/>
                <a:gd name="T87" fmla="*/ 200 h 1257"/>
                <a:gd name="T88" fmla="*/ 25 w 421"/>
                <a:gd name="T89" fmla="*/ 135 h 1257"/>
                <a:gd name="T90" fmla="*/ 40 w 421"/>
                <a:gd name="T91" fmla="*/ 71 h 1257"/>
                <a:gd name="T92" fmla="*/ 50 w 421"/>
                <a:gd name="T93" fmla="*/ 39 h 1257"/>
                <a:gd name="T94" fmla="*/ 60 w 421"/>
                <a:gd name="T95" fmla="*/ 8 h 1257"/>
                <a:gd name="T96" fmla="*/ 60 w 421"/>
                <a:gd name="T97" fmla="*/ 3 h 1257"/>
                <a:gd name="T98" fmla="*/ 56 w 421"/>
                <a:gd name="T99" fmla="*/ 1 h 1257"/>
                <a:gd name="T100" fmla="*/ 52 w 421"/>
                <a:gd name="T101" fmla="*/ 1 h 1257"/>
                <a:gd name="T102" fmla="*/ 49 w 421"/>
                <a:gd name="T103" fmla="*/ 4 h 1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21" h="1257">
                  <a:moveTo>
                    <a:pt x="49" y="4"/>
                  </a:moveTo>
                  <a:lnTo>
                    <a:pt x="49" y="4"/>
                  </a:lnTo>
                  <a:lnTo>
                    <a:pt x="38" y="37"/>
                  </a:lnTo>
                  <a:lnTo>
                    <a:pt x="28" y="69"/>
                  </a:lnTo>
                  <a:lnTo>
                    <a:pt x="20" y="101"/>
                  </a:lnTo>
                  <a:lnTo>
                    <a:pt x="13" y="134"/>
                  </a:lnTo>
                  <a:lnTo>
                    <a:pt x="8" y="167"/>
                  </a:lnTo>
                  <a:lnTo>
                    <a:pt x="4" y="200"/>
                  </a:lnTo>
                  <a:lnTo>
                    <a:pt x="1" y="233"/>
                  </a:lnTo>
                  <a:lnTo>
                    <a:pt x="0" y="267"/>
                  </a:lnTo>
                  <a:lnTo>
                    <a:pt x="0" y="267"/>
                  </a:lnTo>
                  <a:lnTo>
                    <a:pt x="0" y="301"/>
                  </a:lnTo>
                  <a:lnTo>
                    <a:pt x="1" y="334"/>
                  </a:lnTo>
                  <a:lnTo>
                    <a:pt x="3" y="367"/>
                  </a:lnTo>
                  <a:lnTo>
                    <a:pt x="6" y="401"/>
                  </a:lnTo>
                  <a:lnTo>
                    <a:pt x="10" y="434"/>
                  </a:lnTo>
                  <a:lnTo>
                    <a:pt x="16" y="468"/>
                  </a:lnTo>
                  <a:lnTo>
                    <a:pt x="22" y="500"/>
                  </a:lnTo>
                  <a:lnTo>
                    <a:pt x="29" y="533"/>
                  </a:lnTo>
                  <a:lnTo>
                    <a:pt x="29" y="533"/>
                  </a:lnTo>
                  <a:lnTo>
                    <a:pt x="37" y="566"/>
                  </a:lnTo>
                  <a:lnTo>
                    <a:pt x="46" y="598"/>
                  </a:lnTo>
                  <a:lnTo>
                    <a:pt x="56" y="631"/>
                  </a:lnTo>
                  <a:lnTo>
                    <a:pt x="67" y="663"/>
                  </a:lnTo>
                  <a:lnTo>
                    <a:pt x="79" y="695"/>
                  </a:lnTo>
                  <a:lnTo>
                    <a:pt x="91" y="727"/>
                  </a:lnTo>
                  <a:lnTo>
                    <a:pt x="103" y="758"/>
                  </a:lnTo>
                  <a:lnTo>
                    <a:pt x="117" y="789"/>
                  </a:lnTo>
                  <a:lnTo>
                    <a:pt x="117" y="789"/>
                  </a:lnTo>
                  <a:lnTo>
                    <a:pt x="146" y="851"/>
                  </a:lnTo>
                  <a:lnTo>
                    <a:pt x="176" y="912"/>
                  </a:lnTo>
                  <a:lnTo>
                    <a:pt x="208" y="972"/>
                  </a:lnTo>
                  <a:lnTo>
                    <a:pt x="241" y="1031"/>
                  </a:lnTo>
                  <a:lnTo>
                    <a:pt x="241" y="1031"/>
                  </a:lnTo>
                  <a:lnTo>
                    <a:pt x="272" y="1086"/>
                  </a:lnTo>
                  <a:lnTo>
                    <a:pt x="289" y="1112"/>
                  </a:lnTo>
                  <a:lnTo>
                    <a:pt x="306" y="1139"/>
                  </a:lnTo>
                  <a:lnTo>
                    <a:pt x="324" y="1165"/>
                  </a:lnTo>
                  <a:lnTo>
                    <a:pt x="344" y="1190"/>
                  </a:lnTo>
                  <a:lnTo>
                    <a:pt x="365" y="1213"/>
                  </a:lnTo>
                  <a:lnTo>
                    <a:pt x="387" y="1235"/>
                  </a:lnTo>
                  <a:lnTo>
                    <a:pt x="387" y="1235"/>
                  </a:lnTo>
                  <a:lnTo>
                    <a:pt x="411" y="1256"/>
                  </a:lnTo>
                  <a:lnTo>
                    <a:pt x="411" y="1256"/>
                  </a:lnTo>
                  <a:lnTo>
                    <a:pt x="413" y="1257"/>
                  </a:lnTo>
                  <a:lnTo>
                    <a:pt x="415" y="1257"/>
                  </a:lnTo>
                  <a:lnTo>
                    <a:pt x="418" y="1256"/>
                  </a:lnTo>
                  <a:lnTo>
                    <a:pt x="419" y="1255"/>
                  </a:lnTo>
                  <a:lnTo>
                    <a:pt x="421" y="1253"/>
                  </a:lnTo>
                  <a:lnTo>
                    <a:pt x="421" y="1251"/>
                  </a:lnTo>
                  <a:lnTo>
                    <a:pt x="421" y="1249"/>
                  </a:lnTo>
                  <a:lnTo>
                    <a:pt x="419" y="1247"/>
                  </a:lnTo>
                  <a:lnTo>
                    <a:pt x="419" y="1247"/>
                  </a:lnTo>
                  <a:lnTo>
                    <a:pt x="395" y="1227"/>
                  </a:lnTo>
                  <a:lnTo>
                    <a:pt x="373" y="1205"/>
                  </a:lnTo>
                  <a:lnTo>
                    <a:pt x="353" y="1181"/>
                  </a:lnTo>
                  <a:lnTo>
                    <a:pt x="334" y="1157"/>
                  </a:lnTo>
                  <a:lnTo>
                    <a:pt x="315" y="1132"/>
                  </a:lnTo>
                  <a:lnTo>
                    <a:pt x="298" y="1105"/>
                  </a:lnTo>
                  <a:lnTo>
                    <a:pt x="282" y="1078"/>
                  </a:lnTo>
                  <a:lnTo>
                    <a:pt x="266" y="1051"/>
                  </a:lnTo>
                  <a:lnTo>
                    <a:pt x="266" y="1051"/>
                  </a:lnTo>
                  <a:lnTo>
                    <a:pt x="233" y="994"/>
                  </a:lnTo>
                  <a:lnTo>
                    <a:pt x="201" y="935"/>
                  </a:lnTo>
                  <a:lnTo>
                    <a:pt x="171" y="875"/>
                  </a:lnTo>
                  <a:lnTo>
                    <a:pt x="143" y="815"/>
                  </a:lnTo>
                  <a:lnTo>
                    <a:pt x="143" y="815"/>
                  </a:lnTo>
                  <a:lnTo>
                    <a:pt x="128" y="785"/>
                  </a:lnTo>
                  <a:lnTo>
                    <a:pt x="115" y="754"/>
                  </a:lnTo>
                  <a:lnTo>
                    <a:pt x="102" y="723"/>
                  </a:lnTo>
                  <a:lnTo>
                    <a:pt x="90" y="692"/>
                  </a:lnTo>
                  <a:lnTo>
                    <a:pt x="79" y="660"/>
                  </a:lnTo>
                  <a:lnTo>
                    <a:pt x="68" y="628"/>
                  </a:lnTo>
                  <a:lnTo>
                    <a:pt x="58" y="596"/>
                  </a:lnTo>
                  <a:lnTo>
                    <a:pt x="49" y="564"/>
                  </a:lnTo>
                  <a:lnTo>
                    <a:pt x="49" y="564"/>
                  </a:lnTo>
                  <a:lnTo>
                    <a:pt x="41" y="532"/>
                  </a:lnTo>
                  <a:lnTo>
                    <a:pt x="34" y="499"/>
                  </a:lnTo>
                  <a:lnTo>
                    <a:pt x="28" y="466"/>
                  </a:lnTo>
                  <a:lnTo>
                    <a:pt x="22" y="433"/>
                  </a:lnTo>
                  <a:lnTo>
                    <a:pt x="18" y="400"/>
                  </a:lnTo>
                  <a:lnTo>
                    <a:pt x="15" y="366"/>
                  </a:lnTo>
                  <a:lnTo>
                    <a:pt x="13" y="333"/>
                  </a:lnTo>
                  <a:lnTo>
                    <a:pt x="12" y="300"/>
                  </a:lnTo>
                  <a:lnTo>
                    <a:pt x="12" y="300"/>
                  </a:lnTo>
                  <a:lnTo>
                    <a:pt x="12" y="267"/>
                  </a:lnTo>
                  <a:lnTo>
                    <a:pt x="13" y="233"/>
                  </a:lnTo>
                  <a:lnTo>
                    <a:pt x="16" y="200"/>
                  </a:lnTo>
                  <a:lnTo>
                    <a:pt x="20" y="168"/>
                  </a:lnTo>
                  <a:lnTo>
                    <a:pt x="25" y="135"/>
                  </a:lnTo>
                  <a:lnTo>
                    <a:pt x="32" y="103"/>
                  </a:lnTo>
                  <a:lnTo>
                    <a:pt x="40" y="71"/>
                  </a:lnTo>
                  <a:lnTo>
                    <a:pt x="50" y="39"/>
                  </a:lnTo>
                  <a:lnTo>
                    <a:pt x="50" y="39"/>
                  </a:lnTo>
                  <a:lnTo>
                    <a:pt x="60" y="8"/>
                  </a:lnTo>
                  <a:lnTo>
                    <a:pt x="60" y="8"/>
                  </a:lnTo>
                  <a:lnTo>
                    <a:pt x="61" y="5"/>
                  </a:lnTo>
                  <a:lnTo>
                    <a:pt x="60" y="3"/>
                  </a:lnTo>
                  <a:lnTo>
                    <a:pt x="58" y="2"/>
                  </a:lnTo>
                  <a:lnTo>
                    <a:pt x="56" y="1"/>
                  </a:lnTo>
                  <a:lnTo>
                    <a:pt x="54" y="0"/>
                  </a:lnTo>
                  <a:lnTo>
                    <a:pt x="52" y="1"/>
                  </a:lnTo>
                  <a:lnTo>
                    <a:pt x="50" y="2"/>
                  </a:lnTo>
                  <a:lnTo>
                    <a:pt x="49" y="4"/>
                  </a:lnTo>
                  <a:lnTo>
                    <a:pt x="49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0DDC4CFC-F4C2-0A57-8AAE-86EFF7C688A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568"/>
              <a:ext cx="709" cy="385"/>
            </a:xfrm>
            <a:custGeom>
              <a:avLst/>
              <a:gdLst>
                <a:gd name="T0" fmla="*/ 8 w 2128"/>
                <a:gd name="T1" fmla="*/ 39 h 1156"/>
                <a:gd name="T2" fmla="*/ 44 w 2128"/>
                <a:gd name="T3" fmla="*/ 129 h 1156"/>
                <a:gd name="T4" fmla="*/ 90 w 2128"/>
                <a:gd name="T5" fmla="*/ 216 h 1156"/>
                <a:gd name="T6" fmla="*/ 142 w 2128"/>
                <a:gd name="T7" fmla="*/ 294 h 1156"/>
                <a:gd name="T8" fmla="*/ 255 w 2128"/>
                <a:gd name="T9" fmla="*/ 443 h 1156"/>
                <a:gd name="T10" fmla="*/ 335 w 2128"/>
                <a:gd name="T11" fmla="*/ 534 h 1156"/>
                <a:gd name="T12" fmla="*/ 466 w 2128"/>
                <a:gd name="T13" fmla="*/ 664 h 1156"/>
                <a:gd name="T14" fmla="*/ 605 w 2128"/>
                <a:gd name="T15" fmla="*/ 781 h 1156"/>
                <a:gd name="T16" fmla="*/ 704 w 2128"/>
                <a:gd name="T17" fmla="*/ 851 h 1156"/>
                <a:gd name="T18" fmla="*/ 861 w 2128"/>
                <a:gd name="T19" fmla="*/ 947 h 1156"/>
                <a:gd name="T20" fmla="*/ 1025 w 2128"/>
                <a:gd name="T21" fmla="*/ 1025 h 1156"/>
                <a:gd name="T22" fmla="*/ 1086 w 2128"/>
                <a:gd name="T23" fmla="*/ 1049 h 1156"/>
                <a:gd name="T24" fmla="*/ 1181 w 2128"/>
                <a:gd name="T25" fmla="*/ 1081 h 1156"/>
                <a:gd name="T26" fmla="*/ 1276 w 2128"/>
                <a:gd name="T27" fmla="*/ 1108 h 1156"/>
                <a:gd name="T28" fmla="*/ 1373 w 2128"/>
                <a:gd name="T29" fmla="*/ 1129 h 1156"/>
                <a:gd name="T30" fmla="*/ 1472 w 2128"/>
                <a:gd name="T31" fmla="*/ 1144 h 1156"/>
                <a:gd name="T32" fmla="*/ 1537 w 2128"/>
                <a:gd name="T33" fmla="*/ 1150 h 1156"/>
                <a:gd name="T34" fmla="*/ 1636 w 2128"/>
                <a:gd name="T35" fmla="*/ 1155 h 1156"/>
                <a:gd name="T36" fmla="*/ 1735 w 2128"/>
                <a:gd name="T37" fmla="*/ 1154 h 1156"/>
                <a:gd name="T38" fmla="*/ 1835 w 2128"/>
                <a:gd name="T39" fmla="*/ 1147 h 1156"/>
                <a:gd name="T40" fmla="*/ 1933 w 2128"/>
                <a:gd name="T41" fmla="*/ 1133 h 1156"/>
                <a:gd name="T42" fmla="*/ 2030 w 2128"/>
                <a:gd name="T43" fmla="*/ 1113 h 1156"/>
                <a:gd name="T44" fmla="*/ 2093 w 2128"/>
                <a:gd name="T45" fmla="*/ 1095 h 1156"/>
                <a:gd name="T46" fmla="*/ 2126 w 2128"/>
                <a:gd name="T47" fmla="*/ 1084 h 1156"/>
                <a:gd name="T48" fmla="*/ 2128 w 2128"/>
                <a:gd name="T49" fmla="*/ 1077 h 1156"/>
                <a:gd name="T50" fmla="*/ 2123 w 2128"/>
                <a:gd name="T51" fmla="*/ 1073 h 1156"/>
                <a:gd name="T52" fmla="*/ 2090 w 2128"/>
                <a:gd name="T53" fmla="*/ 1083 h 1156"/>
                <a:gd name="T54" fmla="*/ 1995 w 2128"/>
                <a:gd name="T55" fmla="*/ 1108 h 1156"/>
                <a:gd name="T56" fmla="*/ 1898 w 2128"/>
                <a:gd name="T57" fmla="*/ 1126 h 1156"/>
                <a:gd name="T58" fmla="*/ 1800 w 2128"/>
                <a:gd name="T59" fmla="*/ 1138 h 1156"/>
                <a:gd name="T60" fmla="*/ 1702 w 2128"/>
                <a:gd name="T61" fmla="*/ 1143 h 1156"/>
                <a:gd name="T62" fmla="*/ 1604 w 2128"/>
                <a:gd name="T63" fmla="*/ 1142 h 1156"/>
                <a:gd name="T64" fmla="*/ 1539 w 2128"/>
                <a:gd name="T65" fmla="*/ 1138 h 1156"/>
                <a:gd name="T66" fmla="*/ 1440 w 2128"/>
                <a:gd name="T67" fmla="*/ 1128 h 1156"/>
                <a:gd name="T68" fmla="*/ 1343 w 2128"/>
                <a:gd name="T69" fmla="*/ 1111 h 1156"/>
                <a:gd name="T70" fmla="*/ 1247 w 2128"/>
                <a:gd name="T71" fmla="*/ 1087 h 1156"/>
                <a:gd name="T72" fmla="*/ 1153 w 2128"/>
                <a:gd name="T73" fmla="*/ 1060 h 1156"/>
                <a:gd name="T74" fmla="*/ 1090 w 2128"/>
                <a:gd name="T75" fmla="*/ 1038 h 1156"/>
                <a:gd name="T76" fmla="*/ 923 w 2128"/>
                <a:gd name="T77" fmla="*/ 965 h 1156"/>
                <a:gd name="T78" fmla="*/ 763 w 2128"/>
                <a:gd name="T79" fmla="*/ 876 h 1156"/>
                <a:gd name="T80" fmla="*/ 661 w 2128"/>
                <a:gd name="T81" fmla="*/ 807 h 1156"/>
                <a:gd name="T82" fmla="*/ 519 w 2128"/>
                <a:gd name="T83" fmla="*/ 695 h 1156"/>
                <a:gd name="T84" fmla="*/ 388 w 2128"/>
                <a:gd name="T85" fmla="*/ 571 h 1156"/>
                <a:gd name="T86" fmla="*/ 305 w 2128"/>
                <a:gd name="T87" fmla="*/ 483 h 1156"/>
                <a:gd name="T88" fmla="*/ 191 w 2128"/>
                <a:gd name="T89" fmla="*/ 341 h 1156"/>
                <a:gd name="T90" fmla="*/ 137 w 2128"/>
                <a:gd name="T91" fmla="*/ 265 h 1156"/>
                <a:gd name="T92" fmla="*/ 85 w 2128"/>
                <a:gd name="T93" fmla="*/ 181 h 1156"/>
                <a:gd name="T94" fmla="*/ 41 w 2128"/>
                <a:gd name="T95" fmla="*/ 94 h 1156"/>
                <a:gd name="T96" fmla="*/ 19 w 2128"/>
                <a:gd name="T97" fmla="*/ 34 h 1156"/>
                <a:gd name="T98" fmla="*/ 10 w 2128"/>
                <a:gd name="T99" fmla="*/ 2 h 1156"/>
                <a:gd name="T100" fmla="*/ 4 w 2128"/>
                <a:gd name="T101" fmla="*/ 0 h 1156"/>
                <a:gd name="T102" fmla="*/ 0 w 2128"/>
                <a:gd name="T103" fmla="*/ 4 h 1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128" h="1156">
                  <a:moveTo>
                    <a:pt x="0" y="7"/>
                  </a:moveTo>
                  <a:lnTo>
                    <a:pt x="0" y="7"/>
                  </a:lnTo>
                  <a:lnTo>
                    <a:pt x="8" y="39"/>
                  </a:lnTo>
                  <a:lnTo>
                    <a:pt x="18" y="69"/>
                  </a:lnTo>
                  <a:lnTo>
                    <a:pt x="31" y="100"/>
                  </a:lnTo>
                  <a:lnTo>
                    <a:pt x="44" y="129"/>
                  </a:lnTo>
                  <a:lnTo>
                    <a:pt x="58" y="158"/>
                  </a:lnTo>
                  <a:lnTo>
                    <a:pt x="74" y="187"/>
                  </a:lnTo>
                  <a:lnTo>
                    <a:pt x="90" y="216"/>
                  </a:lnTo>
                  <a:lnTo>
                    <a:pt x="108" y="243"/>
                  </a:lnTo>
                  <a:lnTo>
                    <a:pt x="108" y="243"/>
                  </a:lnTo>
                  <a:lnTo>
                    <a:pt x="142" y="294"/>
                  </a:lnTo>
                  <a:lnTo>
                    <a:pt x="179" y="344"/>
                  </a:lnTo>
                  <a:lnTo>
                    <a:pt x="216" y="394"/>
                  </a:lnTo>
                  <a:lnTo>
                    <a:pt x="255" y="443"/>
                  </a:lnTo>
                  <a:lnTo>
                    <a:pt x="255" y="443"/>
                  </a:lnTo>
                  <a:lnTo>
                    <a:pt x="295" y="489"/>
                  </a:lnTo>
                  <a:lnTo>
                    <a:pt x="335" y="534"/>
                  </a:lnTo>
                  <a:lnTo>
                    <a:pt x="377" y="578"/>
                  </a:lnTo>
                  <a:lnTo>
                    <a:pt x="421" y="621"/>
                  </a:lnTo>
                  <a:lnTo>
                    <a:pt x="466" y="664"/>
                  </a:lnTo>
                  <a:lnTo>
                    <a:pt x="511" y="704"/>
                  </a:lnTo>
                  <a:lnTo>
                    <a:pt x="558" y="743"/>
                  </a:lnTo>
                  <a:lnTo>
                    <a:pt x="605" y="781"/>
                  </a:lnTo>
                  <a:lnTo>
                    <a:pt x="605" y="781"/>
                  </a:lnTo>
                  <a:lnTo>
                    <a:pt x="654" y="817"/>
                  </a:lnTo>
                  <a:lnTo>
                    <a:pt x="704" y="851"/>
                  </a:lnTo>
                  <a:lnTo>
                    <a:pt x="756" y="885"/>
                  </a:lnTo>
                  <a:lnTo>
                    <a:pt x="808" y="917"/>
                  </a:lnTo>
                  <a:lnTo>
                    <a:pt x="861" y="947"/>
                  </a:lnTo>
                  <a:lnTo>
                    <a:pt x="914" y="974"/>
                  </a:lnTo>
                  <a:lnTo>
                    <a:pt x="969" y="1001"/>
                  </a:lnTo>
                  <a:lnTo>
                    <a:pt x="1025" y="1025"/>
                  </a:lnTo>
                  <a:lnTo>
                    <a:pt x="1025" y="1025"/>
                  </a:lnTo>
                  <a:lnTo>
                    <a:pt x="1055" y="1037"/>
                  </a:lnTo>
                  <a:lnTo>
                    <a:pt x="1086" y="1049"/>
                  </a:lnTo>
                  <a:lnTo>
                    <a:pt x="1118" y="1060"/>
                  </a:lnTo>
                  <a:lnTo>
                    <a:pt x="1149" y="1071"/>
                  </a:lnTo>
                  <a:lnTo>
                    <a:pt x="1181" y="1081"/>
                  </a:lnTo>
                  <a:lnTo>
                    <a:pt x="1212" y="1091"/>
                  </a:lnTo>
                  <a:lnTo>
                    <a:pt x="1244" y="1100"/>
                  </a:lnTo>
                  <a:lnTo>
                    <a:pt x="1276" y="1108"/>
                  </a:lnTo>
                  <a:lnTo>
                    <a:pt x="1308" y="1116"/>
                  </a:lnTo>
                  <a:lnTo>
                    <a:pt x="1341" y="1123"/>
                  </a:lnTo>
                  <a:lnTo>
                    <a:pt x="1373" y="1129"/>
                  </a:lnTo>
                  <a:lnTo>
                    <a:pt x="1405" y="1134"/>
                  </a:lnTo>
                  <a:lnTo>
                    <a:pt x="1438" y="1139"/>
                  </a:lnTo>
                  <a:lnTo>
                    <a:pt x="1472" y="1144"/>
                  </a:lnTo>
                  <a:lnTo>
                    <a:pt x="1505" y="1147"/>
                  </a:lnTo>
                  <a:lnTo>
                    <a:pt x="1537" y="1150"/>
                  </a:lnTo>
                  <a:lnTo>
                    <a:pt x="1537" y="1150"/>
                  </a:lnTo>
                  <a:lnTo>
                    <a:pt x="1570" y="1153"/>
                  </a:lnTo>
                  <a:lnTo>
                    <a:pt x="1603" y="1154"/>
                  </a:lnTo>
                  <a:lnTo>
                    <a:pt x="1636" y="1155"/>
                  </a:lnTo>
                  <a:lnTo>
                    <a:pt x="1669" y="1156"/>
                  </a:lnTo>
                  <a:lnTo>
                    <a:pt x="1702" y="1155"/>
                  </a:lnTo>
                  <a:lnTo>
                    <a:pt x="1735" y="1154"/>
                  </a:lnTo>
                  <a:lnTo>
                    <a:pt x="1768" y="1153"/>
                  </a:lnTo>
                  <a:lnTo>
                    <a:pt x="1801" y="1150"/>
                  </a:lnTo>
                  <a:lnTo>
                    <a:pt x="1835" y="1147"/>
                  </a:lnTo>
                  <a:lnTo>
                    <a:pt x="1868" y="1143"/>
                  </a:lnTo>
                  <a:lnTo>
                    <a:pt x="1900" y="1138"/>
                  </a:lnTo>
                  <a:lnTo>
                    <a:pt x="1933" y="1133"/>
                  </a:lnTo>
                  <a:lnTo>
                    <a:pt x="1965" y="1127"/>
                  </a:lnTo>
                  <a:lnTo>
                    <a:pt x="1997" y="1120"/>
                  </a:lnTo>
                  <a:lnTo>
                    <a:pt x="2030" y="1113"/>
                  </a:lnTo>
                  <a:lnTo>
                    <a:pt x="2062" y="1104"/>
                  </a:lnTo>
                  <a:lnTo>
                    <a:pt x="2062" y="1104"/>
                  </a:lnTo>
                  <a:lnTo>
                    <a:pt x="2093" y="1095"/>
                  </a:lnTo>
                  <a:lnTo>
                    <a:pt x="2124" y="1085"/>
                  </a:lnTo>
                  <a:lnTo>
                    <a:pt x="2124" y="1085"/>
                  </a:lnTo>
                  <a:lnTo>
                    <a:pt x="2126" y="1084"/>
                  </a:lnTo>
                  <a:lnTo>
                    <a:pt x="2128" y="1082"/>
                  </a:lnTo>
                  <a:lnTo>
                    <a:pt x="2128" y="1079"/>
                  </a:lnTo>
                  <a:lnTo>
                    <a:pt x="2128" y="1077"/>
                  </a:lnTo>
                  <a:lnTo>
                    <a:pt x="2127" y="1075"/>
                  </a:lnTo>
                  <a:lnTo>
                    <a:pt x="2125" y="1074"/>
                  </a:lnTo>
                  <a:lnTo>
                    <a:pt x="2123" y="1073"/>
                  </a:lnTo>
                  <a:lnTo>
                    <a:pt x="2121" y="1073"/>
                  </a:lnTo>
                  <a:lnTo>
                    <a:pt x="2121" y="1073"/>
                  </a:lnTo>
                  <a:lnTo>
                    <a:pt x="2090" y="1083"/>
                  </a:lnTo>
                  <a:lnTo>
                    <a:pt x="2058" y="1093"/>
                  </a:lnTo>
                  <a:lnTo>
                    <a:pt x="2026" y="1101"/>
                  </a:lnTo>
                  <a:lnTo>
                    <a:pt x="1995" y="1108"/>
                  </a:lnTo>
                  <a:lnTo>
                    <a:pt x="1963" y="1115"/>
                  </a:lnTo>
                  <a:lnTo>
                    <a:pt x="1931" y="1121"/>
                  </a:lnTo>
                  <a:lnTo>
                    <a:pt x="1898" y="1126"/>
                  </a:lnTo>
                  <a:lnTo>
                    <a:pt x="1866" y="1131"/>
                  </a:lnTo>
                  <a:lnTo>
                    <a:pt x="1834" y="1135"/>
                  </a:lnTo>
                  <a:lnTo>
                    <a:pt x="1800" y="1138"/>
                  </a:lnTo>
                  <a:lnTo>
                    <a:pt x="1768" y="1141"/>
                  </a:lnTo>
                  <a:lnTo>
                    <a:pt x="1735" y="1142"/>
                  </a:lnTo>
                  <a:lnTo>
                    <a:pt x="1702" y="1143"/>
                  </a:lnTo>
                  <a:lnTo>
                    <a:pt x="1670" y="1144"/>
                  </a:lnTo>
                  <a:lnTo>
                    <a:pt x="1637" y="1143"/>
                  </a:lnTo>
                  <a:lnTo>
                    <a:pt x="1604" y="1142"/>
                  </a:lnTo>
                  <a:lnTo>
                    <a:pt x="1604" y="1142"/>
                  </a:lnTo>
                  <a:lnTo>
                    <a:pt x="1572" y="1141"/>
                  </a:lnTo>
                  <a:lnTo>
                    <a:pt x="1539" y="1138"/>
                  </a:lnTo>
                  <a:lnTo>
                    <a:pt x="1506" y="1135"/>
                  </a:lnTo>
                  <a:lnTo>
                    <a:pt x="1474" y="1132"/>
                  </a:lnTo>
                  <a:lnTo>
                    <a:pt x="1440" y="1128"/>
                  </a:lnTo>
                  <a:lnTo>
                    <a:pt x="1408" y="1123"/>
                  </a:lnTo>
                  <a:lnTo>
                    <a:pt x="1375" y="1117"/>
                  </a:lnTo>
                  <a:lnTo>
                    <a:pt x="1343" y="1111"/>
                  </a:lnTo>
                  <a:lnTo>
                    <a:pt x="1311" y="1104"/>
                  </a:lnTo>
                  <a:lnTo>
                    <a:pt x="1279" y="1097"/>
                  </a:lnTo>
                  <a:lnTo>
                    <a:pt x="1247" y="1087"/>
                  </a:lnTo>
                  <a:lnTo>
                    <a:pt x="1216" y="1079"/>
                  </a:lnTo>
                  <a:lnTo>
                    <a:pt x="1184" y="1069"/>
                  </a:lnTo>
                  <a:lnTo>
                    <a:pt x="1153" y="1060"/>
                  </a:lnTo>
                  <a:lnTo>
                    <a:pt x="1122" y="1049"/>
                  </a:lnTo>
                  <a:lnTo>
                    <a:pt x="1090" y="1038"/>
                  </a:lnTo>
                  <a:lnTo>
                    <a:pt x="1090" y="1038"/>
                  </a:lnTo>
                  <a:lnTo>
                    <a:pt x="1034" y="1016"/>
                  </a:lnTo>
                  <a:lnTo>
                    <a:pt x="978" y="991"/>
                  </a:lnTo>
                  <a:lnTo>
                    <a:pt x="923" y="965"/>
                  </a:lnTo>
                  <a:lnTo>
                    <a:pt x="868" y="937"/>
                  </a:lnTo>
                  <a:lnTo>
                    <a:pt x="815" y="907"/>
                  </a:lnTo>
                  <a:lnTo>
                    <a:pt x="763" y="876"/>
                  </a:lnTo>
                  <a:lnTo>
                    <a:pt x="711" y="842"/>
                  </a:lnTo>
                  <a:lnTo>
                    <a:pt x="661" y="807"/>
                  </a:lnTo>
                  <a:lnTo>
                    <a:pt x="661" y="807"/>
                  </a:lnTo>
                  <a:lnTo>
                    <a:pt x="613" y="771"/>
                  </a:lnTo>
                  <a:lnTo>
                    <a:pt x="565" y="734"/>
                  </a:lnTo>
                  <a:lnTo>
                    <a:pt x="519" y="695"/>
                  </a:lnTo>
                  <a:lnTo>
                    <a:pt x="474" y="655"/>
                  </a:lnTo>
                  <a:lnTo>
                    <a:pt x="430" y="613"/>
                  </a:lnTo>
                  <a:lnTo>
                    <a:pt x="388" y="571"/>
                  </a:lnTo>
                  <a:lnTo>
                    <a:pt x="345" y="527"/>
                  </a:lnTo>
                  <a:lnTo>
                    <a:pt x="305" y="483"/>
                  </a:lnTo>
                  <a:lnTo>
                    <a:pt x="305" y="483"/>
                  </a:lnTo>
                  <a:lnTo>
                    <a:pt x="266" y="437"/>
                  </a:lnTo>
                  <a:lnTo>
                    <a:pt x="228" y="389"/>
                  </a:lnTo>
                  <a:lnTo>
                    <a:pt x="191" y="341"/>
                  </a:lnTo>
                  <a:lnTo>
                    <a:pt x="155" y="292"/>
                  </a:lnTo>
                  <a:lnTo>
                    <a:pt x="155" y="292"/>
                  </a:lnTo>
                  <a:lnTo>
                    <a:pt x="137" y="265"/>
                  </a:lnTo>
                  <a:lnTo>
                    <a:pt x="119" y="238"/>
                  </a:lnTo>
                  <a:lnTo>
                    <a:pt x="101" y="210"/>
                  </a:lnTo>
                  <a:lnTo>
                    <a:pt x="85" y="181"/>
                  </a:lnTo>
                  <a:lnTo>
                    <a:pt x="69" y="153"/>
                  </a:lnTo>
                  <a:lnTo>
                    <a:pt x="54" y="124"/>
                  </a:lnTo>
                  <a:lnTo>
                    <a:pt x="41" y="94"/>
                  </a:lnTo>
                  <a:lnTo>
                    <a:pt x="30" y="64"/>
                  </a:lnTo>
                  <a:lnTo>
                    <a:pt x="30" y="64"/>
                  </a:lnTo>
                  <a:lnTo>
                    <a:pt x="19" y="34"/>
                  </a:lnTo>
                  <a:lnTo>
                    <a:pt x="11" y="4"/>
                  </a:lnTo>
                  <a:lnTo>
                    <a:pt x="11" y="4"/>
                  </a:lnTo>
                  <a:lnTo>
                    <a:pt x="10" y="2"/>
                  </a:lnTo>
                  <a:lnTo>
                    <a:pt x="9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1"/>
                  </a:lnTo>
                  <a:lnTo>
                    <a:pt x="1" y="2"/>
                  </a:lnTo>
                  <a:lnTo>
                    <a:pt x="0" y="4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5" name="Freeform 32">
              <a:extLst>
                <a:ext uri="{FF2B5EF4-FFF2-40B4-BE49-F238E27FC236}">
                  <a16:creationId xmlns:a16="http://schemas.microsoft.com/office/drawing/2014/main" id="{708AE979-EE83-B854-AC31-5C3378EE2620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7" y="949"/>
              <a:ext cx="205" cy="355"/>
            </a:xfrm>
            <a:custGeom>
              <a:avLst/>
              <a:gdLst>
                <a:gd name="T0" fmla="*/ 3 w 614"/>
                <a:gd name="T1" fmla="*/ 11 h 1067"/>
                <a:gd name="T2" fmla="*/ 50 w 614"/>
                <a:gd name="T3" fmla="*/ 41 h 1067"/>
                <a:gd name="T4" fmla="*/ 146 w 614"/>
                <a:gd name="T5" fmla="*/ 94 h 1067"/>
                <a:gd name="T6" fmla="*/ 193 w 614"/>
                <a:gd name="T7" fmla="*/ 122 h 1067"/>
                <a:gd name="T8" fmla="*/ 217 w 614"/>
                <a:gd name="T9" fmla="*/ 137 h 1067"/>
                <a:gd name="T10" fmla="*/ 260 w 614"/>
                <a:gd name="T11" fmla="*/ 170 h 1067"/>
                <a:gd name="T12" fmla="*/ 280 w 614"/>
                <a:gd name="T13" fmla="*/ 190 h 1067"/>
                <a:gd name="T14" fmla="*/ 299 w 614"/>
                <a:gd name="T15" fmla="*/ 211 h 1067"/>
                <a:gd name="T16" fmla="*/ 332 w 614"/>
                <a:gd name="T17" fmla="*/ 257 h 1067"/>
                <a:gd name="T18" fmla="*/ 346 w 614"/>
                <a:gd name="T19" fmla="*/ 281 h 1067"/>
                <a:gd name="T20" fmla="*/ 371 w 614"/>
                <a:gd name="T21" fmla="*/ 336 h 1067"/>
                <a:gd name="T22" fmla="*/ 392 w 614"/>
                <a:gd name="T23" fmla="*/ 392 h 1067"/>
                <a:gd name="T24" fmla="*/ 428 w 614"/>
                <a:gd name="T25" fmla="*/ 507 h 1067"/>
                <a:gd name="T26" fmla="*/ 510 w 614"/>
                <a:gd name="T27" fmla="*/ 769 h 1067"/>
                <a:gd name="T28" fmla="*/ 592 w 614"/>
                <a:gd name="T29" fmla="*/ 1030 h 1067"/>
                <a:gd name="T30" fmla="*/ 602 w 614"/>
                <a:gd name="T31" fmla="*/ 1062 h 1067"/>
                <a:gd name="T32" fmla="*/ 603 w 614"/>
                <a:gd name="T33" fmla="*/ 1065 h 1067"/>
                <a:gd name="T34" fmla="*/ 607 w 614"/>
                <a:gd name="T35" fmla="*/ 1067 h 1067"/>
                <a:gd name="T36" fmla="*/ 612 w 614"/>
                <a:gd name="T37" fmla="*/ 1066 h 1067"/>
                <a:gd name="T38" fmla="*/ 614 w 614"/>
                <a:gd name="T39" fmla="*/ 1061 h 1067"/>
                <a:gd name="T40" fmla="*/ 614 w 614"/>
                <a:gd name="T41" fmla="*/ 1058 h 1067"/>
                <a:gd name="T42" fmla="*/ 530 w 614"/>
                <a:gd name="T43" fmla="*/ 795 h 1067"/>
                <a:gd name="T44" fmla="*/ 448 w 614"/>
                <a:gd name="T45" fmla="*/ 531 h 1067"/>
                <a:gd name="T46" fmla="*/ 409 w 614"/>
                <a:gd name="T47" fmla="*/ 407 h 1067"/>
                <a:gd name="T48" fmla="*/ 400 w 614"/>
                <a:gd name="T49" fmla="*/ 379 h 1067"/>
                <a:gd name="T50" fmla="*/ 379 w 614"/>
                <a:gd name="T51" fmla="*/ 325 h 1067"/>
                <a:gd name="T52" fmla="*/ 368 w 614"/>
                <a:gd name="T53" fmla="*/ 298 h 1067"/>
                <a:gd name="T54" fmla="*/ 340 w 614"/>
                <a:gd name="T55" fmla="*/ 247 h 1067"/>
                <a:gd name="T56" fmla="*/ 306 w 614"/>
                <a:gd name="T57" fmla="*/ 201 h 1067"/>
                <a:gd name="T58" fmla="*/ 288 w 614"/>
                <a:gd name="T59" fmla="*/ 181 h 1067"/>
                <a:gd name="T60" fmla="*/ 247 w 614"/>
                <a:gd name="T61" fmla="*/ 144 h 1067"/>
                <a:gd name="T62" fmla="*/ 224 w 614"/>
                <a:gd name="T63" fmla="*/ 128 h 1067"/>
                <a:gd name="T64" fmla="*/ 177 w 614"/>
                <a:gd name="T65" fmla="*/ 98 h 1067"/>
                <a:gd name="T66" fmla="*/ 80 w 614"/>
                <a:gd name="T67" fmla="*/ 44 h 1067"/>
                <a:gd name="T68" fmla="*/ 32 w 614"/>
                <a:gd name="T69" fmla="*/ 16 h 1067"/>
                <a:gd name="T70" fmla="*/ 9 w 614"/>
                <a:gd name="T71" fmla="*/ 1 h 1067"/>
                <a:gd name="T72" fmla="*/ 7 w 614"/>
                <a:gd name="T73" fmla="*/ 0 h 1067"/>
                <a:gd name="T74" fmla="*/ 3 w 614"/>
                <a:gd name="T75" fmla="*/ 1 h 1067"/>
                <a:gd name="T76" fmla="*/ 0 w 614"/>
                <a:gd name="T77" fmla="*/ 5 h 1067"/>
                <a:gd name="T78" fmla="*/ 1 w 614"/>
                <a:gd name="T79" fmla="*/ 10 h 1067"/>
                <a:gd name="T80" fmla="*/ 3 w 614"/>
                <a:gd name="T81" fmla="*/ 11 h 1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14" h="1067">
                  <a:moveTo>
                    <a:pt x="3" y="11"/>
                  </a:moveTo>
                  <a:lnTo>
                    <a:pt x="3" y="11"/>
                  </a:lnTo>
                  <a:lnTo>
                    <a:pt x="26" y="26"/>
                  </a:lnTo>
                  <a:lnTo>
                    <a:pt x="50" y="41"/>
                  </a:lnTo>
                  <a:lnTo>
                    <a:pt x="97" y="67"/>
                  </a:lnTo>
                  <a:lnTo>
                    <a:pt x="146" y="94"/>
                  </a:lnTo>
                  <a:lnTo>
                    <a:pt x="169" y="108"/>
                  </a:lnTo>
                  <a:lnTo>
                    <a:pt x="193" y="122"/>
                  </a:lnTo>
                  <a:lnTo>
                    <a:pt x="193" y="122"/>
                  </a:lnTo>
                  <a:lnTo>
                    <a:pt x="217" y="137"/>
                  </a:lnTo>
                  <a:lnTo>
                    <a:pt x="239" y="153"/>
                  </a:lnTo>
                  <a:lnTo>
                    <a:pt x="260" y="170"/>
                  </a:lnTo>
                  <a:lnTo>
                    <a:pt x="280" y="190"/>
                  </a:lnTo>
                  <a:lnTo>
                    <a:pt x="280" y="190"/>
                  </a:lnTo>
                  <a:lnTo>
                    <a:pt x="290" y="200"/>
                  </a:lnTo>
                  <a:lnTo>
                    <a:pt x="299" y="211"/>
                  </a:lnTo>
                  <a:lnTo>
                    <a:pt x="316" y="233"/>
                  </a:lnTo>
                  <a:lnTo>
                    <a:pt x="332" y="257"/>
                  </a:lnTo>
                  <a:lnTo>
                    <a:pt x="346" y="281"/>
                  </a:lnTo>
                  <a:lnTo>
                    <a:pt x="346" y="281"/>
                  </a:lnTo>
                  <a:lnTo>
                    <a:pt x="359" y="308"/>
                  </a:lnTo>
                  <a:lnTo>
                    <a:pt x="371" y="336"/>
                  </a:lnTo>
                  <a:lnTo>
                    <a:pt x="382" y="363"/>
                  </a:lnTo>
                  <a:lnTo>
                    <a:pt x="392" y="392"/>
                  </a:lnTo>
                  <a:lnTo>
                    <a:pt x="410" y="450"/>
                  </a:lnTo>
                  <a:lnTo>
                    <a:pt x="428" y="507"/>
                  </a:lnTo>
                  <a:lnTo>
                    <a:pt x="428" y="507"/>
                  </a:lnTo>
                  <a:lnTo>
                    <a:pt x="510" y="769"/>
                  </a:lnTo>
                  <a:lnTo>
                    <a:pt x="510" y="769"/>
                  </a:lnTo>
                  <a:lnTo>
                    <a:pt x="592" y="1030"/>
                  </a:lnTo>
                  <a:lnTo>
                    <a:pt x="592" y="1030"/>
                  </a:lnTo>
                  <a:lnTo>
                    <a:pt x="602" y="1062"/>
                  </a:lnTo>
                  <a:lnTo>
                    <a:pt x="602" y="1062"/>
                  </a:lnTo>
                  <a:lnTo>
                    <a:pt x="603" y="1065"/>
                  </a:lnTo>
                  <a:lnTo>
                    <a:pt x="605" y="1066"/>
                  </a:lnTo>
                  <a:lnTo>
                    <a:pt x="607" y="1067"/>
                  </a:lnTo>
                  <a:lnTo>
                    <a:pt x="610" y="1066"/>
                  </a:lnTo>
                  <a:lnTo>
                    <a:pt x="612" y="1066"/>
                  </a:lnTo>
                  <a:lnTo>
                    <a:pt x="613" y="1063"/>
                  </a:lnTo>
                  <a:lnTo>
                    <a:pt x="614" y="1061"/>
                  </a:lnTo>
                  <a:lnTo>
                    <a:pt x="614" y="1058"/>
                  </a:lnTo>
                  <a:lnTo>
                    <a:pt x="614" y="1058"/>
                  </a:lnTo>
                  <a:lnTo>
                    <a:pt x="530" y="795"/>
                  </a:lnTo>
                  <a:lnTo>
                    <a:pt x="530" y="795"/>
                  </a:lnTo>
                  <a:lnTo>
                    <a:pt x="448" y="531"/>
                  </a:lnTo>
                  <a:lnTo>
                    <a:pt x="448" y="531"/>
                  </a:lnTo>
                  <a:lnTo>
                    <a:pt x="429" y="469"/>
                  </a:lnTo>
                  <a:lnTo>
                    <a:pt x="409" y="407"/>
                  </a:lnTo>
                  <a:lnTo>
                    <a:pt x="409" y="407"/>
                  </a:lnTo>
                  <a:lnTo>
                    <a:pt x="400" y="379"/>
                  </a:lnTo>
                  <a:lnTo>
                    <a:pt x="390" y="352"/>
                  </a:lnTo>
                  <a:lnTo>
                    <a:pt x="379" y="325"/>
                  </a:lnTo>
                  <a:lnTo>
                    <a:pt x="368" y="298"/>
                  </a:lnTo>
                  <a:lnTo>
                    <a:pt x="368" y="298"/>
                  </a:lnTo>
                  <a:lnTo>
                    <a:pt x="355" y="272"/>
                  </a:lnTo>
                  <a:lnTo>
                    <a:pt x="340" y="247"/>
                  </a:lnTo>
                  <a:lnTo>
                    <a:pt x="324" y="223"/>
                  </a:lnTo>
                  <a:lnTo>
                    <a:pt x="306" y="201"/>
                  </a:lnTo>
                  <a:lnTo>
                    <a:pt x="306" y="201"/>
                  </a:lnTo>
                  <a:lnTo>
                    <a:pt x="288" y="181"/>
                  </a:lnTo>
                  <a:lnTo>
                    <a:pt x="268" y="161"/>
                  </a:lnTo>
                  <a:lnTo>
                    <a:pt x="247" y="144"/>
                  </a:lnTo>
                  <a:lnTo>
                    <a:pt x="224" y="128"/>
                  </a:lnTo>
                  <a:lnTo>
                    <a:pt x="224" y="128"/>
                  </a:lnTo>
                  <a:lnTo>
                    <a:pt x="201" y="112"/>
                  </a:lnTo>
                  <a:lnTo>
                    <a:pt x="177" y="98"/>
                  </a:lnTo>
                  <a:lnTo>
                    <a:pt x="128" y="71"/>
                  </a:lnTo>
                  <a:lnTo>
                    <a:pt x="80" y="44"/>
                  </a:lnTo>
                  <a:lnTo>
                    <a:pt x="55" y="30"/>
                  </a:lnTo>
                  <a:lnTo>
                    <a:pt x="32" y="16"/>
                  </a:lnTo>
                  <a:lnTo>
                    <a:pt x="32" y="16"/>
                  </a:lnTo>
                  <a:lnTo>
                    <a:pt x="9" y="1"/>
                  </a:lnTo>
                  <a:lnTo>
                    <a:pt x="9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3" y="1"/>
                  </a:lnTo>
                  <a:lnTo>
                    <a:pt x="1" y="3"/>
                  </a:lnTo>
                  <a:lnTo>
                    <a:pt x="0" y="5"/>
                  </a:lnTo>
                  <a:lnTo>
                    <a:pt x="0" y="7"/>
                  </a:lnTo>
                  <a:lnTo>
                    <a:pt x="1" y="10"/>
                  </a:lnTo>
                  <a:lnTo>
                    <a:pt x="3" y="11"/>
                  </a:lnTo>
                  <a:lnTo>
                    <a:pt x="3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6" name="Freeform 33">
              <a:extLst>
                <a:ext uri="{FF2B5EF4-FFF2-40B4-BE49-F238E27FC236}">
                  <a16:creationId xmlns:a16="http://schemas.microsoft.com/office/drawing/2014/main" id="{2940CF11-25F6-E9D8-6CB5-E229E04DB9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4" y="1"/>
              <a:ext cx="1454" cy="1172"/>
            </a:xfrm>
            <a:custGeom>
              <a:avLst/>
              <a:gdLst>
                <a:gd name="T0" fmla="*/ 4322 w 4361"/>
                <a:gd name="T1" fmla="*/ 2144 h 3518"/>
                <a:gd name="T2" fmla="*/ 4196 w 4361"/>
                <a:gd name="T3" fmla="*/ 1580 h 3518"/>
                <a:gd name="T4" fmla="*/ 4037 w 4361"/>
                <a:gd name="T5" fmla="*/ 1040 h 3518"/>
                <a:gd name="T6" fmla="*/ 3908 w 4361"/>
                <a:gd name="T7" fmla="*/ 779 h 3518"/>
                <a:gd name="T8" fmla="*/ 3695 w 4361"/>
                <a:gd name="T9" fmla="*/ 539 h 3518"/>
                <a:gd name="T10" fmla="*/ 3415 w 4361"/>
                <a:gd name="T11" fmla="*/ 314 h 3518"/>
                <a:gd name="T12" fmla="*/ 3270 w 4361"/>
                <a:gd name="T13" fmla="*/ 241 h 3518"/>
                <a:gd name="T14" fmla="*/ 2951 w 4361"/>
                <a:gd name="T15" fmla="*/ 126 h 3518"/>
                <a:gd name="T16" fmla="*/ 2514 w 4361"/>
                <a:gd name="T17" fmla="*/ 23 h 3518"/>
                <a:gd name="T18" fmla="*/ 2143 w 4361"/>
                <a:gd name="T19" fmla="*/ 1 h 3518"/>
                <a:gd name="T20" fmla="*/ 1723 w 4361"/>
                <a:gd name="T21" fmla="*/ 63 h 3518"/>
                <a:gd name="T22" fmla="*/ 1461 w 4361"/>
                <a:gd name="T23" fmla="*/ 166 h 3518"/>
                <a:gd name="T24" fmla="*/ 1401 w 4361"/>
                <a:gd name="T25" fmla="*/ 220 h 3518"/>
                <a:gd name="T26" fmla="*/ 1377 w 4361"/>
                <a:gd name="T27" fmla="*/ 265 h 3518"/>
                <a:gd name="T28" fmla="*/ 1317 w 4361"/>
                <a:gd name="T29" fmla="*/ 323 h 3518"/>
                <a:gd name="T30" fmla="*/ 1077 w 4361"/>
                <a:gd name="T31" fmla="*/ 383 h 3518"/>
                <a:gd name="T32" fmla="*/ 841 w 4361"/>
                <a:gd name="T33" fmla="*/ 479 h 3518"/>
                <a:gd name="T34" fmla="*/ 707 w 4361"/>
                <a:gd name="T35" fmla="*/ 600 h 3518"/>
                <a:gd name="T36" fmla="*/ 523 w 4361"/>
                <a:gd name="T37" fmla="*/ 875 h 3518"/>
                <a:gd name="T38" fmla="*/ 336 w 4361"/>
                <a:gd name="T39" fmla="*/ 1258 h 3518"/>
                <a:gd name="T40" fmla="*/ 234 w 4361"/>
                <a:gd name="T41" fmla="*/ 1561 h 3518"/>
                <a:gd name="T42" fmla="*/ 200 w 4361"/>
                <a:gd name="T43" fmla="*/ 1657 h 3518"/>
                <a:gd name="T44" fmla="*/ 129 w 4361"/>
                <a:gd name="T45" fmla="*/ 1879 h 3518"/>
                <a:gd name="T46" fmla="*/ 44 w 4361"/>
                <a:gd name="T47" fmla="*/ 2271 h 3518"/>
                <a:gd name="T48" fmla="*/ 1 w 4361"/>
                <a:gd name="T49" fmla="*/ 2669 h 3518"/>
                <a:gd name="T50" fmla="*/ 15 w 4361"/>
                <a:gd name="T51" fmla="*/ 2896 h 3518"/>
                <a:gd name="T52" fmla="*/ 113 w 4361"/>
                <a:gd name="T53" fmla="*/ 3222 h 3518"/>
                <a:gd name="T54" fmla="*/ 244 w 4361"/>
                <a:gd name="T55" fmla="*/ 3516 h 3518"/>
                <a:gd name="T56" fmla="*/ 254 w 4361"/>
                <a:gd name="T57" fmla="*/ 3510 h 3518"/>
                <a:gd name="T58" fmla="*/ 121 w 4361"/>
                <a:gd name="T59" fmla="*/ 3209 h 3518"/>
                <a:gd name="T60" fmla="*/ 26 w 4361"/>
                <a:gd name="T61" fmla="*/ 2889 h 3518"/>
                <a:gd name="T62" fmla="*/ 13 w 4361"/>
                <a:gd name="T63" fmla="*/ 2658 h 3518"/>
                <a:gd name="T64" fmla="*/ 58 w 4361"/>
                <a:gd name="T65" fmla="*/ 2261 h 3518"/>
                <a:gd name="T66" fmla="*/ 143 w 4361"/>
                <a:gd name="T67" fmla="*/ 1873 h 3518"/>
                <a:gd name="T68" fmla="*/ 202 w 4361"/>
                <a:gd name="T69" fmla="*/ 1681 h 3518"/>
                <a:gd name="T70" fmla="*/ 245 w 4361"/>
                <a:gd name="T71" fmla="*/ 1568 h 3518"/>
                <a:gd name="T72" fmla="*/ 345 w 4361"/>
                <a:gd name="T73" fmla="*/ 1267 h 3518"/>
                <a:gd name="T74" fmla="*/ 504 w 4361"/>
                <a:gd name="T75" fmla="*/ 933 h 3518"/>
                <a:gd name="T76" fmla="*/ 698 w 4361"/>
                <a:gd name="T77" fmla="*/ 630 h 3518"/>
                <a:gd name="T78" fmla="*/ 827 w 4361"/>
                <a:gd name="T79" fmla="*/ 502 h 3518"/>
                <a:gd name="T80" fmla="*/ 994 w 4361"/>
                <a:gd name="T81" fmla="*/ 420 h 3518"/>
                <a:gd name="T82" fmla="*/ 1316 w 4361"/>
                <a:gd name="T83" fmla="*/ 336 h 3518"/>
                <a:gd name="T84" fmla="*/ 1363 w 4361"/>
                <a:gd name="T85" fmla="*/ 297 h 3518"/>
                <a:gd name="T86" fmla="*/ 1414 w 4361"/>
                <a:gd name="T87" fmla="*/ 221 h 3518"/>
                <a:gd name="T88" fmla="*/ 1484 w 4361"/>
                <a:gd name="T89" fmla="*/ 167 h 3518"/>
                <a:gd name="T90" fmla="*/ 1834 w 4361"/>
                <a:gd name="T91" fmla="*/ 48 h 3518"/>
                <a:gd name="T92" fmla="*/ 2257 w 4361"/>
                <a:gd name="T93" fmla="*/ 13 h 3518"/>
                <a:gd name="T94" fmla="*/ 2636 w 4361"/>
                <a:gd name="T95" fmla="*/ 56 h 3518"/>
                <a:gd name="T96" fmla="*/ 3059 w 4361"/>
                <a:gd name="T97" fmla="*/ 174 h 3518"/>
                <a:gd name="T98" fmla="*/ 3335 w 4361"/>
                <a:gd name="T99" fmla="*/ 279 h 3518"/>
                <a:gd name="T100" fmla="*/ 3465 w 4361"/>
                <a:gd name="T101" fmla="*/ 368 h 3518"/>
                <a:gd name="T102" fmla="*/ 3766 w 4361"/>
                <a:gd name="T103" fmla="*/ 625 h 3518"/>
                <a:gd name="T104" fmla="*/ 3959 w 4361"/>
                <a:gd name="T105" fmla="*/ 891 h 3518"/>
                <a:gd name="T106" fmla="*/ 4066 w 4361"/>
                <a:gd name="T107" fmla="*/ 1166 h 3518"/>
                <a:gd name="T108" fmla="*/ 4244 w 4361"/>
                <a:gd name="T109" fmla="*/ 1819 h 3518"/>
                <a:gd name="T110" fmla="*/ 4328 w 4361"/>
                <a:gd name="T111" fmla="*/ 2267 h 3518"/>
                <a:gd name="T112" fmla="*/ 4351 w 4361"/>
                <a:gd name="T113" fmla="*/ 2492 h 3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4361" h="3518">
                  <a:moveTo>
                    <a:pt x="4361" y="2488"/>
                  </a:moveTo>
                  <a:lnTo>
                    <a:pt x="4361" y="2488"/>
                  </a:lnTo>
                  <a:lnTo>
                    <a:pt x="4357" y="2430"/>
                  </a:lnTo>
                  <a:lnTo>
                    <a:pt x="4352" y="2373"/>
                  </a:lnTo>
                  <a:lnTo>
                    <a:pt x="4346" y="2315"/>
                  </a:lnTo>
                  <a:lnTo>
                    <a:pt x="4339" y="2257"/>
                  </a:lnTo>
                  <a:lnTo>
                    <a:pt x="4331" y="2201"/>
                  </a:lnTo>
                  <a:lnTo>
                    <a:pt x="4322" y="2144"/>
                  </a:lnTo>
                  <a:lnTo>
                    <a:pt x="4312" y="2086"/>
                  </a:lnTo>
                  <a:lnTo>
                    <a:pt x="4302" y="2030"/>
                  </a:lnTo>
                  <a:lnTo>
                    <a:pt x="4291" y="1973"/>
                  </a:lnTo>
                  <a:lnTo>
                    <a:pt x="4279" y="1917"/>
                  </a:lnTo>
                  <a:lnTo>
                    <a:pt x="4266" y="1860"/>
                  </a:lnTo>
                  <a:lnTo>
                    <a:pt x="4253" y="1804"/>
                  </a:lnTo>
                  <a:lnTo>
                    <a:pt x="4225" y="1692"/>
                  </a:lnTo>
                  <a:lnTo>
                    <a:pt x="4196" y="1580"/>
                  </a:lnTo>
                  <a:lnTo>
                    <a:pt x="4196" y="1580"/>
                  </a:lnTo>
                  <a:lnTo>
                    <a:pt x="4166" y="1470"/>
                  </a:lnTo>
                  <a:lnTo>
                    <a:pt x="4135" y="1360"/>
                  </a:lnTo>
                  <a:lnTo>
                    <a:pt x="4103" y="1250"/>
                  </a:lnTo>
                  <a:lnTo>
                    <a:pt x="4070" y="1141"/>
                  </a:lnTo>
                  <a:lnTo>
                    <a:pt x="4070" y="1141"/>
                  </a:lnTo>
                  <a:lnTo>
                    <a:pt x="4054" y="1090"/>
                  </a:lnTo>
                  <a:lnTo>
                    <a:pt x="4037" y="1040"/>
                  </a:lnTo>
                  <a:lnTo>
                    <a:pt x="4017" y="990"/>
                  </a:lnTo>
                  <a:lnTo>
                    <a:pt x="3996" y="942"/>
                  </a:lnTo>
                  <a:lnTo>
                    <a:pt x="3974" y="894"/>
                  </a:lnTo>
                  <a:lnTo>
                    <a:pt x="3962" y="870"/>
                  </a:lnTo>
                  <a:lnTo>
                    <a:pt x="3949" y="847"/>
                  </a:lnTo>
                  <a:lnTo>
                    <a:pt x="3936" y="824"/>
                  </a:lnTo>
                  <a:lnTo>
                    <a:pt x="3922" y="802"/>
                  </a:lnTo>
                  <a:lnTo>
                    <a:pt x="3908" y="779"/>
                  </a:lnTo>
                  <a:lnTo>
                    <a:pt x="3893" y="757"/>
                  </a:lnTo>
                  <a:lnTo>
                    <a:pt x="3893" y="757"/>
                  </a:lnTo>
                  <a:lnTo>
                    <a:pt x="3863" y="718"/>
                  </a:lnTo>
                  <a:lnTo>
                    <a:pt x="3832" y="680"/>
                  </a:lnTo>
                  <a:lnTo>
                    <a:pt x="3800" y="643"/>
                  </a:lnTo>
                  <a:lnTo>
                    <a:pt x="3766" y="608"/>
                  </a:lnTo>
                  <a:lnTo>
                    <a:pt x="3731" y="573"/>
                  </a:lnTo>
                  <a:lnTo>
                    <a:pt x="3695" y="539"/>
                  </a:lnTo>
                  <a:lnTo>
                    <a:pt x="3657" y="507"/>
                  </a:lnTo>
                  <a:lnTo>
                    <a:pt x="3620" y="475"/>
                  </a:lnTo>
                  <a:lnTo>
                    <a:pt x="3620" y="475"/>
                  </a:lnTo>
                  <a:lnTo>
                    <a:pt x="3582" y="444"/>
                  </a:lnTo>
                  <a:lnTo>
                    <a:pt x="3543" y="413"/>
                  </a:lnTo>
                  <a:lnTo>
                    <a:pt x="3465" y="353"/>
                  </a:lnTo>
                  <a:lnTo>
                    <a:pt x="3465" y="353"/>
                  </a:lnTo>
                  <a:lnTo>
                    <a:pt x="3415" y="314"/>
                  </a:lnTo>
                  <a:lnTo>
                    <a:pt x="3389" y="295"/>
                  </a:lnTo>
                  <a:lnTo>
                    <a:pt x="3376" y="287"/>
                  </a:lnTo>
                  <a:lnTo>
                    <a:pt x="3363" y="279"/>
                  </a:lnTo>
                  <a:lnTo>
                    <a:pt x="3363" y="279"/>
                  </a:lnTo>
                  <a:lnTo>
                    <a:pt x="3341" y="268"/>
                  </a:lnTo>
                  <a:lnTo>
                    <a:pt x="3318" y="259"/>
                  </a:lnTo>
                  <a:lnTo>
                    <a:pt x="3270" y="241"/>
                  </a:lnTo>
                  <a:lnTo>
                    <a:pt x="3270" y="241"/>
                  </a:lnTo>
                  <a:lnTo>
                    <a:pt x="3218" y="220"/>
                  </a:lnTo>
                  <a:lnTo>
                    <a:pt x="3165" y="200"/>
                  </a:lnTo>
                  <a:lnTo>
                    <a:pt x="3165" y="200"/>
                  </a:lnTo>
                  <a:lnTo>
                    <a:pt x="3112" y="180"/>
                  </a:lnTo>
                  <a:lnTo>
                    <a:pt x="3059" y="161"/>
                  </a:lnTo>
                  <a:lnTo>
                    <a:pt x="3005" y="143"/>
                  </a:lnTo>
                  <a:lnTo>
                    <a:pt x="2951" y="126"/>
                  </a:lnTo>
                  <a:lnTo>
                    <a:pt x="2951" y="126"/>
                  </a:lnTo>
                  <a:lnTo>
                    <a:pt x="2897" y="109"/>
                  </a:lnTo>
                  <a:lnTo>
                    <a:pt x="2843" y="93"/>
                  </a:lnTo>
                  <a:lnTo>
                    <a:pt x="2789" y="79"/>
                  </a:lnTo>
                  <a:lnTo>
                    <a:pt x="2735" y="66"/>
                  </a:lnTo>
                  <a:lnTo>
                    <a:pt x="2680" y="53"/>
                  </a:lnTo>
                  <a:lnTo>
                    <a:pt x="2625" y="42"/>
                  </a:lnTo>
                  <a:lnTo>
                    <a:pt x="2569" y="32"/>
                  </a:lnTo>
                  <a:lnTo>
                    <a:pt x="2514" y="23"/>
                  </a:lnTo>
                  <a:lnTo>
                    <a:pt x="2514" y="23"/>
                  </a:lnTo>
                  <a:lnTo>
                    <a:pt x="2462" y="16"/>
                  </a:lnTo>
                  <a:lnTo>
                    <a:pt x="2409" y="11"/>
                  </a:lnTo>
                  <a:lnTo>
                    <a:pt x="2356" y="6"/>
                  </a:lnTo>
                  <a:lnTo>
                    <a:pt x="2303" y="3"/>
                  </a:lnTo>
                  <a:lnTo>
                    <a:pt x="2250" y="1"/>
                  </a:lnTo>
                  <a:lnTo>
                    <a:pt x="2196" y="0"/>
                  </a:lnTo>
                  <a:lnTo>
                    <a:pt x="2143" y="1"/>
                  </a:lnTo>
                  <a:lnTo>
                    <a:pt x="2090" y="3"/>
                  </a:lnTo>
                  <a:lnTo>
                    <a:pt x="2037" y="7"/>
                  </a:lnTo>
                  <a:lnTo>
                    <a:pt x="1984" y="12"/>
                  </a:lnTo>
                  <a:lnTo>
                    <a:pt x="1932" y="19"/>
                  </a:lnTo>
                  <a:lnTo>
                    <a:pt x="1879" y="28"/>
                  </a:lnTo>
                  <a:lnTo>
                    <a:pt x="1826" y="38"/>
                  </a:lnTo>
                  <a:lnTo>
                    <a:pt x="1774" y="50"/>
                  </a:lnTo>
                  <a:lnTo>
                    <a:pt x="1723" y="63"/>
                  </a:lnTo>
                  <a:lnTo>
                    <a:pt x="1672" y="79"/>
                  </a:lnTo>
                  <a:lnTo>
                    <a:pt x="1672" y="79"/>
                  </a:lnTo>
                  <a:lnTo>
                    <a:pt x="1623" y="95"/>
                  </a:lnTo>
                  <a:lnTo>
                    <a:pt x="1574" y="115"/>
                  </a:lnTo>
                  <a:lnTo>
                    <a:pt x="1526" y="135"/>
                  </a:lnTo>
                  <a:lnTo>
                    <a:pt x="1478" y="157"/>
                  </a:lnTo>
                  <a:lnTo>
                    <a:pt x="1478" y="157"/>
                  </a:lnTo>
                  <a:lnTo>
                    <a:pt x="1461" y="166"/>
                  </a:lnTo>
                  <a:lnTo>
                    <a:pt x="1444" y="176"/>
                  </a:lnTo>
                  <a:lnTo>
                    <a:pt x="1429" y="187"/>
                  </a:lnTo>
                  <a:lnTo>
                    <a:pt x="1422" y="193"/>
                  </a:lnTo>
                  <a:lnTo>
                    <a:pt x="1415" y="200"/>
                  </a:lnTo>
                  <a:lnTo>
                    <a:pt x="1415" y="200"/>
                  </a:lnTo>
                  <a:lnTo>
                    <a:pt x="1410" y="206"/>
                  </a:lnTo>
                  <a:lnTo>
                    <a:pt x="1405" y="213"/>
                  </a:lnTo>
                  <a:lnTo>
                    <a:pt x="1401" y="220"/>
                  </a:lnTo>
                  <a:lnTo>
                    <a:pt x="1397" y="228"/>
                  </a:lnTo>
                  <a:lnTo>
                    <a:pt x="1397" y="228"/>
                  </a:lnTo>
                  <a:lnTo>
                    <a:pt x="1394" y="237"/>
                  </a:lnTo>
                  <a:lnTo>
                    <a:pt x="1393" y="242"/>
                  </a:lnTo>
                  <a:lnTo>
                    <a:pt x="1391" y="246"/>
                  </a:lnTo>
                  <a:lnTo>
                    <a:pt x="1391" y="246"/>
                  </a:lnTo>
                  <a:lnTo>
                    <a:pt x="1385" y="256"/>
                  </a:lnTo>
                  <a:lnTo>
                    <a:pt x="1377" y="265"/>
                  </a:lnTo>
                  <a:lnTo>
                    <a:pt x="1360" y="282"/>
                  </a:lnTo>
                  <a:lnTo>
                    <a:pt x="1360" y="282"/>
                  </a:lnTo>
                  <a:lnTo>
                    <a:pt x="1345" y="301"/>
                  </a:lnTo>
                  <a:lnTo>
                    <a:pt x="1338" y="311"/>
                  </a:lnTo>
                  <a:lnTo>
                    <a:pt x="1329" y="318"/>
                  </a:lnTo>
                  <a:lnTo>
                    <a:pt x="1329" y="318"/>
                  </a:lnTo>
                  <a:lnTo>
                    <a:pt x="1324" y="321"/>
                  </a:lnTo>
                  <a:lnTo>
                    <a:pt x="1317" y="323"/>
                  </a:lnTo>
                  <a:lnTo>
                    <a:pt x="1304" y="325"/>
                  </a:lnTo>
                  <a:lnTo>
                    <a:pt x="1304" y="325"/>
                  </a:lnTo>
                  <a:lnTo>
                    <a:pt x="1242" y="341"/>
                  </a:lnTo>
                  <a:lnTo>
                    <a:pt x="1242" y="341"/>
                  </a:lnTo>
                  <a:lnTo>
                    <a:pt x="1185" y="355"/>
                  </a:lnTo>
                  <a:lnTo>
                    <a:pt x="1128" y="369"/>
                  </a:lnTo>
                  <a:lnTo>
                    <a:pt x="1128" y="369"/>
                  </a:lnTo>
                  <a:lnTo>
                    <a:pt x="1077" y="383"/>
                  </a:lnTo>
                  <a:lnTo>
                    <a:pt x="1027" y="398"/>
                  </a:lnTo>
                  <a:lnTo>
                    <a:pt x="978" y="414"/>
                  </a:lnTo>
                  <a:lnTo>
                    <a:pt x="954" y="423"/>
                  </a:lnTo>
                  <a:lnTo>
                    <a:pt x="931" y="432"/>
                  </a:lnTo>
                  <a:lnTo>
                    <a:pt x="908" y="443"/>
                  </a:lnTo>
                  <a:lnTo>
                    <a:pt x="885" y="454"/>
                  </a:lnTo>
                  <a:lnTo>
                    <a:pt x="862" y="466"/>
                  </a:lnTo>
                  <a:lnTo>
                    <a:pt x="841" y="479"/>
                  </a:lnTo>
                  <a:lnTo>
                    <a:pt x="819" y="493"/>
                  </a:lnTo>
                  <a:lnTo>
                    <a:pt x="799" y="508"/>
                  </a:lnTo>
                  <a:lnTo>
                    <a:pt x="779" y="525"/>
                  </a:lnTo>
                  <a:lnTo>
                    <a:pt x="758" y="543"/>
                  </a:lnTo>
                  <a:lnTo>
                    <a:pt x="758" y="543"/>
                  </a:lnTo>
                  <a:lnTo>
                    <a:pt x="741" y="562"/>
                  </a:lnTo>
                  <a:lnTo>
                    <a:pt x="724" y="581"/>
                  </a:lnTo>
                  <a:lnTo>
                    <a:pt x="707" y="600"/>
                  </a:lnTo>
                  <a:lnTo>
                    <a:pt x="691" y="619"/>
                  </a:lnTo>
                  <a:lnTo>
                    <a:pt x="660" y="660"/>
                  </a:lnTo>
                  <a:lnTo>
                    <a:pt x="630" y="701"/>
                  </a:lnTo>
                  <a:lnTo>
                    <a:pt x="602" y="744"/>
                  </a:lnTo>
                  <a:lnTo>
                    <a:pt x="575" y="789"/>
                  </a:lnTo>
                  <a:lnTo>
                    <a:pt x="549" y="832"/>
                  </a:lnTo>
                  <a:lnTo>
                    <a:pt x="523" y="875"/>
                  </a:lnTo>
                  <a:lnTo>
                    <a:pt x="523" y="875"/>
                  </a:lnTo>
                  <a:lnTo>
                    <a:pt x="497" y="921"/>
                  </a:lnTo>
                  <a:lnTo>
                    <a:pt x="471" y="968"/>
                  </a:lnTo>
                  <a:lnTo>
                    <a:pt x="447" y="1016"/>
                  </a:lnTo>
                  <a:lnTo>
                    <a:pt x="423" y="1063"/>
                  </a:lnTo>
                  <a:lnTo>
                    <a:pt x="399" y="1111"/>
                  </a:lnTo>
                  <a:lnTo>
                    <a:pt x="377" y="1159"/>
                  </a:lnTo>
                  <a:lnTo>
                    <a:pt x="356" y="1208"/>
                  </a:lnTo>
                  <a:lnTo>
                    <a:pt x="336" y="1258"/>
                  </a:lnTo>
                  <a:lnTo>
                    <a:pt x="336" y="1258"/>
                  </a:lnTo>
                  <a:lnTo>
                    <a:pt x="317" y="1307"/>
                  </a:lnTo>
                  <a:lnTo>
                    <a:pt x="299" y="1357"/>
                  </a:lnTo>
                  <a:lnTo>
                    <a:pt x="281" y="1407"/>
                  </a:lnTo>
                  <a:lnTo>
                    <a:pt x="265" y="1458"/>
                  </a:lnTo>
                  <a:lnTo>
                    <a:pt x="265" y="1458"/>
                  </a:lnTo>
                  <a:lnTo>
                    <a:pt x="249" y="1509"/>
                  </a:lnTo>
                  <a:lnTo>
                    <a:pt x="234" y="1561"/>
                  </a:lnTo>
                  <a:lnTo>
                    <a:pt x="234" y="1561"/>
                  </a:lnTo>
                  <a:lnTo>
                    <a:pt x="229" y="1580"/>
                  </a:lnTo>
                  <a:lnTo>
                    <a:pt x="225" y="1599"/>
                  </a:lnTo>
                  <a:lnTo>
                    <a:pt x="219" y="1618"/>
                  </a:lnTo>
                  <a:lnTo>
                    <a:pt x="216" y="1627"/>
                  </a:lnTo>
                  <a:lnTo>
                    <a:pt x="212" y="1636"/>
                  </a:lnTo>
                  <a:lnTo>
                    <a:pt x="212" y="1636"/>
                  </a:lnTo>
                  <a:lnTo>
                    <a:pt x="200" y="1657"/>
                  </a:lnTo>
                  <a:lnTo>
                    <a:pt x="189" y="1680"/>
                  </a:lnTo>
                  <a:lnTo>
                    <a:pt x="189" y="1680"/>
                  </a:lnTo>
                  <a:lnTo>
                    <a:pt x="180" y="1701"/>
                  </a:lnTo>
                  <a:lnTo>
                    <a:pt x="173" y="1724"/>
                  </a:lnTo>
                  <a:lnTo>
                    <a:pt x="160" y="1769"/>
                  </a:lnTo>
                  <a:lnTo>
                    <a:pt x="160" y="1769"/>
                  </a:lnTo>
                  <a:lnTo>
                    <a:pt x="144" y="1824"/>
                  </a:lnTo>
                  <a:lnTo>
                    <a:pt x="129" y="1879"/>
                  </a:lnTo>
                  <a:lnTo>
                    <a:pt x="114" y="1935"/>
                  </a:lnTo>
                  <a:lnTo>
                    <a:pt x="101" y="1990"/>
                  </a:lnTo>
                  <a:lnTo>
                    <a:pt x="101" y="1990"/>
                  </a:lnTo>
                  <a:lnTo>
                    <a:pt x="88" y="2046"/>
                  </a:lnTo>
                  <a:lnTo>
                    <a:pt x="75" y="2102"/>
                  </a:lnTo>
                  <a:lnTo>
                    <a:pt x="64" y="2159"/>
                  </a:lnTo>
                  <a:lnTo>
                    <a:pt x="54" y="2215"/>
                  </a:lnTo>
                  <a:lnTo>
                    <a:pt x="44" y="2271"/>
                  </a:lnTo>
                  <a:lnTo>
                    <a:pt x="34" y="2328"/>
                  </a:lnTo>
                  <a:lnTo>
                    <a:pt x="26" y="2385"/>
                  </a:lnTo>
                  <a:lnTo>
                    <a:pt x="19" y="2442"/>
                  </a:lnTo>
                  <a:lnTo>
                    <a:pt x="19" y="2442"/>
                  </a:lnTo>
                  <a:lnTo>
                    <a:pt x="13" y="2498"/>
                  </a:lnTo>
                  <a:lnTo>
                    <a:pt x="7" y="2555"/>
                  </a:lnTo>
                  <a:lnTo>
                    <a:pt x="3" y="2612"/>
                  </a:lnTo>
                  <a:lnTo>
                    <a:pt x="1" y="2669"/>
                  </a:lnTo>
                  <a:lnTo>
                    <a:pt x="0" y="2726"/>
                  </a:lnTo>
                  <a:lnTo>
                    <a:pt x="1" y="2754"/>
                  </a:lnTo>
                  <a:lnTo>
                    <a:pt x="2" y="2782"/>
                  </a:lnTo>
                  <a:lnTo>
                    <a:pt x="4" y="2812"/>
                  </a:lnTo>
                  <a:lnTo>
                    <a:pt x="7" y="2840"/>
                  </a:lnTo>
                  <a:lnTo>
                    <a:pt x="11" y="2868"/>
                  </a:lnTo>
                  <a:lnTo>
                    <a:pt x="15" y="2896"/>
                  </a:lnTo>
                  <a:lnTo>
                    <a:pt x="15" y="2896"/>
                  </a:lnTo>
                  <a:lnTo>
                    <a:pt x="20" y="2924"/>
                  </a:lnTo>
                  <a:lnTo>
                    <a:pt x="26" y="2951"/>
                  </a:lnTo>
                  <a:lnTo>
                    <a:pt x="33" y="2979"/>
                  </a:lnTo>
                  <a:lnTo>
                    <a:pt x="41" y="3006"/>
                  </a:lnTo>
                  <a:lnTo>
                    <a:pt x="57" y="3061"/>
                  </a:lnTo>
                  <a:lnTo>
                    <a:pt x="74" y="3116"/>
                  </a:lnTo>
                  <a:lnTo>
                    <a:pt x="93" y="3169"/>
                  </a:lnTo>
                  <a:lnTo>
                    <a:pt x="113" y="3222"/>
                  </a:lnTo>
                  <a:lnTo>
                    <a:pt x="154" y="3328"/>
                  </a:lnTo>
                  <a:lnTo>
                    <a:pt x="154" y="3328"/>
                  </a:lnTo>
                  <a:lnTo>
                    <a:pt x="174" y="3376"/>
                  </a:lnTo>
                  <a:lnTo>
                    <a:pt x="195" y="3423"/>
                  </a:lnTo>
                  <a:lnTo>
                    <a:pt x="218" y="3471"/>
                  </a:lnTo>
                  <a:lnTo>
                    <a:pt x="231" y="3493"/>
                  </a:lnTo>
                  <a:lnTo>
                    <a:pt x="244" y="3516"/>
                  </a:lnTo>
                  <a:lnTo>
                    <a:pt x="244" y="3516"/>
                  </a:lnTo>
                  <a:lnTo>
                    <a:pt x="245" y="3518"/>
                  </a:lnTo>
                  <a:lnTo>
                    <a:pt x="247" y="3518"/>
                  </a:lnTo>
                  <a:lnTo>
                    <a:pt x="250" y="3518"/>
                  </a:lnTo>
                  <a:lnTo>
                    <a:pt x="252" y="3518"/>
                  </a:lnTo>
                  <a:lnTo>
                    <a:pt x="253" y="3516"/>
                  </a:lnTo>
                  <a:lnTo>
                    <a:pt x="254" y="3514"/>
                  </a:lnTo>
                  <a:lnTo>
                    <a:pt x="255" y="3512"/>
                  </a:lnTo>
                  <a:lnTo>
                    <a:pt x="254" y="3510"/>
                  </a:lnTo>
                  <a:lnTo>
                    <a:pt x="254" y="3510"/>
                  </a:lnTo>
                  <a:lnTo>
                    <a:pt x="240" y="3486"/>
                  </a:lnTo>
                  <a:lnTo>
                    <a:pt x="227" y="3462"/>
                  </a:lnTo>
                  <a:lnTo>
                    <a:pt x="203" y="3412"/>
                  </a:lnTo>
                  <a:lnTo>
                    <a:pt x="181" y="3363"/>
                  </a:lnTo>
                  <a:lnTo>
                    <a:pt x="160" y="3312"/>
                  </a:lnTo>
                  <a:lnTo>
                    <a:pt x="140" y="3261"/>
                  </a:lnTo>
                  <a:lnTo>
                    <a:pt x="121" y="3209"/>
                  </a:lnTo>
                  <a:lnTo>
                    <a:pt x="86" y="3106"/>
                  </a:lnTo>
                  <a:lnTo>
                    <a:pt x="86" y="3106"/>
                  </a:lnTo>
                  <a:lnTo>
                    <a:pt x="68" y="3053"/>
                  </a:lnTo>
                  <a:lnTo>
                    <a:pt x="52" y="2998"/>
                  </a:lnTo>
                  <a:lnTo>
                    <a:pt x="45" y="2971"/>
                  </a:lnTo>
                  <a:lnTo>
                    <a:pt x="37" y="2944"/>
                  </a:lnTo>
                  <a:lnTo>
                    <a:pt x="31" y="2916"/>
                  </a:lnTo>
                  <a:lnTo>
                    <a:pt x="26" y="2889"/>
                  </a:lnTo>
                  <a:lnTo>
                    <a:pt x="26" y="2889"/>
                  </a:lnTo>
                  <a:lnTo>
                    <a:pt x="22" y="2860"/>
                  </a:lnTo>
                  <a:lnTo>
                    <a:pt x="18" y="2832"/>
                  </a:lnTo>
                  <a:lnTo>
                    <a:pt x="15" y="2803"/>
                  </a:lnTo>
                  <a:lnTo>
                    <a:pt x="14" y="2773"/>
                  </a:lnTo>
                  <a:lnTo>
                    <a:pt x="12" y="2745"/>
                  </a:lnTo>
                  <a:lnTo>
                    <a:pt x="12" y="2716"/>
                  </a:lnTo>
                  <a:lnTo>
                    <a:pt x="13" y="2658"/>
                  </a:lnTo>
                  <a:lnTo>
                    <a:pt x="13" y="2658"/>
                  </a:lnTo>
                  <a:lnTo>
                    <a:pt x="16" y="2601"/>
                  </a:lnTo>
                  <a:lnTo>
                    <a:pt x="20" y="2544"/>
                  </a:lnTo>
                  <a:lnTo>
                    <a:pt x="25" y="2487"/>
                  </a:lnTo>
                  <a:lnTo>
                    <a:pt x="32" y="2431"/>
                  </a:lnTo>
                  <a:lnTo>
                    <a:pt x="39" y="2374"/>
                  </a:lnTo>
                  <a:lnTo>
                    <a:pt x="49" y="2317"/>
                  </a:lnTo>
                  <a:lnTo>
                    <a:pt x="58" y="2261"/>
                  </a:lnTo>
                  <a:lnTo>
                    <a:pt x="68" y="2205"/>
                  </a:lnTo>
                  <a:lnTo>
                    <a:pt x="68" y="2205"/>
                  </a:lnTo>
                  <a:lnTo>
                    <a:pt x="78" y="2150"/>
                  </a:lnTo>
                  <a:lnTo>
                    <a:pt x="89" y="2093"/>
                  </a:lnTo>
                  <a:lnTo>
                    <a:pt x="102" y="2038"/>
                  </a:lnTo>
                  <a:lnTo>
                    <a:pt x="115" y="1983"/>
                  </a:lnTo>
                  <a:lnTo>
                    <a:pt x="128" y="1928"/>
                  </a:lnTo>
                  <a:lnTo>
                    <a:pt x="143" y="1873"/>
                  </a:lnTo>
                  <a:lnTo>
                    <a:pt x="158" y="1819"/>
                  </a:lnTo>
                  <a:lnTo>
                    <a:pt x="174" y="1764"/>
                  </a:lnTo>
                  <a:lnTo>
                    <a:pt x="174" y="1764"/>
                  </a:lnTo>
                  <a:lnTo>
                    <a:pt x="186" y="1722"/>
                  </a:lnTo>
                  <a:lnTo>
                    <a:pt x="193" y="1701"/>
                  </a:lnTo>
                  <a:lnTo>
                    <a:pt x="197" y="1691"/>
                  </a:lnTo>
                  <a:lnTo>
                    <a:pt x="202" y="1681"/>
                  </a:lnTo>
                  <a:lnTo>
                    <a:pt x="202" y="1681"/>
                  </a:lnTo>
                  <a:lnTo>
                    <a:pt x="213" y="1659"/>
                  </a:lnTo>
                  <a:lnTo>
                    <a:pt x="225" y="1637"/>
                  </a:lnTo>
                  <a:lnTo>
                    <a:pt x="225" y="1637"/>
                  </a:lnTo>
                  <a:lnTo>
                    <a:pt x="228" y="1629"/>
                  </a:lnTo>
                  <a:lnTo>
                    <a:pt x="231" y="1620"/>
                  </a:lnTo>
                  <a:lnTo>
                    <a:pt x="236" y="1603"/>
                  </a:lnTo>
                  <a:lnTo>
                    <a:pt x="240" y="1585"/>
                  </a:lnTo>
                  <a:lnTo>
                    <a:pt x="245" y="1568"/>
                  </a:lnTo>
                  <a:lnTo>
                    <a:pt x="245" y="1568"/>
                  </a:lnTo>
                  <a:lnTo>
                    <a:pt x="259" y="1518"/>
                  </a:lnTo>
                  <a:lnTo>
                    <a:pt x="274" y="1468"/>
                  </a:lnTo>
                  <a:lnTo>
                    <a:pt x="274" y="1468"/>
                  </a:lnTo>
                  <a:lnTo>
                    <a:pt x="290" y="1417"/>
                  </a:lnTo>
                  <a:lnTo>
                    <a:pt x="308" y="1367"/>
                  </a:lnTo>
                  <a:lnTo>
                    <a:pt x="326" y="1317"/>
                  </a:lnTo>
                  <a:lnTo>
                    <a:pt x="345" y="1267"/>
                  </a:lnTo>
                  <a:lnTo>
                    <a:pt x="365" y="1217"/>
                  </a:lnTo>
                  <a:lnTo>
                    <a:pt x="386" y="1168"/>
                  </a:lnTo>
                  <a:lnTo>
                    <a:pt x="409" y="1120"/>
                  </a:lnTo>
                  <a:lnTo>
                    <a:pt x="432" y="1072"/>
                  </a:lnTo>
                  <a:lnTo>
                    <a:pt x="432" y="1072"/>
                  </a:lnTo>
                  <a:lnTo>
                    <a:pt x="455" y="1026"/>
                  </a:lnTo>
                  <a:lnTo>
                    <a:pt x="479" y="979"/>
                  </a:lnTo>
                  <a:lnTo>
                    <a:pt x="504" y="933"/>
                  </a:lnTo>
                  <a:lnTo>
                    <a:pt x="530" y="888"/>
                  </a:lnTo>
                  <a:lnTo>
                    <a:pt x="556" y="844"/>
                  </a:lnTo>
                  <a:lnTo>
                    <a:pt x="583" y="799"/>
                  </a:lnTo>
                  <a:lnTo>
                    <a:pt x="611" y="755"/>
                  </a:lnTo>
                  <a:lnTo>
                    <a:pt x="640" y="712"/>
                  </a:lnTo>
                  <a:lnTo>
                    <a:pt x="640" y="712"/>
                  </a:lnTo>
                  <a:lnTo>
                    <a:pt x="669" y="671"/>
                  </a:lnTo>
                  <a:lnTo>
                    <a:pt x="698" y="630"/>
                  </a:lnTo>
                  <a:lnTo>
                    <a:pt x="714" y="611"/>
                  </a:lnTo>
                  <a:lnTo>
                    <a:pt x="730" y="592"/>
                  </a:lnTo>
                  <a:lnTo>
                    <a:pt x="747" y="573"/>
                  </a:lnTo>
                  <a:lnTo>
                    <a:pt x="764" y="554"/>
                  </a:lnTo>
                  <a:lnTo>
                    <a:pt x="764" y="554"/>
                  </a:lnTo>
                  <a:lnTo>
                    <a:pt x="785" y="535"/>
                  </a:lnTo>
                  <a:lnTo>
                    <a:pt x="805" y="518"/>
                  </a:lnTo>
                  <a:lnTo>
                    <a:pt x="827" y="502"/>
                  </a:lnTo>
                  <a:lnTo>
                    <a:pt x="848" y="487"/>
                  </a:lnTo>
                  <a:lnTo>
                    <a:pt x="871" y="473"/>
                  </a:lnTo>
                  <a:lnTo>
                    <a:pt x="895" y="460"/>
                  </a:lnTo>
                  <a:lnTo>
                    <a:pt x="919" y="449"/>
                  </a:lnTo>
                  <a:lnTo>
                    <a:pt x="944" y="439"/>
                  </a:lnTo>
                  <a:lnTo>
                    <a:pt x="944" y="439"/>
                  </a:lnTo>
                  <a:lnTo>
                    <a:pt x="969" y="429"/>
                  </a:lnTo>
                  <a:lnTo>
                    <a:pt x="994" y="420"/>
                  </a:lnTo>
                  <a:lnTo>
                    <a:pt x="1046" y="404"/>
                  </a:lnTo>
                  <a:lnTo>
                    <a:pt x="1098" y="389"/>
                  </a:lnTo>
                  <a:lnTo>
                    <a:pt x="1151" y="376"/>
                  </a:lnTo>
                  <a:lnTo>
                    <a:pt x="1151" y="376"/>
                  </a:lnTo>
                  <a:lnTo>
                    <a:pt x="1207" y="362"/>
                  </a:lnTo>
                  <a:lnTo>
                    <a:pt x="1262" y="348"/>
                  </a:lnTo>
                  <a:lnTo>
                    <a:pt x="1262" y="348"/>
                  </a:lnTo>
                  <a:lnTo>
                    <a:pt x="1316" y="336"/>
                  </a:lnTo>
                  <a:lnTo>
                    <a:pt x="1316" y="336"/>
                  </a:lnTo>
                  <a:lnTo>
                    <a:pt x="1326" y="334"/>
                  </a:lnTo>
                  <a:lnTo>
                    <a:pt x="1331" y="331"/>
                  </a:lnTo>
                  <a:lnTo>
                    <a:pt x="1336" y="329"/>
                  </a:lnTo>
                  <a:lnTo>
                    <a:pt x="1336" y="329"/>
                  </a:lnTo>
                  <a:lnTo>
                    <a:pt x="1343" y="322"/>
                  </a:lnTo>
                  <a:lnTo>
                    <a:pt x="1350" y="314"/>
                  </a:lnTo>
                  <a:lnTo>
                    <a:pt x="1363" y="297"/>
                  </a:lnTo>
                  <a:lnTo>
                    <a:pt x="1363" y="297"/>
                  </a:lnTo>
                  <a:lnTo>
                    <a:pt x="1396" y="259"/>
                  </a:lnTo>
                  <a:lnTo>
                    <a:pt x="1396" y="259"/>
                  </a:lnTo>
                  <a:lnTo>
                    <a:pt x="1400" y="254"/>
                  </a:lnTo>
                  <a:lnTo>
                    <a:pt x="1402" y="250"/>
                  </a:lnTo>
                  <a:lnTo>
                    <a:pt x="1406" y="240"/>
                  </a:lnTo>
                  <a:lnTo>
                    <a:pt x="1409" y="231"/>
                  </a:lnTo>
                  <a:lnTo>
                    <a:pt x="1414" y="221"/>
                  </a:lnTo>
                  <a:lnTo>
                    <a:pt x="1414" y="221"/>
                  </a:lnTo>
                  <a:lnTo>
                    <a:pt x="1420" y="212"/>
                  </a:lnTo>
                  <a:lnTo>
                    <a:pt x="1428" y="204"/>
                  </a:lnTo>
                  <a:lnTo>
                    <a:pt x="1436" y="196"/>
                  </a:lnTo>
                  <a:lnTo>
                    <a:pt x="1445" y="189"/>
                  </a:lnTo>
                  <a:lnTo>
                    <a:pt x="1455" y="183"/>
                  </a:lnTo>
                  <a:lnTo>
                    <a:pt x="1464" y="178"/>
                  </a:lnTo>
                  <a:lnTo>
                    <a:pt x="1484" y="167"/>
                  </a:lnTo>
                  <a:lnTo>
                    <a:pt x="1484" y="167"/>
                  </a:lnTo>
                  <a:lnTo>
                    <a:pt x="1533" y="145"/>
                  </a:lnTo>
                  <a:lnTo>
                    <a:pt x="1582" y="124"/>
                  </a:lnTo>
                  <a:lnTo>
                    <a:pt x="1631" y="105"/>
                  </a:lnTo>
                  <a:lnTo>
                    <a:pt x="1681" y="88"/>
                  </a:lnTo>
                  <a:lnTo>
                    <a:pt x="1732" y="73"/>
                  </a:lnTo>
                  <a:lnTo>
                    <a:pt x="1783" y="60"/>
                  </a:lnTo>
                  <a:lnTo>
                    <a:pt x="1834" y="48"/>
                  </a:lnTo>
                  <a:lnTo>
                    <a:pt x="1887" y="38"/>
                  </a:lnTo>
                  <a:lnTo>
                    <a:pt x="1940" y="30"/>
                  </a:lnTo>
                  <a:lnTo>
                    <a:pt x="1992" y="23"/>
                  </a:lnTo>
                  <a:lnTo>
                    <a:pt x="2045" y="18"/>
                  </a:lnTo>
                  <a:lnTo>
                    <a:pt x="2098" y="15"/>
                  </a:lnTo>
                  <a:lnTo>
                    <a:pt x="2150" y="13"/>
                  </a:lnTo>
                  <a:lnTo>
                    <a:pt x="2203" y="12"/>
                  </a:lnTo>
                  <a:lnTo>
                    <a:pt x="2257" y="13"/>
                  </a:lnTo>
                  <a:lnTo>
                    <a:pt x="2310" y="15"/>
                  </a:lnTo>
                  <a:lnTo>
                    <a:pt x="2310" y="15"/>
                  </a:lnTo>
                  <a:lnTo>
                    <a:pt x="2364" y="18"/>
                  </a:lnTo>
                  <a:lnTo>
                    <a:pt x="2419" y="23"/>
                  </a:lnTo>
                  <a:lnTo>
                    <a:pt x="2473" y="30"/>
                  </a:lnTo>
                  <a:lnTo>
                    <a:pt x="2527" y="37"/>
                  </a:lnTo>
                  <a:lnTo>
                    <a:pt x="2582" y="46"/>
                  </a:lnTo>
                  <a:lnTo>
                    <a:pt x="2636" y="56"/>
                  </a:lnTo>
                  <a:lnTo>
                    <a:pt x="2690" y="68"/>
                  </a:lnTo>
                  <a:lnTo>
                    <a:pt x="2743" y="80"/>
                  </a:lnTo>
                  <a:lnTo>
                    <a:pt x="2796" y="93"/>
                  </a:lnTo>
                  <a:lnTo>
                    <a:pt x="2849" y="107"/>
                  </a:lnTo>
                  <a:lnTo>
                    <a:pt x="2902" y="124"/>
                  </a:lnTo>
                  <a:lnTo>
                    <a:pt x="2955" y="140"/>
                  </a:lnTo>
                  <a:lnTo>
                    <a:pt x="3007" y="156"/>
                  </a:lnTo>
                  <a:lnTo>
                    <a:pt x="3059" y="174"/>
                  </a:lnTo>
                  <a:lnTo>
                    <a:pt x="3110" y="192"/>
                  </a:lnTo>
                  <a:lnTo>
                    <a:pt x="3162" y="211"/>
                  </a:lnTo>
                  <a:lnTo>
                    <a:pt x="3162" y="211"/>
                  </a:lnTo>
                  <a:lnTo>
                    <a:pt x="3213" y="231"/>
                  </a:lnTo>
                  <a:lnTo>
                    <a:pt x="3263" y="251"/>
                  </a:lnTo>
                  <a:lnTo>
                    <a:pt x="3263" y="251"/>
                  </a:lnTo>
                  <a:lnTo>
                    <a:pt x="3312" y="269"/>
                  </a:lnTo>
                  <a:lnTo>
                    <a:pt x="3335" y="279"/>
                  </a:lnTo>
                  <a:lnTo>
                    <a:pt x="3347" y="284"/>
                  </a:lnTo>
                  <a:lnTo>
                    <a:pt x="3358" y="290"/>
                  </a:lnTo>
                  <a:lnTo>
                    <a:pt x="3358" y="290"/>
                  </a:lnTo>
                  <a:lnTo>
                    <a:pt x="3372" y="298"/>
                  </a:lnTo>
                  <a:lnTo>
                    <a:pt x="3385" y="307"/>
                  </a:lnTo>
                  <a:lnTo>
                    <a:pt x="3412" y="327"/>
                  </a:lnTo>
                  <a:lnTo>
                    <a:pt x="3465" y="368"/>
                  </a:lnTo>
                  <a:lnTo>
                    <a:pt x="3465" y="368"/>
                  </a:lnTo>
                  <a:lnTo>
                    <a:pt x="3543" y="428"/>
                  </a:lnTo>
                  <a:lnTo>
                    <a:pt x="3582" y="459"/>
                  </a:lnTo>
                  <a:lnTo>
                    <a:pt x="3620" y="490"/>
                  </a:lnTo>
                  <a:lnTo>
                    <a:pt x="3657" y="522"/>
                  </a:lnTo>
                  <a:lnTo>
                    <a:pt x="3695" y="555"/>
                  </a:lnTo>
                  <a:lnTo>
                    <a:pt x="3731" y="590"/>
                  </a:lnTo>
                  <a:lnTo>
                    <a:pt x="3766" y="625"/>
                  </a:lnTo>
                  <a:lnTo>
                    <a:pt x="3766" y="625"/>
                  </a:lnTo>
                  <a:lnTo>
                    <a:pt x="3801" y="663"/>
                  </a:lnTo>
                  <a:lnTo>
                    <a:pt x="3834" y="701"/>
                  </a:lnTo>
                  <a:lnTo>
                    <a:pt x="3865" y="741"/>
                  </a:lnTo>
                  <a:lnTo>
                    <a:pt x="3894" y="783"/>
                  </a:lnTo>
                  <a:lnTo>
                    <a:pt x="3922" y="825"/>
                  </a:lnTo>
                  <a:lnTo>
                    <a:pt x="3935" y="847"/>
                  </a:lnTo>
                  <a:lnTo>
                    <a:pt x="3947" y="869"/>
                  </a:lnTo>
                  <a:lnTo>
                    <a:pt x="3959" y="891"/>
                  </a:lnTo>
                  <a:lnTo>
                    <a:pt x="3971" y="914"/>
                  </a:lnTo>
                  <a:lnTo>
                    <a:pt x="3982" y="937"/>
                  </a:lnTo>
                  <a:lnTo>
                    <a:pt x="3992" y="960"/>
                  </a:lnTo>
                  <a:lnTo>
                    <a:pt x="3992" y="960"/>
                  </a:lnTo>
                  <a:lnTo>
                    <a:pt x="4012" y="1012"/>
                  </a:lnTo>
                  <a:lnTo>
                    <a:pt x="4032" y="1063"/>
                  </a:lnTo>
                  <a:lnTo>
                    <a:pt x="4050" y="1114"/>
                  </a:lnTo>
                  <a:lnTo>
                    <a:pt x="4066" y="1166"/>
                  </a:lnTo>
                  <a:lnTo>
                    <a:pt x="4082" y="1219"/>
                  </a:lnTo>
                  <a:lnTo>
                    <a:pt x="4097" y="1272"/>
                  </a:lnTo>
                  <a:lnTo>
                    <a:pt x="4127" y="1377"/>
                  </a:lnTo>
                  <a:lnTo>
                    <a:pt x="4127" y="1377"/>
                  </a:lnTo>
                  <a:lnTo>
                    <a:pt x="4158" y="1488"/>
                  </a:lnTo>
                  <a:lnTo>
                    <a:pt x="4188" y="1597"/>
                  </a:lnTo>
                  <a:lnTo>
                    <a:pt x="4217" y="1708"/>
                  </a:lnTo>
                  <a:lnTo>
                    <a:pt x="4244" y="1819"/>
                  </a:lnTo>
                  <a:lnTo>
                    <a:pt x="4257" y="1874"/>
                  </a:lnTo>
                  <a:lnTo>
                    <a:pt x="4270" y="1931"/>
                  </a:lnTo>
                  <a:lnTo>
                    <a:pt x="4281" y="1986"/>
                  </a:lnTo>
                  <a:lnTo>
                    <a:pt x="4292" y="2042"/>
                  </a:lnTo>
                  <a:lnTo>
                    <a:pt x="4303" y="2098"/>
                  </a:lnTo>
                  <a:lnTo>
                    <a:pt x="4312" y="2155"/>
                  </a:lnTo>
                  <a:lnTo>
                    <a:pt x="4321" y="2211"/>
                  </a:lnTo>
                  <a:lnTo>
                    <a:pt x="4328" y="2267"/>
                  </a:lnTo>
                  <a:lnTo>
                    <a:pt x="4328" y="2267"/>
                  </a:lnTo>
                  <a:lnTo>
                    <a:pt x="4335" y="2322"/>
                  </a:lnTo>
                  <a:lnTo>
                    <a:pt x="4341" y="2378"/>
                  </a:lnTo>
                  <a:lnTo>
                    <a:pt x="4345" y="2433"/>
                  </a:lnTo>
                  <a:lnTo>
                    <a:pt x="4349" y="2488"/>
                  </a:lnTo>
                  <a:lnTo>
                    <a:pt x="4349" y="2488"/>
                  </a:lnTo>
                  <a:lnTo>
                    <a:pt x="4349" y="2490"/>
                  </a:lnTo>
                  <a:lnTo>
                    <a:pt x="4351" y="2492"/>
                  </a:lnTo>
                  <a:lnTo>
                    <a:pt x="4353" y="2493"/>
                  </a:lnTo>
                  <a:lnTo>
                    <a:pt x="4355" y="2493"/>
                  </a:lnTo>
                  <a:lnTo>
                    <a:pt x="4357" y="2493"/>
                  </a:lnTo>
                  <a:lnTo>
                    <a:pt x="4359" y="2492"/>
                  </a:lnTo>
                  <a:lnTo>
                    <a:pt x="4360" y="2490"/>
                  </a:lnTo>
                  <a:lnTo>
                    <a:pt x="4361" y="2488"/>
                  </a:lnTo>
                  <a:lnTo>
                    <a:pt x="4361" y="24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7" name="Freeform 34">
              <a:extLst>
                <a:ext uri="{FF2B5EF4-FFF2-40B4-BE49-F238E27FC236}">
                  <a16:creationId xmlns:a16="http://schemas.microsoft.com/office/drawing/2014/main" id="{E3D64C43-9E28-B416-D8BB-4B5E6D09FD3A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9" y="1338"/>
              <a:ext cx="141" cy="485"/>
            </a:xfrm>
            <a:custGeom>
              <a:avLst/>
              <a:gdLst>
                <a:gd name="T0" fmla="*/ 181 w 424"/>
                <a:gd name="T1" fmla="*/ 95 h 1457"/>
                <a:gd name="T2" fmla="*/ 113 w 424"/>
                <a:gd name="T3" fmla="*/ 370 h 1457"/>
                <a:gd name="T4" fmla="*/ 74 w 424"/>
                <a:gd name="T5" fmla="*/ 553 h 1457"/>
                <a:gd name="T6" fmla="*/ 43 w 424"/>
                <a:gd name="T7" fmla="*/ 739 h 1457"/>
                <a:gd name="T8" fmla="*/ 9 w 424"/>
                <a:gd name="T9" fmla="*/ 1018 h 1457"/>
                <a:gd name="T10" fmla="*/ 0 w 424"/>
                <a:gd name="T11" fmla="*/ 1133 h 1457"/>
                <a:gd name="T12" fmla="*/ 3 w 424"/>
                <a:gd name="T13" fmla="*/ 1164 h 1457"/>
                <a:gd name="T14" fmla="*/ 14 w 424"/>
                <a:gd name="T15" fmla="*/ 1195 h 1457"/>
                <a:gd name="T16" fmla="*/ 37 w 424"/>
                <a:gd name="T17" fmla="*/ 1228 h 1457"/>
                <a:gd name="T18" fmla="*/ 64 w 424"/>
                <a:gd name="T19" fmla="*/ 1259 h 1457"/>
                <a:gd name="T20" fmla="*/ 110 w 424"/>
                <a:gd name="T21" fmla="*/ 1302 h 1457"/>
                <a:gd name="T22" fmla="*/ 159 w 424"/>
                <a:gd name="T23" fmla="*/ 1340 h 1457"/>
                <a:gd name="T24" fmla="*/ 194 w 424"/>
                <a:gd name="T25" fmla="*/ 1362 h 1457"/>
                <a:gd name="T26" fmla="*/ 268 w 424"/>
                <a:gd name="T27" fmla="*/ 1399 h 1457"/>
                <a:gd name="T28" fmla="*/ 303 w 424"/>
                <a:gd name="T29" fmla="*/ 1417 h 1457"/>
                <a:gd name="T30" fmla="*/ 319 w 424"/>
                <a:gd name="T31" fmla="*/ 1429 h 1457"/>
                <a:gd name="T32" fmla="*/ 343 w 424"/>
                <a:gd name="T33" fmla="*/ 1449 h 1457"/>
                <a:gd name="T34" fmla="*/ 358 w 424"/>
                <a:gd name="T35" fmla="*/ 1456 h 1457"/>
                <a:gd name="T36" fmla="*/ 374 w 424"/>
                <a:gd name="T37" fmla="*/ 1455 h 1457"/>
                <a:gd name="T38" fmla="*/ 386 w 424"/>
                <a:gd name="T39" fmla="*/ 1445 h 1457"/>
                <a:gd name="T40" fmla="*/ 398 w 424"/>
                <a:gd name="T41" fmla="*/ 1436 h 1457"/>
                <a:gd name="T42" fmla="*/ 412 w 424"/>
                <a:gd name="T43" fmla="*/ 1434 h 1457"/>
                <a:gd name="T44" fmla="*/ 419 w 424"/>
                <a:gd name="T45" fmla="*/ 1435 h 1457"/>
                <a:gd name="T46" fmla="*/ 424 w 424"/>
                <a:gd name="T47" fmla="*/ 1430 h 1457"/>
                <a:gd name="T48" fmla="*/ 422 w 424"/>
                <a:gd name="T49" fmla="*/ 1424 h 1457"/>
                <a:gd name="T50" fmla="*/ 409 w 424"/>
                <a:gd name="T51" fmla="*/ 1422 h 1457"/>
                <a:gd name="T52" fmla="*/ 395 w 424"/>
                <a:gd name="T53" fmla="*/ 1424 h 1457"/>
                <a:gd name="T54" fmla="*/ 382 w 424"/>
                <a:gd name="T55" fmla="*/ 1432 h 1457"/>
                <a:gd name="T56" fmla="*/ 367 w 424"/>
                <a:gd name="T57" fmla="*/ 1444 h 1457"/>
                <a:gd name="T58" fmla="*/ 361 w 424"/>
                <a:gd name="T59" fmla="*/ 1445 h 1457"/>
                <a:gd name="T60" fmla="*/ 338 w 424"/>
                <a:gd name="T61" fmla="*/ 1429 h 1457"/>
                <a:gd name="T62" fmla="*/ 307 w 424"/>
                <a:gd name="T63" fmla="*/ 1405 h 1457"/>
                <a:gd name="T64" fmla="*/ 272 w 424"/>
                <a:gd name="T65" fmla="*/ 1387 h 1457"/>
                <a:gd name="T66" fmla="*/ 218 w 424"/>
                <a:gd name="T67" fmla="*/ 1362 h 1457"/>
                <a:gd name="T68" fmla="*/ 166 w 424"/>
                <a:gd name="T69" fmla="*/ 1330 h 1457"/>
                <a:gd name="T70" fmla="*/ 117 w 424"/>
                <a:gd name="T71" fmla="*/ 1292 h 1457"/>
                <a:gd name="T72" fmla="*/ 86 w 424"/>
                <a:gd name="T73" fmla="*/ 1265 h 1457"/>
                <a:gd name="T74" fmla="*/ 45 w 424"/>
                <a:gd name="T75" fmla="*/ 1218 h 1457"/>
                <a:gd name="T76" fmla="*/ 27 w 424"/>
                <a:gd name="T77" fmla="*/ 1192 h 1457"/>
                <a:gd name="T78" fmla="*/ 15 w 424"/>
                <a:gd name="T79" fmla="*/ 1164 h 1457"/>
                <a:gd name="T80" fmla="*/ 12 w 424"/>
                <a:gd name="T81" fmla="*/ 1143 h 1457"/>
                <a:gd name="T82" fmla="*/ 18 w 424"/>
                <a:gd name="T83" fmla="*/ 1051 h 1457"/>
                <a:gd name="T84" fmla="*/ 27 w 424"/>
                <a:gd name="T85" fmla="*/ 958 h 1457"/>
                <a:gd name="T86" fmla="*/ 50 w 424"/>
                <a:gd name="T87" fmla="*/ 773 h 1457"/>
                <a:gd name="T88" fmla="*/ 97 w 424"/>
                <a:gd name="T89" fmla="*/ 501 h 1457"/>
                <a:gd name="T90" fmla="*/ 136 w 424"/>
                <a:gd name="T91" fmla="*/ 320 h 1457"/>
                <a:gd name="T92" fmla="*/ 206 w 424"/>
                <a:gd name="T93" fmla="*/ 51 h 1457"/>
                <a:gd name="T94" fmla="*/ 218 w 424"/>
                <a:gd name="T95" fmla="*/ 7 h 1457"/>
                <a:gd name="T96" fmla="*/ 216 w 424"/>
                <a:gd name="T97" fmla="*/ 1 h 1457"/>
                <a:gd name="T98" fmla="*/ 210 w 424"/>
                <a:gd name="T99" fmla="*/ 1 h 1457"/>
                <a:gd name="T100" fmla="*/ 207 w 424"/>
                <a:gd name="T101" fmla="*/ 4 h 1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24" h="1457">
                  <a:moveTo>
                    <a:pt x="207" y="4"/>
                  </a:moveTo>
                  <a:lnTo>
                    <a:pt x="207" y="4"/>
                  </a:lnTo>
                  <a:lnTo>
                    <a:pt x="181" y="95"/>
                  </a:lnTo>
                  <a:lnTo>
                    <a:pt x="157" y="186"/>
                  </a:lnTo>
                  <a:lnTo>
                    <a:pt x="134" y="277"/>
                  </a:lnTo>
                  <a:lnTo>
                    <a:pt x="113" y="370"/>
                  </a:lnTo>
                  <a:lnTo>
                    <a:pt x="113" y="370"/>
                  </a:lnTo>
                  <a:lnTo>
                    <a:pt x="92" y="461"/>
                  </a:lnTo>
                  <a:lnTo>
                    <a:pt x="74" y="553"/>
                  </a:lnTo>
                  <a:lnTo>
                    <a:pt x="58" y="646"/>
                  </a:lnTo>
                  <a:lnTo>
                    <a:pt x="43" y="739"/>
                  </a:lnTo>
                  <a:lnTo>
                    <a:pt x="43" y="739"/>
                  </a:lnTo>
                  <a:lnTo>
                    <a:pt x="30" y="832"/>
                  </a:lnTo>
                  <a:lnTo>
                    <a:pt x="19" y="925"/>
                  </a:lnTo>
                  <a:lnTo>
                    <a:pt x="9" y="1018"/>
                  </a:lnTo>
                  <a:lnTo>
                    <a:pt x="1" y="1111"/>
                  </a:lnTo>
                  <a:lnTo>
                    <a:pt x="1" y="1111"/>
                  </a:lnTo>
                  <a:lnTo>
                    <a:pt x="0" y="1133"/>
                  </a:lnTo>
                  <a:lnTo>
                    <a:pt x="1" y="1144"/>
                  </a:lnTo>
                  <a:lnTo>
                    <a:pt x="1" y="1154"/>
                  </a:lnTo>
                  <a:lnTo>
                    <a:pt x="3" y="1164"/>
                  </a:lnTo>
                  <a:lnTo>
                    <a:pt x="6" y="1175"/>
                  </a:lnTo>
                  <a:lnTo>
                    <a:pt x="9" y="1185"/>
                  </a:lnTo>
                  <a:lnTo>
                    <a:pt x="14" y="1195"/>
                  </a:lnTo>
                  <a:lnTo>
                    <a:pt x="14" y="1195"/>
                  </a:lnTo>
                  <a:lnTo>
                    <a:pt x="25" y="1212"/>
                  </a:lnTo>
                  <a:lnTo>
                    <a:pt x="37" y="1228"/>
                  </a:lnTo>
                  <a:lnTo>
                    <a:pt x="50" y="1244"/>
                  </a:lnTo>
                  <a:lnTo>
                    <a:pt x="64" y="1259"/>
                  </a:lnTo>
                  <a:lnTo>
                    <a:pt x="64" y="1259"/>
                  </a:lnTo>
                  <a:lnTo>
                    <a:pt x="78" y="1274"/>
                  </a:lnTo>
                  <a:lnTo>
                    <a:pt x="93" y="1288"/>
                  </a:lnTo>
                  <a:lnTo>
                    <a:pt x="110" y="1302"/>
                  </a:lnTo>
                  <a:lnTo>
                    <a:pt x="126" y="1315"/>
                  </a:lnTo>
                  <a:lnTo>
                    <a:pt x="142" y="1328"/>
                  </a:lnTo>
                  <a:lnTo>
                    <a:pt x="159" y="1340"/>
                  </a:lnTo>
                  <a:lnTo>
                    <a:pt x="176" y="1351"/>
                  </a:lnTo>
                  <a:lnTo>
                    <a:pt x="194" y="1362"/>
                  </a:lnTo>
                  <a:lnTo>
                    <a:pt x="194" y="1362"/>
                  </a:lnTo>
                  <a:lnTo>
                    <a:pt x="212" y="1372"/>
                  </a:lnTo>
                  <a:lnTo>
                    <a:pt x="230" y="1381"/>
                  </a:lnTo>
                  <a:lnTo>
                    <a:pt x="268" y="1399"/>
                  </a:lnTo>
                  <a:lnTo>
                    <a:pt x="268" y="1399"/>
                  </a:lnTo>
                  <a:lnTo>
                    <a:pt x="286" y="1407"/>
                  </a:lnTo>
                  <a:lnTo>
                    <a:pt x="303" y="1417"/>
                  </a:lnTo>
                  <a:lnTo>
                    <a:pt x="303" y="1417"/>
                  </a:lnTo>
                  <a:lnTo>
                    <a:pt x="311" y="1422"/>
                  </a:lnTo>
                  <a:lnTo>
                    <a:pt x="319" y="1429"/>
                  </a:lnTo>
                  <a:lnTo>
                    <a:pt x="335" y="1442"/>
                  </a:lnTo>
                  <a:lnTo>
                    <a:pt x="335" y="1442"/>
                  </a:lnTo>
                  <a:lnTo>
                    <a:pt x="343" y="1449"/>
                  </a:lnTo>
                  <a:lnTo>
                    <a:pt x="348" y="1452"/>
                  </a:lnTo>
                  <a:lnTo>
                    <a:pt x="353" y="1454"/>
                  </a:lnTo>
                  <a:lnTo>
                    <a:pt x="358" y="1456"/>
                  </a:lnTo>
                  <a:lnTo>
                    <a:pt x="363" y="1457"/>
                  </a:lnTo>
                  <a:lnTo>
                    <a:pt x="368" y="1457"/>
                  </a:lnTo>
                  <a:lnTo>
                    <a:pt x="374" y="1455"/>
                  </a:lnTo>
                  <a:lnTo>
                    <a:pt x="374" y="1455"/>
                  </a:lnTo>
                  <a:lnTo>
                    <a:pt x="380" y="1451"/>
                  </a:lnTo>
                  <a:lnTo>
                    <a:pt x="386" y="1445"/>
                  </a:lnTo>
                  <a:lnTo>
                    <a:pt x="391" y="1440"/>
                  </a:lnTo>
                  <a:lnTo>
                    <a:pt x="398" y="1436"/>
                  </a:lnTo>
                  <a:lnTo>
                    <a:pt x="398" y="1436"/>
                  </a:lnTo>
                  <a:lnTo>
                    <a:pt x="402" y="1434"/>
                  </a:lnTo>
                  <a:lnTo>
                    <a:pt x="407" y="1434"/>
                  </a:lnTo>
                  <a:lnTo>
                    <a:pt x="412" y="1434"/>
                  </a:lnTo>
                  <a:lnTo>
                    <a:pt x="416" y="1435"/>
                  </a:lnTo>
                  <a:lnTo>
                    <a:pt x="416" y="1435"/>
                  </a:lnTo>
                  <a:lnTo>
                    <a:pt x="419" y="1435"/>
                  </a:lnTo>
                  <a:lnTo>
                    <a:pt x="421" y="1434"/>
                  </a:lnTo>
                  <a:lnTo>
                    <a:pt x="423" y="1432"/>
                  </a:lnTo>
                  <a:lnTo>
                    <a:pt x="424" y="1430"/>
                  </a:lnTo>
                  <a:lnTo>
                    <a:pt x="424" y="1428"/>
                  </a:lnTo>
                  <a:lnTo>
                    <a:pt x="423" y="1426"/>
                  </a:lnTo>
                  <a:lnTo>
                    <a:pt x="422" y="1424"/>
                  </a:lnTo>
                  <a:lnTo>
                    <a:pt x="420" y="1423"/>
                  </a:lnTo>
                  <a:lnTo>
                    <a:pt x="420" y="1423"/>
                  </a:lnTo>
                  <a:lnTo>
                    <a:pt x="409" y="1422"/>
                  </a:lnTo>
                  <a:lnTo>
                    <a:pt x="405" y="1422"/>
                  </a:lnTo>
                  <a:lnTo>
                    <a:pt x="400" y="1423"/>
                  </a:lnTo>
                  <a:lnTo>
                    <a:pt x="395" y="1424"/>
                  </a:lnTo>
                  <a:lnTo>
                    <a:pt x="391" y="1426"/>
                  </a:lnTo>
                  <a:lnTo>
                    <a:pt x="382" y="1432"/>
                  </a:lnTo>
                  <a:lnTo>
                    <a:pt x="382" y="1432"/>
                  </a:lnTo>
                  <a:lnTo>
                    <a:pt x="373" y="1441"/>
                  </a:lnTo>
                  <a:lnTo>
                    <a:pt x="370" y="1443"/>
                  </a:lnTo>
                  <a:lnTo>
                    <a:pt x="367" y="1444"/>
                  </a:lnTo>
                  <a:lnTo>
                    <a:pt x="364" y="1445"/>
                  </a:lnTo>
                  <a:lnTo>
                    <a:pt x="361" y="1445"/>
                  </a:lnTo>
                  <a:lnTo>
                    <a:pt x="361" y="1445"/>
                  </a:lnTo>
                  <a:lnTo>
                    <a:pt x="355" y="1442"/>
                  </a:lnTo>
                  <a:lnTo>
                    <a:pt x="349" y="1438"/>
                  </a:lnTo>
                  <a:lnTo>
                    <a:pt x="338" y="1429"/>
                  </a:lnTo>
                  <a:lnTo>
                    <a:pt x="338" y="1429"/>
                  </a:lnTo>
                  <a:lnTo>
                    <a:pt x="323" y="1416"/>
                  </a:lnTo>
                  <a:lnTo>
                    <a:pt x="307" y="1405"/>
                  </a:lnTo>
                  <a:lnTo>
                    <a:pt x="307" y="1405"/>
                  </a:lnTo>
                  <a:lnTo>
                    <a:pt x="290" y="1396"/>
                  </a:lnTo>
                  <a:lnTo>
                    <a:pt x="272" y="1387"/>
                  </a:lnTo>
                  <a:lnTo>
                    <a:pt x="236" y="1371"/>
                  </a:lnTo>
                  <a:lnTo>
                    <a:pt x="236" y="1371"/>
                  </a:lnTo>
                  <a:lnTo>
                    <a:pt x="218" y="1362"/>
                  </a:lnTo>
                  <a:lnTo>
                    <a:pt x="200" y="1352"/>
                  </a:lnTo>
                  <a:lnTo>
                    <a:pt x="183" y="1342"/>
                  </a:lnTo>
                  <a:lnTo>
                    <a:pt x="166" y="1330"/>
                  </a:lnTo>
                  <a:lnTo>
                    <a:pt x="149" y="1318"/>
                  </a:lnTo>
                  <a:lnTo>
                    <a:pt x="133" y="1305"/>
                  </a:lnTo>
                  <a:lnTo>
                    <a:pt x="117" y="1292"/>
                  </a:lnTo>
                  <a:lnTo>
                    <a:pt x="101" y="1279"/>
                  </a:lnTo>
                  <a:lnTo>
                    <a:pt x="101" y="1279"/>
                  </a:lnTo>
                  <a:lnTo>
                    <a:pt x="86" y="1265"/>
                  </a:lnTo>
                  <a:lnTo>
                    <a:pt x="72" y="1250"/>
                  </a:lnTo>
                  <a:lnTo>
                    <a:pt x="58" y="1234"/>
                  </a:lnTo>
                  <a:lnTo>
                    <a:pt x="45" y="1218"/>
                  </a:lnTo>
                  <a:lnTo>
                    <a:pt x="45" y="1218"/>
                  </a:lnTo>
                  <a:lnTo>
                    <a:pt x="32" y="1201"/>
                  </a:lnTo>
                  <a:lnTo>
                    <a:pt x="27" y="1192"/>
                  </a:lnTo>
                  <a:lnTo>
                    <a:pt x="22" y="1183"/>
                  </a:lnTo>
                  <a:lnTo>
                    <a:pt x="18" y="1174"/>
                  </a:lnTo>
                  <a:lnTo>
                    <a:pt x="15" y="1164"/>
                  </a:lnTo>
                  <a:lnTo>
                    <a:pt x="13" y="1153"/>
                  </a:lnTo>
                  <a:lnTo>
                    <a:pt x="12" y="1143"/>
                  </a:lnTo>
                  <a:lnTo>
                    <a:pt x="12" y="1143"/>
                  </a:lnTo>
                  <a:lnTo>
                    <a:pt x="12" y="1120"/>
                  </a:lnTo>
                  <a:lnTo>
                    <a:pt x="14" y="1097"/>
                  </a:lnTo>
                  <a:lnTo>
                    <a:pt x="18" y="1051"/>
                  </a:lnTo>
                  <a:lnTo>
                    <a:pt x="18" y="1051"/>
                  </a:lnTo>
                  <a:lnTo>
                    <a:pt x="27" y="958"/>
                  </a:lnTo>
                  <a:lnTo>
                    <a:pt x="27" y="958"/>
                  </a:lnTo>
                  <a:lnTo>
                    <a:pt x="38" y="866"/>
                  </a:lnTo>
                  <a:lnTo>
                    <a:pt x="50" y="773"/>
                  </a:lnTo>
                  <a:lnTo>
                    <a:pt x="50" y="773"/>
                  </a:lnTo>
                  <a:lnTo>
                    <a:pt x="64" y="682"/>
                  </a:lnTo>
                  <a:lnTo>
                    <a:pt x="80" y="592"/>
                  </a:lnTo>
                  <a:lnTo>
                    <a:pt x="97" y="501"/>
                  </a:lnTo>
                  <a:lnTo>
                    <a:pt x="116" y="411"/>
                  </a:lnTo>
                  <a:lnTo>
                    <a:pt x="116" y="411"/>
                  </a:lnTo>
                  <a:lnTo>
                    <a:pt x="136" y="320"/>
                  </a:lnTo>
                  <a:lnTo>
                    <a:pt x="158" y="230"/>
                  </a:lnTo>
                  <a:lnTo>
                    <a:pt x="181" y="141"/>
                  </a:lnTo>
                  <a:lnTo>
                    <a:pt x="206" y="51"/>
                  </a:lnTo>
                  <a:lnTo>
                    <a:pt x="206" y="51"/>
                  </a:lnTo>
                  <a:lnTo>
                    <a:pt x="218" y="7"/>
                  </a:lnTo>
                  <a:lnTo>
                    <a:pt x="218" y="7"/>
                  </a:lnTo>
                  <a:lnTo>
                    <a:pt x="219" y="5"/>
                  </a:lnTo>
                  <a:lnTo>
                    <a:pt x="218" y="3"/>
                  </a:lnTo>
                  <a:lnTo>
                    <a:pt x="216" y="1"/>
                  </a:lnTo>
                  <a:lnTo>
                    <a:pt x="214" y="0"/>
                  </a:lnTo>
                  <a:lnTo>
                    <a:pt x="212" y="0"/>
                  </a:lnTo>
                  <a:lnTo>
                    <a:pt x="210" y="1"/>
                  </a:lnTo>
                  <a:lnTo>
                    <a:pt x="208" y="2"/>
                  </a:lnTo>
                  <a:lnTo>
                    <a:pt x="207" y="4"/>
                  </a:lnTo>
                  <a:lnTo>
                    <a:pt x="207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FEAE5210-53F3-A6BF-BC1A-4A0A4FA02768}"/>
                </a:ext>
              </a:extLst>
            </p:cNvPr>
            <p:cNvSpPr>
              <a:spLocks/>
            </p:cNvSpPr>
            <p:nvPr/>
          </p:nvSpPr>
          <p:spPr bwMode="auto">
            <a:xfrm>
              <a:off x="4823" y="1171"/>
              <a:ext cx="39" cy="212"/>
            </a:xfrm>
            <a:custGeom>
              <a:avLst/>
              <a:gdLst>
                <a:gd name="T0" fmla="*/ 104 w 118"/>
                <a:gd name="T1" fmla="*/ 5 h 638"/>
                <a:gd name="T2" fmla="*/ 106 w 118"/>
                <a:gd name="T3" fmla="*/ 67 h 638"/>
                <a:gd name="T4" fmla="*/ 105 w 118"/>
                <a:gd name="T5" fmla="*/ 129 h 638"/>
                <a:gd name="T6" fmla="*/ 102 w 118"/>
                <a:gd name="T7" fmla="*/ 192 h 638"/>
                <a:gd name="T8" fmla="*/ 96 w 118"/>
                <a:gd name="T9" fmla="*/ 254 h 638"/>
                <a:gd name="T10" fmla="*/ 92 w 118"/>
                <a:gd name="T11" fmla="*/ 285 h 638"/>
                <a:gd name="T12" fmla="*/ 82 w 118"/>
                <a:gd name="T13" fmla="*/ 346 h 638"/>
                <a:gd name="T14" fmla="*/ 69 w 118"/>
                <a:gd name="T15" fmla="*/ 408 h 638"/>
                <a:gd name="T16" fmla="*/ 54 w 118"/>
                <a:gd name="T17" fmla="*/ 468 h 638"/>
                <a:gd name="T18" fmla="*/ 46 w 118"/>
                <a:gd name="T19" fmla="*/ 498 h 638"/>
                <a:gd name="T20" fmla="*/ 25 w 118"/>
                <a:gd name="T21" fmla="*/ 564 h 638"/>
                <a:gd name="T22" fmla="*/ 0 w 118"/>
                <a:gd name="T23" fmla="*/ 630 h 638"/>
                <a:gd name="T24" fmla="*/ 0 w 118"/>
                <a:gd name="T25" fmla="*/ 633 h 638"/>
                <a:gd name="T26" fmla="*/ 2 w 118"/>
                <a:gd name="T27" fmla="*/ 636 h 638"/>
                <a:gd name="T28" fmla="*/ 6 w 118"/>
                <a:gd name="T29" fmla="*/ 638 h 638"/>
                <a:gd name="T30" fmla="*/ 11 w 118"/>
                <a:gd name="T31" fmla="*/ 636 h 638"/>
                <a:gd name="T32" fmla="*/ 12 w 118"/>
                <a:gd name="T33" fmla="*/ 634 h 638"/>
                <a:gd name="T34" fmla="*/ 34 w 118"/>
                <a:gd name="T35" fmla="*/ 574 h 638"/>
                <a:gd name="T36" fmla="*/ 53 w 118"/>
                <a:gd name="T37" fmla="*/ 515 h 638"/>
                <a:gd name="T38" fmla="*/ 70 w 118"/>
                <a:gd name="T39" fmla="*/ 455 h 638"/>
                <a:gd name="T40" fmla="*/ 84 w 118"/>
                <a:gd name="T41" fmla="*/ 394 h 638"/>
                <a:gd name="T42" fmla="*/ 91 w 118"/>
                <a:gd name="T43" fmla="*/ 363 h 638"/>
                <a:gd name="T44" fmla="*/ 101 w 118"/>
                <a:gd name="T45" fmla="*/ 302 h 638"/>
                <a:gd name="T46" fmla="*/ 109 w 118"/>
                <a:gd name="T47" fmla="*/ 240 h 638"/>
                <a:gd name="T48" fmla="*/ 115 w 118"/>
                <a:gd name="T49" fmla="*/ 178 h 638"/>
                <a:gd name="T50" fmla="*/ 116 w 118"/>
                <a:gd name="T51" fmla="*/ 146 h 638"/>
                <a:gd name="T52" fmla="*/ 118 w 118"/>
                <a:gd name="T53" fmla="*/ 76 h 638"/>
                <a:gd name="T54" fmla="*/ 116 w 118"/>
                <a:gd name="T55" fmla="*/ 5 h 638"/>
                <a:gd name="T56" fmla="*/ 116 w 118"/>
                <a:gd name="T57" fmla="*/ 3 h 638"/>
                <a:gd name="T58" fmla="*/ 112 w 118"/>
                <a:gd name="T59" fmla="*/ 0 h 638"/>
                <a:gd name="T60" fmla="*/ 108 w 118"/>
                <a:gd name="T61" fmla="*/ 0 h 638"/>
                <a:gd name="T62" fmla="*/ 105 w 118"/>
                <a:gd name="T63" fmla="*/ 3 h 638"/>
                <a:gd name="T64" fmla="*/ 104 w 118"/>
                <a:gd name="T65" fmla="*/ 5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18" h="638">
                  <a:moveTo>
                    <a:pt x="104" y="5"/>
                  </a:moveTo>
                  <a:lnTo>
                    <a:pt x="104" y="5"/>
                  </a:lnTo>
                  <a:lnTo>
                    <a:pt x="106" y="36"/>
                  </a:lnTo>
                  <a:lnTo>
                    <a:pt x="106" y="67"/>
                  </a:lnTo>
                  <a:lnTo>
                    <a:pt x="106" y="98"/>
                  </a:lnTo>
                  <a:lnTo>
                    <a:pt x="105" y="129"/>
                  </a:lnTo>
                  <a:lnTo>
                    <a:pt x="104" y="160"/>
                  </a:lnTo>
                  <a:lnTo>
                    <a:pt x="102" y="192"/>
                  </a:lnTo>
                  <a:lnTo>
                    <a:pt x="99" y="223"/>
                  </a:lnTo>
                  <a:lnTo>
                    <a:pt x="96" y="254"/>
                  </a:lnTo>
                  <a:lnTo>
                    <a:pt x="96" y="254"/>
                  </a:lnTo>
                  <a:lnTo>
                    <a:pt x="92" y="285"/>
                  </a:lnTo>
                  <a:lnTo>
                    <a:pt x="87" y="315"/>
                  </a:lnTo>
                  <a:lnTo>
                    <a:pt x="82" y="346"/>
                  </a:lnTo>
                  <a:lnTo>
                    <a:pt x="76" y="376"/>
                  </a:lnTo>
                  <a:lnTo>
                    <a:pt x="69" y="408"/>
                  </a:lnTo>
                  <a:lnTo>
                    <a:pt x="62" y="438"/>
                  </a:lnTo>
                  <a:lnTo>
                    <a:pt x="54" y="468"/>
                  </a:lnTo>
                  <a:lnTo>
                    <a:pt x="46" y="498"/>
                  </a:lnTo>
                  <a:lnTo>
                    <a:pt x="46" y="498"/>
                  </a:lnTo>
                  <a:lnTo>
                    <a:pt x="36" y="531"/>
                  </a:lnTo>
                  <a:lnTo>
                    <a:pt x="25" y="564"/>
                  </a:lnTo>
                  <a:lnTo>
                    <a:pt x="13" y="597"/>
                  </a:lnTo>
                  <a:lnTo>
                    <a:pt x="0" y="630"/>
                  </a:lnTo>
                  <a:lnTo>
                    <a:pt x="0" y="630"/>
                  </a:lnTo>
                  <a:lnTo>
                    <a:pt x="0" y="633"/>
                  </a:lnTo>
                  <a:lnTo>
                    <a:pt x="1" y="635"/>
                  </a:lnTo>
                  <a:lnTo>
                    <a:pt x="2" y="636"/>
                  </a:lnTo>
                  <a:lnTo>
                    <a:pt x="4" y="637"/>
                  </a:lnTo>
                  <a:lnTo>
                    <a:pt x="6" y="638"/>
                  </a:lnTo>
                  <a:lnTo>
                    <a:pt x="9" y="637"/>
                  </a:lnTo>
                  <a:lnTo>
                    <a:pt x="11" y="636"/>
                  </a:lnTo>
                  <a:lnTo>
                    <a:pt x="12" y="634"/>
                  </a:lnTo>
                  <a:lnTo>
                    <a:pt x="12" y="634"/>
                  </a:lnTo>
                  <a:lnTo>
                    <a:pt x="23" y="603"/>
                  </a:lnTo>
                  <a:lnTo>
                    <a:pt x="34" y="574"/>
                  </a:lnTo>
                  <a:lnTo>
                    <a:pt x="44" y="545"/>
                  </a:lnTo>
                  <a:lnTo>
                    <a:pt x="53" y="515"/>
                  </a:lnTo>
                  <a:lnTo>
                    <a:pt x="62" y="485"/>
                  </a:lnTo>
                  <a:lnTo>
                    <a:pt x="70" y="455"/>
                  </a:lnTo>
                  <a:lnTo>
                    <a:pt x="77" y="425"/>
                  </a:lnTo>
                  <a:lnTo>
                    <a:pt x="84" y="394"/>
                  </a:lnTo>
                  <a:lnTo>
                    <a:pt x="84" y="394"/>
                  </a:lnTo>
                  <a:lnTo>
                    <a:pt x="91" y="363"/>
                  </a:lnTo>
                  <a:lnTo>
                    <a:pt x="96" y="333"/>
                  </a:lnTo>
                  <a:lnTo>
                    <a:pt x="101" y="302"/>
                  </a:lnTo>
                  <a:lnTo>
                    <a:pt x="105" y="271"/>
                  </a:lnTo>
                  <a:lnTo>
                    <a:pt x="109" y="240"/>
                  </a:lnTo>
                  <a:lnTo>
                    <a:pt x="112" y="209"/>
                  </a:lnTo>
                  <a:lnTo>
                    <a:pt x="115" y="178"/>
                  </a:lnTo>
                  <a:lnTo>
                    <a:pt x="116" y="146"/>
                  </a:lnTo>
                  <a:lnTo>
                    <a:pt x="116" y="146"/>
                  </a:lnTo>
                  <a:lnTo>
                    <a:pt x="118" y="111"/>
                  </a:lnTo>
                  <a:lnTo>
                    <a:pt x="118" y="76"/>
                  </a:lnTo>
                  <a:lnTo>
                    <a:pt x="118" y="41"/>
                  </a:lnTo>
                  <a:lnTo>
                    <a:pt x="116" y="5"/>
                  </a:lnTo>
                  <a:lnTo>
                    <a:pt x="116" y="5"/>
                  </a:lnTo>
                  <a:lnTo>
                    <a:pt x="116" y="3"/>
                  </a:lnTo>
                  <a:lnTo>
                    <a:pt x="114" y="1"/>
                  </a:lnTo>
                  <a:lnTo>
                    <a:pt x="112" y="0"/>
                  </a:lnTo>
                  <a:lnTo>
                    <a:pt x="110" y="0"/>
                  </a:lnTo>
                  <a:lnTo>
                    <a:pt x="108" y="0"/>
                  </a:lnTo>
                  <a:lnTo>
                    <a:pt x="106" y="1"/>
                  </a:lnTo>
                  <a:lnTo>
                    <a:pt x="105" y="3"/>
                  </a:lnTo>
                  <a:lnTo>
                    <a:pt x="104" y="5"/>
                  </a:lnTo>
                  <a:lnTo>
                    <a:pt x="104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9" name="Freeform 36">
              <a:extLst>
                <a:ext uri="{FF2B5EF4-FFF2-40B4-BE49-F238E27FC236}">
                  <a16:creationId xmlns:a16="http://schemas.microsoft.com/office/drawing/2014/main" id="{E1ED1FAA-DB5F-088D-3A33-4C6703E580C2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2" y="1366"/>
              <a:ext cx="339" cy="889"/>
            </a:xfrm>
            <a:custGeom>
              <a:avLst/>
              <a:gdLst>
                <a:gd name="T0" fmla="*/ 935 w 1017"/>
                <a:gd name="T1" fmla="*/ 2588 h 2667"/>
                <a:gd name="T2" fmla="*/ 973 w 1017"/>
                <a:gd name="T3" fmla="*/ 2435 h 2667"/>
                <a:gd name="T4" fmla="*/ 1000 w 1017"/>
                <a:gd name="T5" fmla="*/ 2281 h 2667"/>
                <a:gd name="T6" fmla="*/ 1015 w 1017"/>
                <a:gd name="T7" fmla="*/ 2124 h 2667"/>
                <a:gd name="T8" fmla="*/ 1017 w 1017"/>
                <a:gd name="T9" fmla="*/ 2009 h 2667"/>
                <a:gd name="T10" fmla="*/ 1009 w 1017"/>
                <a:gd name="T11" fmla="*/ 1863 h 2667"/>
                <a:gd name="T12" fmla="*/ 986 w 1017"/>
                <a:gd name="T13" fmla="*/ 1719 h 2667"/>
                <a:gd name="T14" fmla="*/ 952 w 1017"/>
                <a:gd name="T15" fmla="*/ 1577 h 2667"/>
                <a:gd name="T16" fmla="*/ 917 w 1017"/>
                <a:gd name="T17" fmla="*/ 1473 h 2667"/>
                <a:gd name="T18" fmla="*/ 863 w 1017"/>
                <a:gd name="T19" fmla="*/ 1346 h 2667"/>
                <a:gd name="T20" fmla="*/ 797 w 1017"/>
                <a:gd name="T21" fmla="*/ 1226 h 2667"/>
                <a:gd name="T22" fmla="*/ 720 w 1017"/>
                <a:gd name="T23" fmla="*/ 1112 h 2667"/>
                <a:gd name="T24" fmla="*/ 630 w 1017"/>
                <a:gd name="T25" fmla="*/ 1007 h 2667"/>
                <a:gd name="T26" fmla="*/ 571 w 1017"/>
                <a:gd name="T27" fmla="*/ 947 h 2667"/>
                <a:gd name="T28" fmla="*/ 541 w 1017"/>
                <a:gd name="T29" fmla="*/ 906 h 2667"/>
                <a:gd name="T30" fmla="*/ 522 w 1017"/>
                <a:gd name="T31" fmla="*/ 862 h 2667"/>
                <a:gd name="T32" fmla="*/ 519 w 1017"/>
                <a:gd name="T33" fmla="*/ 845 h 2667"/>
                <a:gd name="T34" fmla="*/ 498 w 1017"/>
                <a:gd name="T35" fmla="*/ 828 h 2667"/>
                <a:gd name="T36" fmla="*/ 485 w 1017"/>
                <a:gd name="T37" fmla="*/ 818 h 2667"/>
                <a:gd name="T38" fmla="*/ 472 w 1017"/>
                <a:gd name="T39" fmla="*/ 802 h 2667"/>
                <a:gd name="T40" fmla="*/ 340 w 1017"/>
                <a:gd name="T41" fmla="*/ 611 h 2667"/>
                <a:gd name="T42" fmla="*/ 219 w 1017"/>
                <a:gd name="T43" fmla="*/ 415 h 2667"/>
                <a:gd name="T44" fmla="*/ 75 w 1017"/>
                <a:gd name="T45" fmla="*/ 144 h 2667"/>
                <a:gd name="T46" fmla="*/ 11 w 1017"/>
                <a:gd name="T47" fmla="*/ 3 h 2667"/>
                <a:gd name="T48" fmla="*/ 3 w 1017"/>
                <a:gd name="T49" fmla="*/ 1 h 2667"/>
                <a:gd name="T50" fmla="*/ 0 w 1017"/>
                <a:gd name="T51" fmla="*/ 9 h 2667"/>
                <a:gd name="T52" fmla="*/ 66 w 1017"/>
                <a:gd name="T53" fmla="*/ 153 h 2667"/>
                <a:gd name="T54" fmla="*/ 163 w 1017"/>
                <a:gd name="T55" fmla="*/ 340 h 2667"/>
                <a:gd name="T56" fmla="*/ 268 w 1017"/>
                <a:gd name="T57" fmla="*/ 522 h 2667"/>
                <a:gd name="T58" fmla="*/ 384 w 1017"/>
                <a:gd name="T59" fmla="*/ 698 h 2667"/>
                <a:gd name="T60" fmla="*/ 447 w 1017"/>
                <a:gd name="T61" fmla="*/ 789 h 2667"/>
                <a:gd name="T62" fmla="*/ 475 w 1017"/>
                <a:gd name="T63" fmla="*/ 826 h 2667"/>
                <a:gd name="T64" fmla="*/ 511 w 1017"/>
                <a:gd name="T65" fmla="*/ 853 h 2667"/>
                <a:gd name="T66" fmla="*/ 512 w 1017"/>
                <a:gd name="T67" fmla="*/ 868 h 2667"/>
                <a:gd name="T68" fmla="*/ 527 w 1017"/>
                <a:gd name="T69" fmla="*/ 905 h 2667"/>
                <a:gd name="T70" fmla="*/ 577 w 1017"/>
                <a:gd name="T71" fmla="*/ 971 h 2667"/>
                <a:gd name="T72" fmla="*/ 654 w 1017"/>
                <a:gd name="T73" fmla="*/ 1051 h 2667"/>
                <a:gd name="T74" fmla="*/ 738 w 1017"/>
                <a:gd name="T75" fmla="*/ 1158 h 2667"/>
                <a:gd name="T76" fmla="*/ 833 w 1017"/>
                <a:gd name="T77" fmla="*/ 1313 h 2667"/>
                <a:gd name="T78" fmla="*/ 891 w 1017"/>
                <a:gd name="T79" fmla="*/ 1438 h 2667"/>
                <a:gd name="T80" fmla="*/ 952 w 1017"/>
                <a:gd name="T81" fmla="*/ 1623 h 2667"/>
                <a:gd name="T82" fmla="*/ 990 w 1017"/>
                <a:gd name="T83" fmla="*/ 1814 h 2667"/>
                <a:gd name="T84" fmla="*/ 1004 w 1017"/>
                <a:gd name="T85" fmla="*/ 2008 h 2667"/>
                <a:gd name="T86" fmla="*/ 997 w 1017"/>
                <a:gd name="T87" fmla="*/ 2203 h 2667"/>
                <a:gd name="T88" fmla="*/ 973 w 1017"/>
                <a:gd name="T89" fmla="*/ 2377 h 2667"/>
                <a:gd name="T90" fmla="*/ 917 w 1017"/>
                <a:gd name="T91" fmla="*/ 2604 h 2667"/>
                <a:gd name="T92" fmla="*/ 900 w 1017"/>
                <a:gd name="T93" fmla="*/ 2664 h 2667"/>
                <a:gd name="T94" fmla="*/ 908 w 1017"/>
                <a:gd name="T95" fmla="*/ 2666 h 2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17" h="2667">
                  <a:moveTo>
                    <a:pt x="911" y="2663"/>
                  </a:moveTo>
                  <a:lnTo>
                    <a:pt x="911" y="2663"/>
                  </a:lnTo>
                  <a:lnTo>
                    <a:pt x="923" y="2625"/>
                  </a:lnTo>
                  <a:lnTo>
                    <a:pt x="935" y="2588"/>
                  </a:lnTo>
                  <a:lnTo>
                    <a:pt x="945" y="2550"/>
                  </a:lnTo>
                  <a:lnTo>
                    <a:pt x="955" y="2513"/>
                  </a:lnTo>
                  <a:lnTo>
                    <a:pt x="965" y="2473"/>
                  </a:lnTo>
                  <a:lnTo>
                    <a:pt x="973" y="2435"/>
                  </a:lnTo>
                  <a:lnTo>
                    <a:pt x="981" y="2397"/>
                  </a:lnTo>
                  <a:lnTo>
                    <a:pt x="988" y="2358"/>
                  </a:lnTo>
                  <a:lnTo>
                    <a:pt x="995" y="2320"/>
                  </a:lnTo>
                  <a:lnTo>
                    <a:pt x="1000" y="2281"/>
                  </a:lnTo>
                  <a:lnTo>
                    <a:pt x="1005" y="2241"/>
                  </a:lnTo>
                  <a:lnTo>
                    <a:pt x="1010" y="2202"/>
                  </a:lnTo>
                  <a:lnTo>
                    <a:pt x="1013" y="2163"/>
                  </a:lnTo>
                  <a:lnTo>
                    <a:pt x="1015" y="2124"/>
                  </a:lnTo>
                  <a:lnTo>
                    <a:pt x="1017" y="2085"/>
                  </a:lnTo>
                  <a:lnTo>
                    <a:pt x="1017" y="2045"/>
                  </a:lnTo>
                  <a:lnTo>
                    <a:pt x="1017" y="2045"/>
                  </a:lnTo>
                  <a:lnTo>
                    <a:pt x="1017" y="2009"/>
                  </a:lnTo>
                  <a:lnTo>
                    <a:pt x="1016" y="1972"/>
                  </a:lnTo>
                  <a:lnTo>
                    <a:pt x="1015" y="1936"/>
                  </a:lnTo>
                  <a:lnTo>
                    <a:pt x="1012" y="1900"/>
                  </a:lnTo>
                  <a:lnTo>
                    <a:pt x="1009" y="1863"/>
                  </a:lnTo>
                  <a:lnTo>
                    <a:pt x="1004" y="1827"/>
                  </a:lnTo>
                  <a:lnTo>
                    <a:pt x="999" y="1790"/>
                  </a:lnTo>
                  <a:lnTo>
                    <a:pt x="993" y="1754"/>
                  </a:lnTo>
                  <a:lnTo>
                    <a:pt x="986" y="1719"/>
                  </a:lnTo>
                  <a:lnTo>
                    <a:pt x="979" y="1683"/>
                  </a:lnTo>
                  <a:lnTo>
                    <a:pt x="971" y="1648"/>
                  </a:lnTo>
                  <a:lnTo>
                    <a:pt x="962" y="1613"/>
                  </a:lnTo>
                  <a:lnTo>
                    <a:pt x="952" y="1577"/>
                  </a:lnTo>
                  <a:lnTo>
                    <a:pt x="941" y="1542"/>
                  </a:lnTo>
                  <a:lnTo>
                    <a:pt x="930" y="1507"/>
                  </a:lnTo>
                  <a:lnTo>
                    <a:pt x="917" y="1473"/>
                  </a:lnTo>
                  <a:lnTo>
                    <a:pt x="917" y="1473"/>
                  </a:lnTo>
                  <a:lnTo>
                    <a:pt x="905" y="1441"/>
                  </a:lnTo>
                  <a:lnTo>
                    <a:pt x="892" y="1409"/>
                  </a:lnTo>
                  <a:lnTo>
                    <a:pt x="878" y="1378"/>
                  </a:lnTo>
                  <a:lnTo>
                    <a:pt x="863" y="1346"/>
                  </a:lnTo>
                  <a:lnTo>
                    <a:pt x="848" y="1315"/>
                  </a:lnTo>
                  <a:lnTo>
                    <a:pt x="832" y="1285"/>
                  </a:lnTo>
                  <a:lnTo>
                    <a:pt x="815" y="1255"/>
                  </a:lnTo>
                  <a:lnTo>
                    <a:pt x="797" y="1226"/>
                  </a:lnTo>
                  <a:lnTo>
                    <a:pt x="779" y="1197"/>
                  </a:lnTo>
                  <a:lnTo>
                    <a:pt x="760" y="1168"/>
                  </a:lnTo>
                  <a:lnTo>
                    <a:pt x="740" y="1139"/>
                  </a:lnTo>
                  <a:lnTo>
                    <a:pt x="720" y="1112"/>
                  </a:lnTo>
                  <a:lnTo>
                    <a:pt x="698" y="1085"/>
                  </a:lnTo>
                  <a:lnTo>
                    <a:pt x="677" y="1058"/>
                  </a:lnTo>
                  <a:lnTo>
                    <a:pt x="654" y="1032"/>
                  </a:lnTo>
                  <a:lnTo>
                    <a:pt x="630" y="1007"/>
                  </a:lnTo>
                  <a:lnTo>
                    <a:pt x="630" y="1007"/>
                  </a:lnTo>
                  <a:lnTo>
                    <a:pt x="606" y="983"/>
                  </a:lnTo>
                  <a:lnTo>
                    <a:pt x="583" y="959"/>
                  </a:lnTo>
                  <a:lnTo>
                    <a:pt x="571" y="947"/>
                  </a:lnTo>
                  <a:lnTo>
                    <a:pt x="560" y="934"/>
                  </a:lnTo>
                  <a:lnTo>
                    <a:pt x="550" y="920"/>
                  </a:lnTo>
                  <a:lnTo>
                    <a:pt x="541" y="906"/>
                  </a:lnTo>
                  <a:lnTo>
                    <a:pt x="541" y="906"/>
                  </a:lnTo>
                  <a:lnTo>
                    <a:pt x="533" y="892"/>
                  </a:lnTo>
                  <a:lnTo>
                    <a:pt x="527" y="877"/>
                  </a:lnTo>
                  <a:lnTo>
                    <a:pt x="527" y="877"/>
                  </a:lnTo>
                  <a:lnTo>
                    <a:pt x="522" y="862"/>
                  </a:lnTo>
                  <a:lnTo>
                    <a:pt x="522" y="862"/>
                  </a:lnTo>
                  <a:lnTo>
                    <a:pt x="521" y="854"/>
                  </a:lnTo>
                  <a:lnTo>
                    <a:pt x="521" y="849"/>
                  </a:lnTo>
                  <a:lnTo>
                    <a:pt x="519" y="845"/>
                  </a:lnTo>
                  <a:lnTo>
                    <a:pt x="519" y="845"/>
                  </a:lnTo>
                  <a:lnTo>
                    <a:pt x="515" y="840"/>
                  </a:lnTo>
                  <a:lnTo>
                    <a:pt x="510" y="836"/>
                  </a:lnTo>
                  <a:lnTo>
                    <a:pt x="498" y="828"/>
                  </a:lnTo>
                  <a:lnTo>
                    <a:pt x="498" y="828"/>
                  </a:lnTo>
                  <a:lnTo>
                    <a:pt x="491" y="823"/>
                  </a:lnTo>
                  <a:lnTo>
                    <a:pt x="485" y="818"/>
                  </a:lnTo>
                  <a:lnTo>
                    <a:pt x="485" y="818"/>
                  </a:lnTo>
                  <a:lnTo>
                    <a:pt x="481" y="814"/>
                  </a:lnTo>
                  <a:lnTo>
                    <a:pt x="478" y="810"/>
                  </a:lnTo>
                  <a:lnTo>
                    <a:pt x="472" y="802"/>
                  </a:lnTo>
                  <a:lnTo>
                    <a:pt x="472" y="802"/>
                  </a:lnTo>
                  <a:lnTo>
                    <a:pt x="427" y="740"/>
                  </a:lnTo>
                  <a:lnTo>
                    <a:pt x="427" y="740"/>
                  </a:lnTo>
                  <a:lnTo>
                    <a:pt x="383" y="675"/>
                  </a:lnTo>
                  <a:lnTo>
                    <a:pt x="340" y="611"/>
                  </a:lnTo>
                  <a:lnTo>
                    <a:pt x="340" y="611"/>
                  </a:lnTo>
                  <a:lnTo>
                    <a:pt x="299" y="547"/>
                  </a:lnTo>
                  <a:lnTo>
                    <a:pt x="258" y="480"/>
                  </a:lnTo>
                  <a:lnTo>
                    <a:pt x="219" y="415"/>
                  </a:lnTo>
                  <a:lnTo>
                    <a:pt x="181" y="348"/>
                  </a:lnTo>
                  <a:lnTo>
                    <a:pt x="144" y="281"/>
                  </a:lnTo>
                  <a:lnTo>
                    <a:pt x="109" y="212"/>
                  </a:lnTo>
                  <a:lnTo>
                    <a:pt x="75" y="144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11" y="3"/>
                  </a:lnTo>
                  <a:lnTo>
                    <a:pt x="11" y="3"/>
                  </a:lnTo>
                  <a:lnTo>
                    <a:pt x="9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3" y="1"/>
                  </a:lnTo>
                  <a:lnTo>
                    <a:pt x="1" y="2"/>
                  </a:lnTo>
                  <a:lnTo>
                    <a:pt x="0" y="4"/>
                  </a:lnTo>
                  <a:lnTo>
                    <a:pt x="0" y="7"/>
                  </a:lnTo>
                  <a:lnTo>
                    <a:pt x="0" y="9"/>
                  </a:lnTo>
                  <a:lnTo>
                    <a:pt x="0" y="9"/>
                  </a:lnTo>
                  <a:lnTo>
                    <a:pt x="22" y="58"/>
                  </a:lnTo>
                  <a:lnTo>
                    <a:pt x="44" y="106"/>
                  </a:lnTo>
                  <a:lnTo>
                    <a:pt x="66" y="153"/>
                  </a:lnTo>
                  <a:lnTo>
                    <a:pt x="90" y="200"/>
                  </a:lnTo>
                  <a:lnTo>
                    <a:pt x="113" y="246"/>
                  </a:lnTo>
                  <a:lnTo>
                    <a:pt x="138" y="294"/>
                  </a:lnTo>
                  <a:lnTo>
                    <a:pt x="163" y="340"/>
                  </a:lnTo>
                  <a:lnTo>
                    <a:pt x="188" y="386"/>
                  </a:lnTo>
                  <a:lnTo>
                    <a:pt x="214" y="431"/>
                  </a:lnTo>
                  <a:lnTo>
                    <a:pt x="241" y="476"/>
                  </a:lnTo>
                  <a:lnTo>
                    <a:pt x="268" y="522"/>
                  </a:lnTo>
                  <a:lnTo>
                    <a:pt x="297" y="566"/>
                  </a:lnTo>
                  <a:lnTo>
                    <a:pt x="325" y="611"/>
                  </a:lnTo>
                  <a:lnTo>
                    <a:pt x="354" y="654"/>
                  </a:lnTo>
                  <a:lnTo>
                    <a:pt x="384" y="698"/>
                  </a:lnTo>
                  <a:lnTo>
                    <a:pt x="414" y="742"/>
                  </a:lnTo>
                  <a:lnTo>
                    <a:pt x="414" y="742"/>
                  </a:lnTo>
                  <a:lnTo>
                    <a:pt x="447" y="789"/>
                  </a:lnTo>
                  <a:lnTo>
                    <a:pt x="447" y="789"/>
                  </a:lnTo>
                  <a:lnTo>
                    <a:pt x="460" y="808"/>
                  </a:lnTo>
                  <a:lnTo>
                    <a:pt x="467" y="818"/>
                  </a:lnTo>
                  <a:lnTo>
                    <a:pt x="475" y="826"/>
                  </a:lnTo>
                  <a:lnTo>
                    <a:pt x="475" y="826"/>
                  </a:lnTo>
                  <a:lnTo>
                    <a:pt x="484" y="833"/>
                  </a:lnTo>
                  <a:lnTo>
                    <a:pt x="493" y="840"/>
                  </a:lnTo>
                  <a:lnTo>
                    <a:pt x="511" y="853"/>
                  </a:lnTo>
                  <a:lnTo>
                    <a:pt x="511" y="853"/>
                  </a:lnTo>
                  <a:lnTo>
                    <a:pt x="508" y="848"/>
                  </a:lnTo>
                  <a:lnTo>
                    <a:pt x="508" y="848"/>
                  </a:lnTo>
                  <a:lnTo>
                    <a:pt x="510" y="858"/>
                  </a:lnTo>
                  <a:lnTo>
                    <a:pt x="512" y="868"/>
                  </a:lnTo>
                  <a:lnTo>
                    <a:pt x="515" y="878"/>
                  </a:lnTo>
                  <a:lnTo>
                    <a:pt x="518" y="887"/>
                  </a:lnTo>
                  <a:lnTo>
                    <a:pt x="522" y="897"/>
                  </a:lnTo>
                  <a:lnTo>
                    <a:pt x="527" y="905"/>
                  </a:lnTo>
                  <a:lnTo>
                    <a:pt x="538" y="923"/>
                  </a:lnTo>
                  <a:lnTo>
                    <a:pt x="550" y="940"/>
                  </a:lnTo>
                  <a:lnTo>
                    <a:pt x="563" y="956"/>
                  </a:lnTo>
                  <a:lnTo>
                    <a:pt x="577" y="971"/>
                  </a:lnTo>
                  <a:lnTo>
                    <a:pt x="591" y="985"/>
                  </a:lnTo>
                  <a:lnTo>
                    <a:pt x="591" y="985"/>
                  </a:lnTo>
                  <a:lnTo>
                    <a:pt x="623" y="1018"/>
                  </a:lnTo>
                  <a:lnTo>
                    <a:pt x="654" y="1051"/>
                  </a:lnTo>
                  <a:lnTo>
                    <a:pt x="683" y="1085"/>
                  </a:lnTo>
                  <a:lnTo>
                    <a:pt x="711" y="1120"/>
                  </a:lnTo>
                  <a:lnTo>
                    <a:pt x="711" y="1120"/>
                  </a:lnTo>
                  <a:lnTo>
                    <a:pt x="738" y="1158"/>
                  </a:lnTo>
                  <a:lnTo>
                    <a:pt x="764" y="1195"/>
                  </a:lnTo>
                  <a:lnTo>
                    <a:pt x="788" y="1234"/>
                  </a:lnTo>
                  <a:lnTo>
                    <a:pt x="811" y="1273"/>
                  </a:lnTo>
                  <a:lnTo>
                    <a:pt x="833" y="1313"/>
                  </a:lnTo>
                  <a:lnTo>
                    <a:pt x="854" y="1354"/>
                  </a:lnTo>
                  <a:lnTo>
                    <a:pt x="873" y="1396"/>
                  </a:lnTo>
                  <a:lnTo>
                    <a:pt x="891" y="1438"/>
                  </a:lnTo>
                  <a:lnTo>
                    <a:pt x="891" y="1438"/>
                  </a:lnTo>
                  <a:lnTo>
                    <a:pt x="908" y="1483"/>
                  </a:lnTo>
                  <a:lnTo>
                    <a:pt x="924" y="1529"/>
                  </a:lnTo>
                  <a:lnTo>
                    <a:pt x="939" y="1575"/>
                  </a:lnTo>
                  <a:lnTo>
                    <a:pt x="952" y="1623"/>
                  </a:lnTo>
                  <a:lnTo>
                    <a:pt x="964" y="1670"/>
                  </a:lnTo>
                  <a:lnTo>
                    <a:pt x="974" y="1718"/>
                  </a:lnTo>
                  <a:lnTo>
                    <a:pt x="982" y="1766"/>
                  </a:lnTo>
                  <a:lnTo>
                    <a:pt x="990" y="1814"/>
                  </a:lnTo>
                  <a:lnTo>
                    <a:pt x="995" y="1863"/>
                  </a:lnTo>
                  <a:lnTo>
                    <a:pt x="1000" y="1911"/>
                  </a:lnTo>
                  <a:lnTo>
                    <a:pt x="1003" y="1960"/>
                  </a:lnTo>
                  <a:lnTo>
                    <a:pt x="1004" y="2008"/>
                  </a:lnTo>
                  <a:lnTo>
                    <a:pt x="1004" y="2058"/>
                  </a:lnTo>
                  <a:lnTo>
                    <a:pt x="1003" y="2106"/>
                  </a:lnTo>
                  <a:lnTo>
                    <a:pt x="1001" y="2155"/>
                  </a:lnTo>
                  <a:lnTo>
                    <a:pt x="997" y="2203"/>
                  </a:lnTo>
                  <a:lnTo>
                    <a:pt x="997" y="2203"/>
                  </a:lnTo>
                  <a:lnTo>
                    <a:pt x="990" y="2261"/>
                  </a:lnTo>
                  <a:lnTo>
                    <a:pt x="982" y="2320"/>
                  </a:lnTo>
                  <a:lnTo>
                    <a:pt x="973" y="2377"/>
                  </a:lnTo>
                  <a:lnTo>
                    <a:pt x="961" y="2434"/>
                  </a:lnTo>
                  <a:lnTo>
                    <a:pt x="948" y="2491"/>
                  </a:lnTo>
                  <a:lnTo>
                    <a:pt x="934" y="2548"/>
                  </a:lnTo>
                  <a:lnTo>
                    <a:pt x="917" y="2604"/>
                  </a:lnTo>
                  <a:lnTo>
                    <a:pt x="900" y="2660"/>
                  </a:lnTo>
                  <a:lnTo>
                    <a:pt x="900" y="2660"/>
                  </a:lnTo>
                  <a:lnTo>
                    <a:pt x="899" y="2662"/>
                  </a:lnTo>
                  <a:lnTo>
                    <a:pt x="900" y="2664"/>
                  </a:lnTo>
                  <a:lnTo>
                    <a:pt x="902" y="2666"/>
                  </a:lnTo>
                  <a:lnTo>
                    <a:pt x="904" y="2667"/>
                  </a:lnTo>
                  <a:lnTo>
                    <a:pt x="906" y="2667"/>
                  </a:lnTo>
                  <a:lnTo>
                    <a:pt x="908" y="2666"/>
                  </a:lnTo>
                  <a:lnTo>
                    <a:pt x="910" y="2665"/>
                  </a:lnTo>
                  <a:lnTo>
                    <a:pt x="911" y="2663"/>
                  </a:lnTo>
                  <a:lnTo>
                    <a:pt x="911" y="26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0" name="Freeform 37">
              <a:extLst>
                <a:ext uri="{FF2B5EF4-FFF2-40B4-BE49-F238E27FC236}">
                  <a16:creationId xmlns:a16="http://schemas.microsoft.com/office/drawing/2014/main" id="{A8C4C34D-50B2-D435-EF36-041E07502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1" y="1926"/>
              <a:ext cx="122" cy="342"/>
            </a:xfrm>
            <a:custGeom>
              <a:avLst/>
              <a:gdLst>
                <a:gd name="T0" fmla="*/ 0 w 365"/>
                <a:gd name="T1" fmla="*/ 6 h 1025"/>
                <a:gd name="T2" fmla="*/ 11 w 365"/>
                <a:gd name="T3" fmla="*/ 119 h 1025"/>
                <a:gd name="T4" fmla="*/ 25 w 365"/>
                <a:gd name="T5" fmla="*/ 233 h 1025"/>
                <a:gd name="T6" fmla="*/ 34 w 365"/>
                <a:gd name="T7" fmla="*/ 289 h 1025"/>
                <a:gd name="T8" fmla="*/ 54 w 365"/>
                <a:gd name="T9" fmla="*/ 402 h 1025"/>
                <a:gd name="T10" fmla="*/ 65 w 365"/>
                <a:gd name="T11" fmla="*/ 458 h 1025"/>
                <a:gd name="T12" fmla="*/ 91 w 365"/>
                <a:gd name="T13" fmla="*/ 568 h 1025"/>
                <a:gd name="T14" fmla="*/ 120 w 365"/>
                <a:gd name="T15" fmla="*/ 679 h 1025"/>
                <a:gd name="T16" fmla="*/ 136 w 365"/>
                <a:gd name="T17" fmla="*/ 729 h 1025"/>
                <a:gd name="T18" fmla="*/ 154 w 365"/>
                <a:gd name="T19" fmla="*/ 779 h 1025"/>
                <a:gd name="T20" fmla="*/ 175 w 365"/>
                <a:gd name="T21" fmla="*/ 828 h 1025"/>
                <a:gd name="T22" fmla="*/ 202 w 365"/>
                <a:gd name="T23" fmla="*/ 875 h 1025"/>
                <a:gd name="T24" fmla="*/ 215 w 365"/>
                <a:gd name="T25" fmla="*/ 894 h 1025"/>
                <a:gd name="T26" fmla="*/ 246 w 365"/>
                <a:gd name="T27" fmla="*/ 932 h 1025"/>
                <a:gd name="T28" fmla="*/ 279 w 365"/>
                <a:gd name="T29" fmla="*/ 967 h 1025"/>
                <a:gd name="T30" fmla="*/ 316 w 365"/>
                <a:gd name="T31" fmla="*/ 997 h 1025"/>
                <a:gd name="T32" fmla="*/ 336 w 365"/>
                <a:gd name="T33" fmla="*/ 1011 h 1025"/>
                <a:gd name="T34" fmla="*/ 356 w 365"/>
                <a:gd name="T35" fmla="*/ 1024 h 1025"/>
                <a:gd name="T36" fmla="*/ 361 w 365"/>
                <a:gd name="T37" fmla="*/ 1025 h 1025"/>
                <a:gd name="T38" fmla="*/ 364 w 365"/>
                <a:gd name="T39" fmla="*/ 1022 h 1025"/>
                <a:gd name="T40" fmla="*/ 365 w 365"/>
                <a:gd name="T41" fmla="*/ 1018 h 1025"/>
                <a:gd name="T42" fmla="*/ 362 w 365"/>
                <a:gd name="T43" fmla="*/ 1014 h 1025"/>
                <a:gd name="T44" fmla="*/ 342 w 365"/>
                <a:gd name="T45" fmla="*/ 1001 h 1025"/>
                <a:gd name="T46" fmla="*/ 304 w 365"/>
                <a:gd name="T47" fmla="*/ 972 h 1025"/>
                <a:gd name="T48" fmla="*/ 269 w 365"/>
                <a:gd name="T49" fmla="*/ 940 h 1025"/>
                <a:gd name="T50" fmla="*/ 238 w 365"/>
                <a:gd name="T51" fmla="*/ 904 h 1025"/>
                <a:gd name="T52" fmla="*/ 223 w 365"/>
                <a:gd name="T53" fmla="*/ 885 h 1025"/>
                <a:gd name="T54" fmla="*/ 196 w 365"/>
                <a:gd name="T55" fmla="*/ 841 h 1025"/>
                <a:gd name="T56" fmla="*/ 173 w 365"/>
                <a:gd name="T57" fmla="*/ 793 h 1025"/>
                <a:gd name="T58" fmla="*/ 154 w 365"/>
                <a:gd name="T59" fmla="*/ 745 h 1025"/>
                <a:gd name="T60" fmla="*/ 138 w 365"/>
                <a:gd name="T61" fmla="*/ 696 h 1025"/>
                <a:gd name="T62" fmla="*/ 122 w 365"/>
                <a:gd name="T63" fmla="*/ 642 h 1025"/>
                <a:gd name="T64" fmla="*/ 95 w 365"/>
                <a:gd name="T65" fmla="*/ 534 h 1025"/>
                <a:gd name="T66" fmla="*/ 82 w 365"/>
                <a:gd name="T67" fmla="*/ 480 h 1025"/>
                <a:gd name="T68" fmla="*/ 60 w 365"/>
                <a:gd name="T69" fmla="*/ 370 h 1025"/>
                <a:gd name="T70" fmla="*/ 41 w 365"/>
                <a:gd name="T71" fmla="*/ 258 h 1025"/>
                <a:gd name="T72" fmla="*/ 33 w 365"/>
                <a:gd name="T73" fmla="*/ 202 h 1025"/>
                <a:gd name="T74" fmla="*/ 20 w 365"/>
                <a:gd name="T75" fmla="*/ 90 h 1025"/>
                <a:gd name="T76" fmla="*/ 14 w 365"/>
                <a:gd name="T77" fmla="*/ 34 h 1025"/>
                <a:gd name="T78" fmla="*/ 12 w 365"/>
                <a:gd name="T79" fmla="*/ 6 h 1025"/>
                <a:gd name="T80" fmla="*/ 10 w 365"/>
                <a:gd name="T81" fmla="*/ 1 h 1025"/>
                <a:gd name="T82" fmla="*/ 6 w 365"/>
                <a:gd name="T83" fmla="*/ 0 h 1025"/>
                <a:gd name="T84" fmla="*/ 2 w 365"/>
                <a:gd name="T85" fmla="*/ 1 h 1025"/>
                <a:gd name="T86" fmla="*/ 0 w 365"/>
                <a:gd name="T87" fmla="*/ 6 h 10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65" h="1025">
                  <a:moveTo>
                    <a:pt x="0" y="6"/>
                  </a:moveTo>
                  <a:lnTo>
                    <a:pt x="0" y="6"/>
                  </a:lnTo>
                  <a:lnTo>
                    <a:pt x="5" y="62"/>
                  </a:lnTo>
                  <a:lnTo>
                    <a:pt x="11" y="119"/>
                  </a:lnTo>
                  <a:lnTo>
                    <a:pt x="17" y="176"/>
                  </a:lnTo>
                  <a:lnTo>
                    <a:pt x="25" y="233"/>
                  </a:lnTo>
                  <a:lnTo>
                    <a:pt x="25" y="233"/>
                  </a:lnTo>
                  <a:lnTo>
                    <a:pt x="34" y="289"/>
                  </a:lnTo>
                  <a:lnTo>
                    <a:pt x="43" y="345"/>
                  </a:lnTo>
                  <a:lnTo>
                    <a:pt x="54" y="402"/>
                  </a:lnTo>
                  <a:lnTo>
                    <a:pt x="65" y="458"/>
                  </a:lnTo>
                  <a:lnTo>
                    <a:pt x="65" y="458"/>
                  </a:lnTo>
                  <a:lnTo>
                    <a:pt x="77" y="513"/>
                  </a:lnTo>
                  <a:lnTo>
                    <a:pt x="91" y="568"/>
                  </a:lnTo>
                  <a:lnTo>
                    <a:pt x="105" y="624"/>
                  </a:lnTo>
                  <a:lnTo>
                    <a:pt x="120" y="679"/>
                  </a:lnTo>
                  <a:lnTo>
                    <a:pt x="120" y="679"/>
                  </a:lnTo>
                  <a:lnTo>
                    <a:pt x="136" y="729"/>
                  </a:lnTo>
                  <a:lnTo>
                    <a:pt x="144" y="754"/>
                  </a:lnTo>
                  <a:lnTo>
                    <a:pt x="154" y="779"/>
                  </a:lnTo>
                  <a:lnTo>
                    <a:pt x="164" y="804"/>
                  </a:lnTo>
                  <a:lnTo>
                    <a:pt x="175" y="828"/>
                  </a:lnTo>
                  <a:lnTo>
                    <a:pt x="188" y="852"/>
                  </a:lnTo>
                  <a:lnTo>
                    <a:pt x="202" y="875"/>
                  </a:lnTo>
                  <a:lnTo>
                    <a:pt x="202" y="875"/>
                  </a:lnTo>
                  <a:lnTo>
                    <a:pt x="215" y="894"/>
                  </a:lnTo>
                  <a:lnTo>
                    <a:pt x="230" y="914"/>
                  </a:lnTo>
                  <a:lnTo>
                    <a:pt x="246" y="932"/>
                  </a:lnTo>
                  <a:lnTo>
                    <a:pt x="262" y="950"/>
                  </a:lnTo>
                  <a:lnTo>
                    <a:pt x="279" y="967"/>
                  </a:lnTo>
                  <a:lnTo>
                    <a:pt x="297" y="982"/>
                  </a:lnTo>
                  <a:lnTo>
                    <a:pt x="316" y="997"/>
                  </a:lnTo>
                  <a:lnTo>
                    <a:pt x="336" y="1011"/>
                  </a:lnTo>
                  <a:lnTo>
                    <a:pt x="336" y="1011"/>
                  </a:lnTo>
                  <a:lnTo>
                    <a:pt x="356" y="1024"/>
                  </a:lnTo>
                  <a:lnTo>
                    <a:pt x="356" y="1024"/>
                  </a:lnTo>
                  <a:lnTo>
                    <a:pt x="359" y="1025"/>
                  </a:lnTo>
                  <a:lnTo>
                    <a:pt x="361" y="1025"/>
                  </a:lnTo>
                  <a:lnTo>
                    <a:pt x="363" y="1024"/>
                  </a:lnTo>
                  <a:lnTo>
                    <a:pt x="364" y="1022"/>
                  </a:lnTo>
                  <a:lnTo>
                    <a:pt x="365" y="1020"/>
                  </a:lnTo>
                  <a:lnTo>
                    <a:pt x="365" y="1018"/>
                  </a:lnTo>
                  <a:lnTo>
                    <a:pt x="364" y="1016"/>
                  </a:lnTo>
                  <a:lnTo>
                    <a:pt x="362" y="1014"/>
                  </a:lnTo>
                  <a:lnTo>
                    <a:pt x="362" y="1014"/>
                  </a:lnTo>
                  <a:lnTo>
                    <a:pt x="342" y="1001"/>
                  </a:lnTo>
                  <a:lnTo>
                    <a:pt x="323" y="987"/>
                  </a:lnTo>
                  <a:lnTo>
                    <a:pt x="304" y="972"/>
                  </a:lnTo>
                  <a:lnTo>
                    <a:pt x="286" y="957"/>
                  </a:lnTo>
                  <a:lnTo>
                    <a:pt x="269" y="940"/>
                  </a:lnTo>
                  <a:lnTo>
                    <a:pt x="253" y="922"/>
                  </a:lnTo>
                  <a:lnTo>
                    <a:pt x="238" y="904"/>
                  </a:lnTo>
                  <a:lnTo>
                    <a:pt x="223" y="885"/>
                  </a:lnTo>
                  <a:lnTo>
                    <a:pt x="223" y="885"/>
                  </a:lnTo>
                  <a:lnTo>
                    <a:pt x="209" y="863"/>
                  </a:lnTo>
                  <a:lnTo>
                    <a:pt x="196" y="841"/>
                  </a:lnTo>
                  <a:lnTo>
                    <a:pt x="184" y="818"/>
                  </a:lnTo>
                  <a:lnTo>
                    <a:pt x="173" y="793"/>
                  </a:lnTo>
                  <a:lnTo>
                    <a:pt x="163" y="769"/>
                  </a:lnTo>
                  <a:lnTo>
                    <a:pt x="154" y="745"/>
                  </a:lnTo>
                  <a:lnTo>
                    <a:pt x="145" y="720"/>
                  </a:lnTo>
                  <a:lnTo>
                    <a:pt x="138" y="696"/>
                  </a:lnTo>
                  <a:lnTo>
                    <a:pt x="138" y="696"/>
                  </a:lnTo>
                  <a:lnTo>
                    <a:pt x="122" y="642"/>
                  </a:lnTo>
                  <a:lnTo>
                    <a:pt x="108" y="588"/>
                  </a:lnTo>
                  <a:lnTo>
                    <a:pt x="95" y="534"/>
                  </a:lnTo>
                  <a:lnTo>
                    <a:pt x="82" y="480"/>
                  </a:lnTo>
                  <a:lnTo>
                    <a:pt x="82" y="480"/>
                  </a:lnTo>
                  <a:lnTo>
                    <a:pt x="70" y="425"/>
                  </a:lnTo>
                  <a:lnTo>
                    <a:pt x="60" y="370"/>
                  </a:lnTo>
                  <a:lnTo>
                    <a:pt x="50" y="313"/>
                  </a:lnTo>
                  <a:lnTo>
                    <a:pt x="41" y="258"/>
                  </a:lnTo>
                  <a:lnTo>
                    <a:pt x="41" y="258"/>
                  </a:lnTo>
                  <a:lnTo>
                    <a:pt x="33" y="202"/>
                  </a:lnTo>
                  <a:lnTo>
                    <a:pt x="26" y="146"/>
                  </a:lnTo>
                  <a:lnTo>
                    <a:pt x="20" y="90"/>
                  </a:lnTo>
                  <a:lnTo>
                    <a:pt x="14" y="34"/>
                  </a:lnTo>
                  <a:lnTo>
                    <a:pt x="14" y="34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11" y="3"/>
                  </a:lnTo>
                  <a:lnTo>
                    <a:pt x="10" y="1"/>
                  </a:lnTo>
                  <a:lnTo>
                    <a:pt x="8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1"/>
                  </a:lnTo>
                  <a:lnTo>
                    <a:pt x="0" y="3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1" name="Freeform 38">
              <a:extLst>
                <a:ext uri="{FF2B5EF4-FFF2-40B4-BE49-F238E27FC236}">
                  <a16:creationId xmlns:a16="http://schemas.microsoft.com/office/drawing/2014/main" id="{9F6A19DF-0F73-787B-FC86-331C23E02D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7" y="1899"/>
              <a:ext cx="604" cy="374"/>
            </a:xfrm>
            <a:custGeom>
              <a:avLst/>
              <a:gdLst>
                <a:gd name="T0" fmla="*/ 7 w 1813"/>
                <a:gd name="T1" fmla="*/ 1123 h 1123"/>
                <a:gd name="T2" fmla="*/ 109 w 1813"/>
                <a:gd name="T3" fmla="*/ 1090 h 1123"/>
                <a:gd name="T4" fmla="*/ 210 w 1813"/>
                <a:gd name="T5" fmla="*/ 1056 h 1123"/>
                <a:gd name="T6" fmla="*/ 309 w 1813"/>
                <a:gd name="T7" fmla="*/ 1018 h 1123"/>
                <a:gd name="T8" fmla="*/ 407 w 1813"/>
                <a:gd name="T9" fmla="*/ 977 h 1123"/>
                <a:gd name="T10" fmla="*/ 457 w 1813"/>
                <a:gd name="T11" fmla="*/ 956 h 1123"/>
                <a:gd name="T12" fmla="*/ 555 w 1813"/>
                <a:gd name="T13" fmla="*/ 911 h 1123"/>
                <a:gd name="T14" fmla="*/ 651 w 1813"/>
                <a:gd name="T15" fmla="*/ 863 h 1123"/>
                <a:gd name="T16" fmla="*/ 794 w 1813"/>
                <a:gd name="T17" fmla="*/ 789 h 1123"/>
                <a:gd name="T18" fmla="*/ 888 w 1813"/>
                <a:gd name="T19" fmla="*/ 737 h 1123"/>
                <a:gd name="T20" fmla="*/ 1071 w 1813"/>
                <a:gd name="T21" fmla="*/ 626 h 1123"/>
                <a:gd name="T22" fmla="*/ 1162 w 1813"/>
                <a:gd name="T23" fmla="*/ 569 h 1123"/>
                <a:gd name="T24" fmla="*/ 1288 w 1813"/>
                <a:gd name="T25" fmla="*/ 485 h 1123"/>
                <a:gd name="T26" fmla="*/ 1371 w 1813"/>
                <a:gd name="T27" fmla="*/ 425 h 1123"/>
                <a:gd name="T28" fmla="*/ 1452 w 1813"/>
                <a:gd name="T29" fmla="*/ 364 h 1123"/>
                <a:gd name="T30" fmla="*/ 1492 w 1813"/>
                <a:gd name="T31" fmla="*/ 333 h 1123"/>
                <a:gd name="T32" fmla="*/ 1570 w 1813"/>
                <a:gd name="T33" fmla="*/ 267 h 1123"/>
                <a:gd name="T34" fmla="*/ 1645 w 1813"/>
                <a:gd name="T35" fmla="*/ 197 h 1123"/>
                <a:gd name="T36" fmla="*/ 1716 w 1813"/>
                <a:gd name="T37" fmla="*/ 124 h 1123"/>
                <a:gd name="T38" fmla="*/ 1782 w 1813"/>
                <a:gd name="T39" fmla="*/ 47 h 1123"/>
                <a:gd name="T40" fmla="*/ 1812 w 1813"/>
                <a:gd name="T41" fmla="*/ 10 h 1123"/>
                <a:gd name="T42" fmla="*/ 1813 w 1813"/>
                <a:gd name="T43" fmla="*/ 7 h 1123"/>
                <a:gd name="T44" fmla="*/ 1812 w 1813"/>
                <a:gd name="T45" fmla="*/ 4 h 1123"/>
                <a:gd name="T46" fmla="*/ 1808 w 1813"/>
                <a:gd name="T47" fmla="*/ 0 h 1123"/>
                <a:gd name="T48" fmla="*/ 1804 w 1813"/>
                <a:gd name="T49" fmla="*/ 1 h 1123"/>
                <a:gd name="T50" fmla="*/ 1802 w 1813"/>
                <a:gd name="T51" fmla="*/ 4 h 1123"/>
                <a:gd name="T52" fmla="*/ 1738 w 1813"/>
                <a:gd name="T53" fmla="*/ 82 h 1123"/>
                <a:gd name="T54" fmla="*/ 1669 w 1813"/>
                <a:gd name="T55" fmla="*/ 156 h 1123"/>
                <a:gd name="T56" fmla="*/ 1597 w 1813"/>
                <a:gd name="T57" fmla="*/ 227 h 1123"/>
                <a:gd name="T58" fmla="*/ 1520 w 1813"/>
                <a:gd name="T59" fmla="*/ 294 h 1123"/>
                <a:gd name="T60" fmla="*/ 1481 w 1813"/>
                <a:gd name="T61" fmla="*/ 326 h 1123"/>
                <a:gd name="T62" fmla="*/ 1401 w 1813"/>
                <a:gd name="T63" fmla="*/ 388 h 1123"/>
                <a:gd name="T64" fmla="*/ 1319 w 1813"/>
                <a:gd name="T65" fmla="*/ 448 h 1123"/>
                <a:gd name="T66" fmla="*/ 1194 w 1813"/>
                <a:gd name="T67" fmla="*/ 535 h 1123"/>
                <a:gd name="T68" fmla="*/ 1104 w 1813"/>
                <a:gd name="T69" fmla="*/ 592 h 1123"/>
                <a:gd name="T70" fmla="*/ 924 w 1813"/>
                <a:gd name="T71" fmla="*/ 702 h 1123"/>
                <a:gd name="T72" fmla="*/ 833 w 1813"/>
                <a:gd name="T73" fmla="*/ 754 h 1123"/>
                <a:gd name="T74" fmla="*/ 645 w 1813"/>
                <a:gd name="T75" fmla="*/ 853 h 1123"/>
                <a:gd name="T76" fmla="*/ 549 w 1813"/>
                <a:gd name="T77" fmla="*/ 901 h 1123"/>
                <a:gd name="T78" fmla="*/ 453 w 1813"/>
                <a:gd name="T79" fmla="*/ 945 h 1123"/>
                <a:gd name="T80" fmla="*/ 403 w 1813"/>
                <a:gd name="T81" fmla="*/ 966 h 1123"/>
                <a:gd name="T82" fmla="*/ 305 w 1813"/>
                <a:gd name="T83" fmla="*/ 1007 h 1123"/>
                <a:gd name="T84" fmla="*/ 206 w 1813"/>
                <a:gd name="T85" fmla="*/ 1044 h 1123"/>
                <a:gd name="T86" fmla="*/ 105 w 1813"/>
                <a:gd name="T87" fmla="*/ 1079 h 1123"/>
                <a:gd name="T88" fmla="*/ 54 w 1813"/>
                <a:gd name="T89" fmla="*/ 1095 h 1123"/>
                <a:gd name="T90" fmla="*/ 4 w 1813"/>
                <a:gd name="T91" fmla="*/ 1111 h 1123"/>
                <a:gd name="T92" fmla="*/ 0 w 1813"/>
                <a:gd name="T93" fmla="*/ 1114 h 1123"/>
                <a:gd name="T94" fmla="*/ 0 w 1813"/>
                <a:gd name="T95" fmla="*/ 1118 h 1123"/>
                <a:gd name="T96" fmla="*/ 2 w 1813"/>
                <a:gd name="T97" fmla="*/ 1123 h 1123"/>
                <a:gd name="T98" fmla="*/ 7 w 1813"/>
                <a:gd name="T99" fmla="*/ 1123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813" h="1123">
                  <a:moveTo>
                    <a:pt x="7" y="1123"/>
                  </a:moveTo>
                  <a:lnTo>
                    <a:pt x="7" y="1123"/>
                  </a:lnTo>
                  <a:lnTo>
                    <a:pt x="58" y="1107"/>
                  </a:lnTo>
                  <a:lnTo>
                    <a:pt x="109" y="1090"/>
                  </a:lnTo>
                  <a:lnTo>
                    <a:pt x="160" y="1073"/>
                  </a:lnTo>
                  <a:lnTo>
                    <a:pt x="210" y="1056"/>
                  </a:lnTo>
                  <a:lnTo>
                    <a:pt x="260" y="1037"/>
                  </a:lnTo>
                  <a:lnTo>
                    <a:pt x="309" y="1018"/>
                  </a:lnTo>
                  <a:lnTo>
                    <a:pt x="358" y="998"/>
                  </a:lnTo>
                  <a:lnTo>
                    <a:pt x="407" y="977"/>
                  </a:lnTo>
                  <a:lnTo>
                    <a:pt x="407" y="977"/>
                  </a:lnTo>
                  <a:lnTo>
                    <a:pt x="457" y="956"/>
                  </a:lnTo>
                  <a:lnTo>
                    <a:pt x="506" y="934"/>
                  </a:lnTo>
                  <a:lnTo>
                    <a:pt x="555" y="911"/>
                  </a:lnTo>
                  <a:lnTo>
                    <a:pt x="603" y="887"/>
                  </a:lnTo>
                  <a:lnTo>
                    <a:pt x="651" y="863"/>
                  </a:lnTo>
                  <a:lnTo>
                    <a:pt x="699" y="839"/>
                  </a:lnTo>
                  <a:lnTo>
                    <a:pt x="794" y="789"/>
                  </a:lnTo>
                  <a:lnTo>
                    <a:pt x="794" y="789"/>
                  </a:lnTo>
                  <a:lnTo>
                    <a:pt x="888" y="737"/>
                  </a:lnTo>
                  <a:lnTo>
                    <a:pt x="980" y="683"/>
                  </a:lnTo>
                  <a:lnTo>
                    <a:pt x="1071" y="626"/>
                  </a:lnTo>
                  <a:lnTo>
                    <a:pt x="1162" y="569"/>
                  </a:lnTo>
                  <a:lnTo>
                    <a:pt x="1162" y="569"/>
                  </a:lnTo>
                  <a:lnTo>
                    <a:pt x="1247" y="514"/>
                  </a:lnTo>
                  <a:lnTo>
                    <a:pt x="1288" y="485"/>
                  </a:lnTo>
                  <a:lnTo>
                    <a:pt x="1330" y="456"/>
                  </a:lnTo>
                  <a:lnTo>
                    <a:pt x="1371" y="425"/>
                  </a:lnTo>
                  <a:lnTo>
                    <a:pt x="1412" y="395"/>
                  </a:lnTo>
                  <a:lnTo>
                    <a:pt x="1452" y="364"/>
                  </a:lnTo>
                  <a:lnTo>
                    <a:pt x="1492" y="333"/>
                  </a:lnTo>
                  <a:lnTo>
                    <a:pt x="1492" y="333"/>
                  </a:lnTo>
                  <a:lnTo>
                    <a:pt x="1532" y="300"/>
                  </a:lnTo>
                  <a:lnTo>
                    <a:pt x="1570" y="267"/>
                  </a:lnTo>
                  <a:lnTo>
                    <a:pt x="1608" y="233"/>
                  </a:lnTo>
                  <a:lnTo>
                    <a:pt x="1645" y="197"/>
                  </a:lnTo>
                  <a:lnTo>
                    <a:pt x="1681" y="161"/>
                  </a:lnTo>
                  <a:lnTo>
                    <a:pt x="1716" y="124"/>
                  </a:lnTo>
                  <a:lnTo>
                    <a:pt x="1749" y="86"/>
                  </a:lnTo>
                  <a:lnTo>
                    <a:pt x="1782" y="47"/>
                  </a:lnTo>
                  <a:lnTo>
                    <a:pt x="1782" y="47"/>
                  </a:lnTo>
                  <a:lnTo>
                    <a:pt x="1812" y="10"/>
                  </a:lnTo>
                  <a:lnTo>
                    <a:pt x="1812" y="10"/>
                  </a:lnTo>
                  <a:lnTo>
                    <a:pt x="1813" y="7"/>
                  </a:lnTo>
                  <a:lnTo>
                    <a:pt x="1813" y="5"/>
                  </a:lnTo>
                  <a:lnTo>
                    <a:pt x="1812" y="4"/>
                  </a:lnTo>
                  <a:lnTo>
                    <a:pt x="1810" y="1"/>
                  </a:lnTo>
                  <a:lnTo>
                    <a:pt x="1808" y="0"/>
                  </a:lnTo>
                  <a:lnTo>
                    <a:pt x="1806" y="0"/>
                  </a:lnTo>
                  <a:lnTo>
                    <a:pt x="1804" y="1"/>
                  </a:lnTo>
                  <a:lnTo>
                    <a:pt x="1802" y="4"/>
                  </a:lnTo>
                  <a:lnTo>
                    <a:pt x="1802" y="4"/>
                  </a:lnTo>
                  <a:lnTo>
                    <a:pt x="1770" y="43"/>
                  </a:lnTo>
                  <a:lnTo>
                    <a:pt x="1738" y="82"/>
                  </a:lnTo>
                  <a:lnTo>
                    <a:pt x="1704" y="119"/>
                  </a:lnTo>
                  <a:lnTo>
                    <a:pt x="1669" y="156"/>
                  </a:lnTo>
                  <a:lnTo>
                    <a:pt x="1633" y="191"/>
                  </a:lnTo>
                  <a:lnTo>
                    <a:pt x="1597" y="227"/>
                  </a:lnTo>
                  <a:lnTo>
                    <a:pt x="1559" y="261"/>
                  </a:lnTo>
                  <a:lnTo>
                    <a:pt x="1520" y="294"/>
                  </a:lnTo>
                  <a:lnTo>
                    <a:pt x="1520" y="294"/>
                  </a:lnTo>
                  <a:lnTo>
                    <a:pt x="1481" y="326"/>
                  </a:lnTo>
                  <a:lnTo>
                    <a:pt x="1441" y="358"/>
                  </a:lnTo>
                  <a:lnTo>
                    <a:pt x="1401" y="388"/>
                  </a:lnTo>
                  <a:lnTo>
                    <a:pt x="1360" y="418"/>
                  </a:lnTo>
                  <a:lnTo>
                    <a:pt x="1319" y="448"/>
                  </a:lnTo>
                  <a:lnTo>
                    <a:pt x="1278" y="478"/>
                  </a:lnTo>
                  <a:lnTo>
                    <a:pt x="1194" y="535"/>
                  </a:lnTo>
                  <a:lnTo>
                    <a:pt x="1194" y="535"/>
                  </a:lnTo>
                  <a:lnTo>
                    <a:pt x="1104" y="592"/>
                  </a:lnTo>
                  <a:lnTo>
                    <a:pt x="1015" y="647"/>
                  </a:lnTo>
                  <a:lnTo>
                    <a:pt x="924" y="702"/>
                  </a:lnTo>
                  <a:lnTo>
                    <a:pt x="833" y="754"/>
                  </a:lnTo>
                  <a:lnTo>
                    <a:pt x="833" y="754"/>
                  </a:lnTo>
                  <a:lnTo>
                    <a:pt x="739" y="805"/>
                  </a:lnTo>
                  <a:lnTo>
                    <a:pt x="645" y="853"/>
                  </a:lnTo>
                  <a:lnTo>
                    <a:pt x="597" y="877"/>
                  </a:lnTo>
                  <a:lnTo>
                    <a:pt x="549" y="901"/>
                  </a:lnTo>
                  <a:lnTo>
                    <a:pt x="501" y="923"/>
                  </a:lnTo>
                  <a:lnTo>
                    <a:pt x="453" y="945"/>
                  </a:lnTo>
                  <a:lnTo>
                    <a:pt x="453" y="945"/>
                  </a:lnTo>
                  <a:lnTo>
                    <a:pt x="403" y="966"/>
                  </a:lnTo>
                  <a:lnTo>
                    <a:pt x="354" y="987"/>
                  </a:lnTo>
                  <a:lnTo>
                    <a:pt x="305" y="1007"/>
                  </a:lnTo>
                  <a:lnTo>
                    <a:pt x="256" y="1026"/>
                  </a:lnTo>
                  <a:lnTo>
                    <a:pt x="206" y="1044"/>
                  </a:lnTo>
                  <a:lnTo>
                    <a:pt x="156" y="1062"/>
                  </a:lnTo>
                  <a:lnTo>
                    <a:pt x="105" y="1079"/>
                  </a:lnTo>
                  <a:lnTo>
                    <a:pt x="54" y="1095"/>
                  </a:lnTo>
                  <a:lnTo>
                    <a:pt x="54" y="1095"/>
                  </a:lnTo>
                  <a:lnTo>
                    <a:pt x="4" y="1111"/>
                  </a:lnTo>
                  <a:lnTo>
                    <a:pt x="4" y="1111"/>
                  </a:lnTo>
                  <a:lnTo>
                    <a:pt x="2" y="1112"/>
                  </a:lnTo>
                  <a:lnTo>
                    <a:pt x="0" y="1114"/>
                  </a:lnTo>
                  <a:lnTo>
                    <a:pt x="0" y="1116"/>
                  </a:lnTo>
                  <a:lnTo>
                    <a:pt x="0" y="1118"/>
                  </a:lnTo>
                  <a:lnTo>
                    <a:pt x="1" y="1121"/>
                  </a:lnTo>
                  <a:lnTo>
                    <a:pt x="2" y="1123"/>
                  </a:lnTo>
                  <a:lnTo>
                    <a:pt x="5" y="1123"/>
                  </a:lnTo>
                  <a:lnTo>
                    <a:pt x="7" y="1123"/>
                  </a:lnTo>
                  <a:lnTo>
                    <a:pt x="7" y="112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2" name="Freeform 39">
              <a:extLst>
                <a:ext uri="{FF2B5EF4-FFF2-40B4-BE49-F238E27FC236}">
                  <a16:creationId xmlns:a16="http://schemas.microsoft.com/office/drawing/2014/main" id="{38190D81-CFBE-4D9B-E87B-2DE9A40B842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7" y="1928"/>
              <a:ext cx="270" cy="541"/>
            </a:xfrm>
            <a:custGeom>
              <a:avLst/>
              <a:gdLst>
                <a:gd name="T0" fmla="*/ 593 w 810"/>
                <a:gd name="T1" fmla="*/ 36 h 1621"/>
                <a:gd name="T2" fmla="*/ 522 w 810"/>
                <a:gd name="T3" fmla="*/ 140 h 1621"/>
                <a:gd name="T4" fmla="*/ 459 w 810"/>
                <a:gd name="T5" fmla="*/ 248 h 1621"/>
                <a:gd name="T6" fmla="*/ 420 w 810"/>
                <a:gd name="T7" fmla="*/ 322 h 1621"/>
                <a:gd name="T8" fmla="*/ 366 w 810"/>
                <a:gd name="T9" fmla="*/ 436 h 1621"/>
                <a:gd name="T10" fmla="*/ 304 w 810"/>
                <a:gd name="T11" fmla="*/ 592 h 1621"/>
                <a:gd name="T12" fmla="*/ 248 w 810"/>
                <a:gd name="T13" fmla="*/ 752 h 1621"/>
                <a:gd name="T14" fmla="*/ 199 w 810"/>
                <a:gd name="T15" fmla="*/ 915 h 1621"/>
                <a:gd name="T16" fmla="*/ 107 w 810"/>
                <a:gd name="T17" fmla="*/ 1245 h 1621"/>
                <a:gd name="T18" fmla="*/ 38 w 810"/>
                <a:gd name="T19" fmla="*/ 1492 h 1621"/>
                <a:gd name="T20" fmla="*/ 0 w 810"/>
                <a:gd name="T21" fmla="*/ 1614 h 1621"/>
                <a:gd name="T22" fmla="*/ 0 w 810"/>
                <a:gd name="T23" fmla="*/ 1617 h 1621"/>
                <a:gd name="T24" fmla="*/ 8 w 810"/>
                <a:gd name="T25" fmla="*/ 1621 h 1621"/>
                <a:gd name="T26" fmla="*/ 50 w 810"/>
                <a:gd name="T27" fmla="*/ 1590 h 1621"/>
                <a:gd name="T28" fmla="*/ 163 w 810"/>
                <a:gd name="T29" fmla="*/ 1491 h 1621"/>
                <a:gd name="T30" fmla="*/ 308 w 810"/>
                <a:gd name="T31" fmla="*/ 1351 h 1621"/>
                <a:gd name="T32" fmla="*/ 415 w 810"/>
                <a:gd name="T33" fmla="*/ 1253 h 1621"/>
                <a:gd name="T34" fmla="*/ 528 w 810"/>
                <a:gd name="T35" fmla="*/ 1165 h 1621"/>
                <a:gd name="T36" fmla="*/ 609 w 810"/>
                <a:gd name="T37" fmla="*/ 1114 h 1621"/>
                <a:gd name="T38" fmla="*/ 656 w 810"/>
                <a:gd name="T39" fmla="*/ 1090 h 1621"/>
                <a:gd name="T40" fmla="*/ 729 w 810"/>
                <a:gd name="T41" fmla="*/ 1060 h 1621"/>
                <a:gd name="T42" fmla="*/ 805 w 810"/>
                <a:gd name="T43" fmla="*/ 1039 h 1621"/>
                <a:gd name="T44" fmla="*/ 809 w 810"/>
                <a:gd name="T45" fmla="*/ 1037 h 1621"/>
                <a:gd name="T46" fmla="*/ 808 w 810"/>
                <a:gd name="T47" fmla="*/ 1029 h 1621"/>
                <a:gd name="T48" fmla="*/ 802 w 810"/>
                <a:gd name="T49" fmla="*/ 1027 h 1621"/>
                <a:gd name="T50" fmla="*/ 757 w 810"/>
                <a:gd name="T51" fmla="*/ 1039 h 1621"/>
                <a:gd name="T52" fmla="*/ 689 w 810"/>
                <a:gd name="T53" fmla="*/ 1062 h 1621"/>
                <a:gd name="T54" fmla="*/ 626 w 810"/>
                <a:gd name="T55" fmla="*/ 1092 h 1621"/>
                <a:gd name="T56" fmla="*/ 545 w 810"/>
                <a:gd name="T57" fmla="*/ 1139 h 1621"/>
                <a:gd name="T58" fmla="*/ 468 w 810"/>
                <a:gd name="T59" fmla="*/ 1193 h 1621"/>
                <a:gd name="T60" fmla="*/ 355 w 810"/>
                <a:gd name="T61" fmla="*/ 1290 h 1621"/>
                <a:gd name="T62" fmla="*/ 178 w 810"/>
                <a:gd name="T63" fmla="*/ 1459 h 1621"/>
                <a:gd name="T64" fmla="*/ 93 w 810"/>
                <a:gd name="T65" fmla="*/ 1538 h 1621"/>
                <a:gd name="T66" fmla="*/ 3 w 810"/>
                <a:gd name="T67" fmla="*/ 1610 h 1621"/>
                <a:gd name="T68" fmla="*/ 13 w 810"/>
                <a:gd name="T69" fmla="*/ 1617 h 1621"/>
                <a:gd name="T70" fmla="*/ 85 w 810"/>
                <a:gd name="T71" fmla="*/ 1372 h 1621"/>
                <a:gd name="T72" fmla="*/ 152 w 810"/>
                <a:gd name="T73" fmla="*/ 1126 h 1621"/>
                <a:gd name="T74" fmla="*/ 198 w 810"/>
                <a:gd name="T75" fmla="*/ 962 h 1621"/>
                <a:gd name="T76" fmla="*/ 272 w 810"/>
                <a:gd name="T77" fmla="*/ 720 h 1621"/>
                <a:gd name="T78" fmla="*/ 328 w 810"/>
                <a:gd name="T79" fmla="*/ 561 h 1621"/>
                <a:gd name="T80" fmla="*/ 393 w 810"/>
                <a:gd name="T81" fmla="*/ 407 h 1621"/>
                <a:gd name="T82" fmla="*/ 429 w 810"/>
                <a:gd name="T83" fmla="*/ 330 h 1621"/>
                <a:gd name="T84" fmla="*/ 488 w 810"/>
                <a:gd name="T85" fmla="*/ 221 h 1621"/>
                <a:gd name="T86" fmla="*/ 553 w 810"/>
                <a:gd name="T87" fmla="*/ 114 h 1621"/>
                <a:gd name="T88" fmla="*/ 600 w 810"/>
                <a:gd name="T89" fmla="*/ 46 h 1621"/>
                <a:gd name="T90" fmla="*/ 628 w 810"/>
                <a:gd name="T91" fmla="*/ 9 h 1621"/>
                <a:gd name="T92" fmla="*/ 626 w 810"/>
                <a:gd name="T93" fmla="*/ 2 h 1621"/>
                <a:gd name="T94" fmla="*/ 620 w 810"/>
                <a:gd name="T95" fmla="*/ 1 h 1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10" h="1621">
                  <a:moveTo>
                    <a:pt x="618" y="3"/>
                  </a:moveTo>
                  <a:lnTo>
                    <a:pt x="618" y="3"/>
                  </a:lnTo>
                  <a:lnTo>
                    <a:pt x="593" y="36"/>
                  </a:lnTo>
                  <a:lnTo>
                    <a:pt x="569" y="70"/>
                  </a:lnTo>
                  <a:lnTo>
                    <a:pt x="545" y="104"/>
                  </a:lnTo>
                  <a:lnTo>
                    <a:pt x="522" y="140"/>
                  </a:lnTo>
                  <a:lnTo>
                    <a:pt x="500" y="176"/>
                  </a:lnTo>
                  <a:lnTo>
                    <a:pt x="479" y="212"/>
                  </a:lnTo>
                  <a:lnTo>
                    <a:pt x="459" y="248"/>
                  </a:lnTo>
                  <a:lnTo>
                    <a:pt x="439" y="285"/>
                  </a:lnTo>
                  <a:lnTo>
                    <a:pt x="439" y="285"/>
                  </a:lnTo>
                  <a:lnTo>
                    <a:pt x="420" y="322"/>
                  </a:lnTo>
                  <a:lnTo>
                    <a:pt x="402" y="359"/>
                  </a:lnTo>
                  <a:lnTo>
                    <a:pt x="384" y="398"/>
                  </a:lnTo>
                  <a:lnTo>
                    <a:pt x="366" y="436"/>
                  </a:lnTo>
                  <a:lnTo>
                    <a:pt x="350" y="475"/>
                  </a:lnTo>
                  <a:lnTo>
                    <a:pt x="334" y="513"/>
                  </a:lnTo>
                  <a:lnTo>
                    <a:pt x="304" y="592"/>
                  </a:lnTo>
                  <a:lnTo>
                    <a:pt x="304" y="592"/>
                  </a:lnTo>
                  <a:lnTo>
                    <a:pt x="275" y="672"/>
                  </a:lnTo>
                  <a:lnTo>
                    <a:pt x="248" y="752"/>
                  </a:lnTo>
                  <a:lnTo>
                    <a:pt x="223" y="834"/>
                  </a:lnTo>
                  <a:lnTo>
                    <a:pt x="199" y="915"/>
                  </a:lnTo>
                  <a:lnTo>
                    <a:pt x="199" y="915"/>
                  </a:lnTo>
                  <a:lnTo>
                    <a:pt x="175" y="997"/>
                  </a:lnTo>
                  <a:lnTo>
                    <a:pt x="152" y="1080"/>
                  </a:lnTo>
                  <a:lnTo>
                    <a:pt x="107" y="1245"/>
                  </a:lnTo>
                  <a:lnTo>
                    <a:pt x="107" y="1245"/>
                  </a:lnTo>
                  <a:lnTo>
                    <a:pt x="62" y="1409"/>
                  </a:lnTo>
                  <a:lnTo>
                    <a:pt x="38" y="1492"/>
                  </a:lnTo>
                  <a:lnTo>
                    <a:pt x="14" y="1573"/>
                  </a:lnTo>
                  <a:lnTo>
                    <a:pt x="14" y="1573"/>
                  </a:lnTo>
                  <a:lnTo>
                    <a:pt x="0" y="1614"/>
                  </a:lnTo>
                  <a:lnTo>
                    <a:pt x="0" y="1614"/>
                  </a:lnTo>
                  <a:lnTo>
                    <a:pt x="0" y="1615"/>
                  </a:lnTo>
                  <a:lnTo>
                    <a:pt x="0" y="1617"/>
                  </a:lnTo>
                  <a:lnTo>
                    <a:pt x="3" y="1620"/>
                  </a:lnTo>
                  <a:lnTo>
                    <a:pt x="6" y="1621"/>
                  </a:lnTo>
                  <a:lnTo>
                    <a:pt x="8" y="1621"/>
                  </a:lnTo>
                  <a:lnTo>
                    <a:pt x="10" y="1620"/>
                  </a:lnTo>
                  <a:lnTo>
                    <a:pt x="10" y="1620"/>
                  </a:lnTo>
                  <a:lnTo>
                    <a:pt x="50" y="1590"/>
                  </a:lnTo>
                  <a:lnTo>
                    <a:pt x="88" y="1558"/>
                  </a:lnTo>
                  <a:lnTo>
                    <a:pt x="126" y="1525"/>
                  </a:lnTo>
                  <a:lnTo>
                    <a:pt x="163" y="1491"/>
                  </a:lnTo>
                  <a:lnTo>
                    <a:pt x="236" y="1421"/>
                  </a:lnTo>
                  <a:lnTo>
                    <a:pt x="308" y="1351"/>
                  </a:lnTo>
                  <a:lnTo>
                    <a:pt x="308" y="1351"/>
                  </a:lnTo>
                  <a:lnTo>
                    <a:pt x="342" y="1318"/>
                  </a:lnTo>
                  <a:lnTo>
                    <a:pt x="379" y="1286"/>
                  </a:lnTo>
                  <a:lnTo>
                    <a:pt x="415" y="1253"/>
                  </a:lnTo>
                  <a:lnTo>
                    <a:pt x="451" y="1222"/>
                  </a:lnTo>
                  <a:lnTo>
                    <a:pt x="489" y="1193"/>
                  </a:lnTo>
                  <a:lnTo>
                    <a:pt x="528" y="1165"/>
                  </a:lnTo>
                  <a:lnTo>
                    <a:pt x="568" y="1138"/>
                  </a:lnTo>
                  <a:lnTo>
                    <a:pt x="588" y="1126"/>
                  </a:lnTo>
                  <a:lnTo>
                    <a:pt x="609" y="1114"/>
                  </a:lnTo>
                  <a:lnTo>
                    <a:pt x="609" y="1114"/>
                  </a:lnTo>
                  <a:lnTo>
                    <a:pt x="632" y="1101"/>
                  </a:lnTo>
                  <a:lnTo>
                    <a:pt x="656" y="1090"/>
                  </a:lnTo>
                  <a:lnTo>
                    <a:pt x="680" y="1079"/>
                  </a:lnTo>
                  <a:lnTo>
                    <a:pt x="704" y="1069"/>
                  </a:lnTo>
                  <a:lnTo>
                    <a:pt x="729" y="1060"/>
                  </a:lnTo>
                  <a:lnTo>
                    <a:pt x="754" y="1052"/>
                  </a:lnTo>
                  <a:lnTo>
                    <a:pt x="780" y="1045"/>
                  </a:lnTo>
                  <a:lnTo>
                    <a:pt x="805" y="1039"/>
                  </a:lnTo>
                  <a:lnTo>
                    <a:pt x="805" y="1039"/>
                  </a:lnTo>
                  <a:lnTo>
                    <a:pt x="808" y="1038"/>
                  </a:lnTo>
                  <a:lnTo>
                    <a:pt x="809" y="1037"/>
                  </a:lnTo>
                  <a:lnTo>
                    <a:pt x="810" y="1035"/>
                  </a:lnTo>
                  <a:lnTo>
                    <a:pt x="809" y="1032"/>
                  </a:lnTo>
                  <a:lnTo>
                    <a:pt x="808" y="1029"/>
                  </a:lnTo>
                  <a:lnTo>
                    <a:pt x="807" y="1028"/>
                  </a:lnTo>
                  <a:lnTo>
                    <a:pt x="805" y="1027"/>
                  </a:lnTo>
                  <a:lnTo>
                    <a:pt x="802" y="1027"/>
                  </a:lnTo>
                  <a:lnTo>
                    <a:pt x="802" y="1027"/>
                  </a:lnTo>
                  <a:lnTo>
                    <a:pt x="779" y="1033"/>
                  </a:lnTo>
                  <a:lnTo>
                    <a:pt x="757" y="1039"/>
                  </a:lnTo>
                  <a:lnTo>
                    <a:pt x="734" y="1046"/>
                  </a:lnTo>
                  <a:lnTo>
                    <a:pt x="711" y="1054"/>
                  </a:lnTo>
                  <a:lnTo>
                    <a:pt x="689" y="1062"/>
                  </a:lnTo>
                  <a:lnTo>
                    <a:pt x="668" y="1071"/>
                  </a:lnTo>
                  <a:lnTo>
                    <a:pt x="647" y="1081"/>
                  </a:lnTo>
                  <a:lnTo>
                    <a:pt x="626" y="1092"/>
                  </a:lnTo>
                  <a:lnTo>
                    <a:pt x="605" y="1103"/>
                  </a:lnTo>
                  <a:lnTo>
                    <a:pt x="585" y="1114"/>
                  </a:lnTo>
                  <a:lnTo>
                    <a:pt x="545" y="1139"/>
                  </a:lnTo>
                  <a:lnTo>
                    <a:pt x="506" y="1165"/>
                  </a:lnTo>
                  <a:lnTo>
                    <a:pt x="468" y="1193"/>
                  </a:lnTo>
                  <a:lnTo>
                    <a:pt x="468" y="1193"/>
                  </a:lnTo>
                  <a:lnTo>
                    <a:pt x="430" y="1224"/>
                  </a:lnTo>
                  <a:lnTo>
                    <a:pt x="393" y="1257"/>
                  </a:lnTo>
                  <a:lnTo>
                    <a:pt x="355" y="1290"/>
                  </a:lnTo>
                  <a:lnTo>
                    <a:pt x="319" y="1323"/>
                  </a:lnTo>
                  <a:lnTo>
                    <a:pt x="249" y="1391"/>
                  </a:lnTo>
                  <a:lnTo>
                    <a:pt x="178" y="1459"/>
                  </a:lnTo>
                  <a:lnTo>
                    <a:pt x="178" y="1459"/>
                  </a:lnTo>
                  <a:lnTo>
                    <a:pt x="136" y="1500"/>
                  </a:lnTo>
                  <a:lnTo>
                    <a:pt x="93" y="1538"/>
                  </a:lnTo>
                  <a:lnTo>
                    <a:pt x="49" y="1575"/>
                  </a:lnTo>
                  <a:lnTo>
                    <a:pt x="27" y="1593"/>
                  </a:lnTo>
                  <a:lnTo>
                    <a:pt x="3" y="1610"/>
                  </a:lnTo>
                  <a:lnTo>
                    <a:pt x="3" y="1610"/>
                  </a:lnTo>
                  <a:lnTo>
                    <a:pt x="13" y="1617"/>
                  </a:lnTo>
                  <a:lnTo>
                    <a:pt x="13" y="1617"/>
                  </a:lnTo>
                  <a:lnTo>
                    <a:pt x="38" y="1536"/>
                  </a:lnTo>
                  <a:lnTo>
                    <a:pt x="62" y="1454"/>
                  </a:lnTo>
                  <a:lnTo>
                    <a:pt x="85" y="1372"/>
                  </a:lnTo>
                  <a:lnTo>
                    <a:pt x="108" y="1291"/>
                  </a:lnTo>
                  <a:lnTo>
                    <a:pt x="108" y="1291"/>
                  </a:lnTo>
                  <a:lnTo>
                    <a:pt x="152" y="1126"/>
                  </a:lnTo>
                  <a:lnTo>
                    <a:pt x="175" y="1044"/>
                  </a:lnTo>
                  <a:lnTo>
                    <a:pt x="198" y="962"/>
                  </a:lnTo>
                  <a:lnTo>
                    <a:pt x="198" y="962"/>
                  </a:lnTo>
                  <a:lnTo>
                    <a:pt x="221" y="881"/>
                  </a:lnTo>
                  <a:lnTo>
                    <a:pt x="246" y="800"/>
                  </a:lnTo>
                  <a:lnTo>
                    <a:pt x="272" y="720"/>
                  </a:lnTo>
                  <a:lnTo>
                    <a:pt x="299" y="640"/>
                  </a:lnTo>
                  <a:lnTo>
                    <a:pt x="299" y="640"/>
                  </a:lnTo>
                  <a:lnTo>
                    <a:pt x="328" y="561"/>
                  </a:lnTo>
                  <a:lnTo>
                    <a:pt x="359" y="483"/>
                  </a:lnTo>
                  <a:lnTo>
                    <a:pt x="376" y="445"/>
                  </a:lnTo>
                  <a:lnTo>
                    <a:pt x="393" y="407"/>
                  </a:lnTo>
                  <a:lnTo>
                    <a:pt x="411" y="369"/>
                  </a:lnTo>
                  <a:lnTo>
                    <a:pt x="429" y="330"/>
                  </a:lnTo>
                  <a:lnTo>
                    <a:pt x="429" y="330"/>
                  </a:lnTo>
                  <a:lnTo>
                    <a:pt x="448" y="293"/>
                  </a:lnTo>
                  <a:lnTo>
                    <a:pt x="468" y="257"/>
                  </a:lnTo>
                  <a:lnTo>
                    <a:pt x="488" y="221"/>
                  </a:lnTo>
                  <a:lnTo>
                    <a:pt x="509" y="185"/>
                  </a:lnTo>
                  <a:lnTo>
                    <a:pt x="530" y="150"/>
                  </a:lnTo>
                  <a:lnTo>
                    <a:pt x="553" y="114"/>
                  </a:lnTo>
                  <a:lnTo>
                    <a:pt x="576" y="79"/>
                  </a:lnTo>
                  <a:lnTo>
                    <a:pt x="600" y="46"/>
                  </a:lnTo>
                  <a:lnTo>
                    <a:pt x="600" y="46"/>
                  </a:lnTo>
                  <a:lnTo>
                    <a:pt x="627" y="11"/>
                  </a:lnTo>
                  <a:lnTo>
                    <a:pt x="627" y="11"/>
                  </a:lnTo>
                  <a:lnTo>
                    <a:pt x="628" y="9"/>
                  </a:lnTo>
                  <a:lnTo>
                    <a:pt x="628" y="6"/>
                  </a:lnTo>
                  <a:lnTo>
                    <a:pt x="627" y="4"/>
                  </a:lnTo>
                  <a:lnTo>
                    <a:pt x="626" y="2"/>
                  </a:lnTo>
                  <a:lnTo>
                    <a:pt x="624" y="1"/>
                  </a:lnTo>
                  <a:lnTo>
                    <a:pt x="622" y="0"/>
                  </a:lnTo>
                  <a:lnTo>
                    <a:pt x="620" y="1"/>
                  </a:lnTo>
                  <a:lnTo>
                    <a:pt x="618" y="3"/>
                  </a:lnTo>
                  <a:lnTo>
                    <a:pt x="618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3" name="Freeform 40">
              <a:extLst>
                <a:ext uri="{FF2B5EF4-FFF2-40B4-BE49-F238E27FC236}">
                  <a16:creationId xmlns:a16="http://schemas.microsoft.com/office/drawing/2014/main" id="{C472FBC6-9C85-905D-F631-C0FE1AC5F290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4" y="2286"/>
              <a:ext cx="220" cy="225"/>
            </a:xfrm>
            <a:custGeom>
              <a:avLst/>
              <a:gdLst>
                <a:gd name="T0" fmla="*/ 1 w 659"/>
                <a:gd name="T1" fmla="*/ 9 h 674"/>
                <a:gd name="T2" fmla="*/ 52 w 659"/>
                <a:gd name="T3" fmla="*/ 85 h 674"/>
                <a:gd name="T4" fmla="*/ 106 w 659"/>
                <a:gd name="T5" fmla="*/ 158 h 674"/>
                <a:gd name="T6" fmla="*/ 134 w 659"/>
                <a:gd name="T7" fmla="*/ 195 h 674"/>
                <a:gd name="T8" fmla="*/ 192 w 659"/>
                <a:gd name="T9" fmla="*/ 265 h 674"/>
                <a:gd name="T10" fmla="*/ 222 w 659"/>
                <a:gd name="T11" fmla="*/ 299 h 674"/>
                <a:gd name="T12" fmla="*/ 284 w 659"/>
                <a:gd name="T13" fmla="*/ 366 h 674"/>
                <a:gd name="T14" fmla="*/ 348 w 659"/>
                <a:gd name="T15" fmla="*/ 431 h 674"/>
                <a:gd name="T16" fmla="*/ 381 w 659"/>
                <a:gd name="T17" fmla="*/ 462 h 674"/>
                <a:gd name="T18" fmla="*/ 451 w 659"/>
                <a:gd name="T19" fmla="*/ 522 h 674"/>
                <a:gd name="T20" fmla="*/ 486 w 659"/>
                <a:gd name="T21" fmla="*/ 551 h 674"/>
                <a:gd name="T22" fmla="*/ 557 w 659"/>
                <a:gd name="T23" fmla="*/ 606 h 674"/>
                <a:gd name="T24" fmla="*/ 631 w 659"/>
                <a:gd name="T25" fmla="*/ 660 h 674"/>
                <a:gd name="T26" fmla="*/ 650 w 659"/>
                <a:gd name="T27" fmla="*/ 673 h 674"/>
                <a:gd name="T28" fmla="*/ 652 w 659"/>
                <a:gd name="T29" fmla="*/ 674 h 674"/>
                <a:gd name="T30" fmla="*/ 657 w 659"/>
                <a:gd name="T31" fmla="*/ 673 h 674"/>
                <a:gd name="T32" fmla="*/ 659 w 659"/>
                <a:gd name="T33" fmla="*/ 669 h 674"/>
                <a:gd name="T34" fmla="*/ 658 w 659"/>
                <a:gd name="T35" fmla="*/ 665 h 674"/>
                <a:gd name="T36" fmla="*/ 656 w 659"/>
                <a:gd name="T37" fmla="*/ 663 h 674"/>
                <a:gd name="T38" fmla="*/ 582 w 659"/>
                <a:gd name="T39" fmla="*/ 610 h 674"/>
                <a:gd name="T40" fmla="*/ 510 w 659"/>
                <a:gd name="T41" fmla="*/ 555 h 674"/>
                <a:gd name="T42" fmla="*/ 475 w 659"/>
                <a:gd name="T43" fmla="*/ 526 h 674"/>
                <a:gd name="T44" fmla="*/ 407 w 659"/>
                <a:gd name="T45" fmla="*/ 468 h 674"/>
                <a:gd name="T46" fmla="*/ 373 w 659"/>
                <a:gd name="T47" fmla="*/ 437 h 674"/>
                <a:gd name="T48" fmla="*/ 308 w 659"/>
                <a:gd name="T49" fmla="*/ 373 h 674"/>
                <a:gd name="T50" fmla="*/ 246 w 659"/>
                <a:gd name="T51" fmla="*/ 308 h 674"/>
                <a:gd name="T52" fmla="*/ 216 w 659"/>
                <a:gd name="T53" fmla="*/ 275 h 674"/>
                <a:gd name="T54" fmla="*/ 158 w 659"/>
                <a:gd name="T55" fmla="*/ 205 h 674"/>
                <a:gd name="T56" fmla="*/ 129 w 659"/>
                <a:gd name="T57" fmla="*/ 169 h 674"/>
                <a:gd name="T58" fmla="*/ 76 w 659"/>
                <a:gd name="T59" fmla="*/ 97 h 674"/>
                <a:gd name="T60" fmla="*/ 25 w 659"/>
                <a:gd name="T61" fmla="*/ 22 h 674"/>
                <a:gd name="T62" fmla="*/ 11 w 659"/>
                <a:gd name="T63" fmla="*/ 3 h 674"/>
                <a:gd name="T64" fmla="*/ 9 w 659"/>
                <a:gd name="T65" fmla="*/ 1 h 674"/>
                <a:gd name="T66" fmla="*/ 5 w 659"/>
                <a:gd name="T67" fmla="*/ 1 h 674"/>
                <a:gd name="T68" fmla="*/ 1 w 659"/>
                <a:gd name="T69" fmla="*/ 3 h 674"/>
                <a:gd name="T70" fmla="*/ 0 w 659"/>
                <a:gd name="T71" fmla="*/ 7 h 674"/>
                <a:gd name="T72" fmla="*/ 1 w 659"/>
                <a:gd name="T73" fmla="*/ 9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59" h="674">
                  <a:moveTo>
                    <a:pt x="1" y="9"/>
                  </a:moveTo>
                  <a:lnTo>
                    <a:pt x="1" y="9"/>
                  </a:lnTo>
                  <a:lnTo>
                    <a:pt x="27" y="47"/>
                  </a:lnTo>
                  <a:lnTo>
                    <a:pt x="52" y="85"/>
                  </a:lnTo>
                  <a:lnTo>
                    <a:pt x="79" y="122"/>
                  </a:lnTo>
                  <a:lnTo>
                    <a:pt x="106" y="158"/>
                  </a:lnTo>
                  <a:lnTo>
                    <a:pt x="106" y="158"/>
                  </a:lnTo>
                  <a:lnTo>
                    <a:pt x="134" y="195"/>
                  </a:lnTo>
                  <a:lnTo>
                    <a:pt x="162" y="230"/>
                  </a:lnTo>
                  <a:lnTo>
                    <a:pt x="192" y="265"/>
                  </a:lnTo>
                  <a:lnTo>
                    <a:pt x="222" y="299"/>
                  </a:lnTo>
                  <a:lnTo>
                    <a:pt x="222" y="299"/>
                  </a:lnTo>
                  <a:lnTo>
                    <a:pt x="252" y="333"/>
                  </a:lnTo>
                  <a:lnTo>
                    <a:pt x="284" y="366"/>
                  </a:lnTo>
                  <a:lnTo>
                    <a:pt x="316" y="398"/>
                  </a:lnTo>
                  <a:lnTo>
                    <a:pt x="348" y="431"/>
                  </a:lnTo>
                  <a:lnTo>
                    <a:pt x="348" y="431"/>
                  </a:lnTo>
                  <a:lnTo>
                    <a:pt x="381" y="462"/>
                  </a:lnTo>
                  <a:lnTo>
                    <a:pt x="416" y="492"/>
                  </a:lnTo>
                  <a:lnTo>
                    <a:pt x="451" y="522"/>
                  </a:lnTo>
                  <a:lnTo>
                    <a:pt x="486" y="551"/>
                  </a:lnTo>
                  <a:lnTo>
                    <a:pt x="486" y="551"/>
                  </a:lnTo>
                  <a:lnTo>
                    <a:pt x="521" y="579"/>
                  </a:lnTo>
                  <a:lnTo>
                    <a:pt x="557" y="606"/>
                  </a:lnTo>
                  <a:lnTo>
                    <a:pt x="594" y="634"/>
                  </a:lnTo>
                  <a:lnTo>
                    <a:pt x="631" y="660"/>
                  </a:lnTo>
                  <a:lnTo>
                    <a:pt x="631" y="660"/>
                  </a:lnTo>
                  <a:lnTo>
                    <a:pt x="650" y="673"/>
                  </a:lnTo>
                  <a:lnTo>
                    <a:pt x="650" y="673"/>
                  </a:lnTo>
                  <a:lnTo>
                    <a:pt x="652" y="674"/>
                  </a:lnTo>
                  <a:lnTo>
                    <a:pt x="655" y="674"/>
                  </a:lnTo>
                  <a:lnTo>
                    <a:pt x="657" y="673"/>
                  </a:lnTo>
                  <a:lnTo>
                    <a:pt x="658" y="671"/>
                  </a:lnTo>
                  <a:lnTo>
                    <a:pt x="659" y="669"/>
                  </a:lnTo>
                  <a:lnTo>
                    <a:pt x="659" y="667"/>
                  </a:lnTo>
                  <a:lnTo>
                    <a:pt x="658" y="665"/>
                  </a:lnTo>
                  <a:lnTo>
                    <a:pt x="656" y="663"/>
                  </a:lnTo>
                  <a:lnTo>
                    <a:pt x="656" y="663"/>
                  </a:lnTo>
                  <a:lnTo>
                    <a:pt x="619" y="637"/>
                  </a:lnTo>
                  <a:lnTo>
                    <a:pt x="582" y="610"/>
                  </a:lnTo>
                  <a:lnTo>
                    <a:pt x="546" y="583"/>
                  </a:lnTo>
                  <a:lnTo>
                    <a:pt x="510" y="555"/>
                  </a:lnTo>
                  <a:lnTo>
                    <a:pt x="510" y="555"/>
                  </a:lnTo>
                  <a:lnTo>
                    <a:pt x="475" y="526"/>
                  </a:lnTo>
                  <a:lnTo>
                    <a:pt x="441" y="497"/>
                  </a:lnTo>
                  <a:lnTo>
                    <a:pt x="407" y="468"/>
                  </a:lnTo>
                  <a:lnTo>
                    <a:pt x="373" y="437"/>
                  </a:lnTo>
                  <a:lnTo>
                    <a:pt x="373" y="437"/>
                  </a:lnTo>
                  <a:lnTo>
                    <a:pt x="340" y="406"/>
                  </a:lnTo>
                  <a:lnTo>
                    <a:pt x="308" y="373"/>
                  </a:lnTo>
                  <a:lnTo>
                    <a:pt x="277" y="341"/>
                  </a:lnTo>
                  <a:lnTo>
                    <a:pt x="246" y="308"/>
                  </a:lnTo>
                  <a:lnTo>
                    <a:pt x="246" y="308"/>
                  </a:lnTo>
                  <a:lnTo>
                    <a:pt x="216" y="275"/>
                  </a:lnTo>
                  <a:lnTo>
                    <a:pt x="186" y="240"/>
                  </a:lnTo>
                  <a:lnTo>
                    <a:pt x="158" y="205"/>
                  </a:lnTo>
                  <a:lnTo>
                    <a:pt x="129" y="169"/>
                  </a:lnTo>
                  <a:lnTo>
                    <a:pt x="129" y="169"/>
                  </a:lnTo>
                  <a:lnTo>
                    <a:pt x="102" y="133"/>
                  </a:lnTo>
                  <a:lnTo>
                    <a:pt x="76" y="97"/>
                  </a:lnTo>
                  <a:lnTo>
                    <a:pt x="50" y="60"/>
                  </a:lnTo>
                  <a:lnTo>
                    <a:pt x="25" y="22"/>
                  </a:lnTo>
                  <a:lnTo>
                    <a:pt x="25" y="22"/>
                  </a:lnTo>
                  <a:lnTo>
                    <a:pt x="11" y="3"/>
                  </a:lnTo>
                  <a:lnTo>
                    <a:pt x="11" y="3"/>
                  </a:lnTo>
                  <a:lnTo>
                    <a:pt x="9" y="1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1"/>
                  </a:lnTo>
                  <a:lnTo>
                    <a:pt x="1" y="3"/>
                  </a:lnTo>
                  <a:lnTo>
                    <a:pt x="0" y="5"/>
                  </a:lnTo>
                  <a:lnTo>
                    <a:pt x="0" y="7"/>
                  </a:lnTo>
                  <a:lnTo>
                    <a:pt x="1" y="9"/>
                  </a:lnTo>
                  <a:lnTo>
                    <a:pt x="1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4" name="Freeform 41">
              <a:extLst>
                <a:ext uri="{FF2B5EF4-FFF2-40B4-BE49-F238E27FC236}">
                  <a16:creationId xmlns:a16="http://schemas.microsoft.com/office/drawing/2014/main" id="{D3326685-C121-5114-66C0-678950FD956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6" y="1878"/>
              <a:ext cx="1344" cy="2427"/>
            </a:xfrm>
            <a:custGeom>
              <a:avLst/>
              <a:gdLst>
                <a:gd name="T0" fmla="*/ 4016 w 4034"/>
                <a:gd name="T1" fmla="*/ 33 h 7280"/>
                <a:gd name="T2" fmla="*/ 4023 w 4034"/>
                <a:gd name="T3" fmla="*/ 117 h 7280"/>
                <a:gd name="T4" fmla="*/ 4007 w 4034"/>
                <a:gd name="T5" fmla="*/ 224 h 7280"/>
                <a:gd name="T6" fmla="*/ 3984 w 4034"/>
                <a:gd name="T7" fmla="*/ 281 h 7280"/>
                <a:gd name="T8" fmla="*/ 3930 w 4034"/>
                <a:gd name="T9" fmla="*/ 370 h 7280"/>
                <a:gd name="T10" fmla="*/ 3817 w 4034"/>
                <a:gd name="T11" fmla="*/ 529 h 7280"/>
                <a:gd name="T12" fmla="*/ 3615 w 4034"/>
                <a:gd name="T13" fmla="*/ 782 h 7280"/>
                <a:gd name="T14" fmla="*/ 3436 w 4034"/>
                <a:gd name="T15" fmla="*/ 990 h 7280"/>
                <a:gd name="T16" fmla="*/ 3262 w 4034"/>
                <a:gd name="T17" fmla="*/ 1202 h 7280"/>
                <a:gd name="T18" fmla="*/ 2830 w 4034"/>
                <a:gd name="T19" fmla="*/ 1782 h 7280"/>
                <a:gd name="T20" fmla="*/ 2302 w 4034"/>
                <a:gd name="T21" fmla="*/ 2505 h 7280"/>
                <a:gd name="T22" fmla="*/ 1719 w 4034"/>
                <a:gd name="T23" fmla="*/ 3315 h 7280"/>
                <a:gd name="T24" fmla="*/ 1532 w 4034"/>
                <a:gd name="T25" fmla="*/ 3580 h 7280"/>
                <a:gd name="T26" fmla="*/ 1292 w 4034"/>
                <a:gd name="T27" fmla="*/ 3940 h 7280"/>
                <a:gd name="T28" fmla="*/ 1049 w 4034"/>
                <a:gd name="T29" fmla="*/ 4326 h 7280"/>
                <a:gd name="T30" fmla="*/ 779 w 4034"/>
                <a:gd name="T31" fmla="*/ 4783 h 7280"/>
                <a:gd name="T32" fmla="*/ 656 w 4034"/>
                <a:gd name="T33" fmla="*/ 5018 h 7280"/>
                <a:gd name="T34" fmla="*/ 570 w 4034"/>
                <a:gd name="T35" fmla="*/ 5198 h 7280"/>
                <a:gd name="T36" fmla="*/ 472 w 4034"/>
                <a:gd name="T37" fmla="*/ 5450 h 7280"/>
                <a:gd name="T38" fmla="*/ 352 w 4034"/>
                <a:gd name="T39" fmla="*/ 5795 h 7280"/>
                <a:gd name="T40" fmla="*/ 202 w 4034"/>
                <a:gd name="T41" fmla="*/ 6261 h 7280"/>
                <a:gd name="T42" fmla="*/ 111 w 4034"/>
                <a:gd name="T43" fmla="*/ 6585 h 7280"/>
                <a:gd name="T44" fmla="*/ 65 w 4034"/>
                <a:gd name="T45" fmla="*/ 6781 h 7280"/>
                <a:gd name="T46" fmla="*/ 32 w 4034"/>
                <a:gd name="T47" fmla="*/ 6998 h 7280"/>
                <a:gd name="T48" fmla="*/ 4 w 4034"/>
                <a:gd name="T49" fmla="*/ 7244 h 7280"/>
                <a:gd name="T50" fmla="*/ 1 w 4034"/>
                <a:gd name="T51" fmla="*/ 7278 h 7280"/>
                <a:gd name="T52" fmla="*/ 9 w 4034"/>
                <a:gd name="T53" fmla="*/ 7280 h 7280"/>
                <a:gd name="T54" fmla="*/ 17 w 4034"/>
                <a:gd name="T55" fmla="*/ 7240 h 7280"/>
                <a:gd name="T56" fmla="*/ 46 w 4034"/>
                <a:gd name="T57" fmla="*/ 6982 h 7280"/>
                <a:gd name="T58" fmla="*/ 83 w 4034"/>
                <a:gd name="T59" fmla="*/ 6757 h 7280"/>
                <a:gd name="T60" fmla="*/ 137 w 4034"/>
                <a:gd name="T61" fmla="*/ 6536 h 7280"/>
                <a:gd name="T62" fmla="*/ 225 w 4034"/>
                <a:gd name="T63" fmla="*/ 6229 h 7280"/>
                <a:gd name="T64" fmla="*/ 424 w 4034"/>
                <a:gd name="T65" fmla="*/ 5621 h 7280"/>
                <a:gd name="T66" fmla="*/ 556 w 4034"/>
                <a:gd name="T67" fmla="*/ 5263 h 7280"/>
                <a:gd name="T68" fmla="*/ 660 w 4034"/>
                <a:gd name="T69" fmla="*/ 5032 h 7280"/>
                <a:gd name="T70" fmla="*/ 778 w 4034"/>
                <a:gd name="T71" fmla="*/ 4807 h 7280"/>
                <a:gd name="T72" fmla="*/ 1003 w 4034"/>
                <a:gd name="T73" fmla="*/ 4424 h 7280"/>
                <a:gd name="T74" fmla="*/ 1196 w 4034"/>
                <a:gd name="T75" fmla="*/ 4113 h 7280"/>
                <a:gd name="T76" fmla="*/ 1463 w 4034"/>
                <a:gd name="T77" fmla="*/ 3704 h 7280"/>
                <a:gd name="T78" fmla="*/ 1656 w 4034"/>
                <a:gd name="T79" fmla="*/ 3424 h 7280"/>
                <a:gd name="T80" fmla="*/ 2208 w 4034"/>
                <a:gd name="T81" fmla="*/ 2656 h 7280"/>
                <a:gd name="T82" fmla="*/ 2737 w 4034"/>
                <a:gd name="T83" fmla="*/ 1929 h 7280"/>
                <a:gd name="T84" fmla="*/ 3204 w 4034"/>
                <a:gd name="T85" fmla="*/ 1299 h 7280"/>
                <a:gd name="T86" fmla="*/ 3508 w 4034"/>
                <a:gd name="T87" fmla="*/ 925 h 7280"/>
                <a:gd name="T88" fmla="*/ 3716 w 4034"/>
                <a:gd name="T89" fmla="*/ 677 h 7280"/>
                <a:gd name="T90" fmla="*/ 3835 w 4034"/>
                <a:gd name="T91" fmla="*/ 524 h 7280"/>
                <a:gd name="T92" fmla="*/ 3965 w 4034"/>
                <a:gd name="T93" fmla="*/ 337 h 7280"/>
                <a:gd name="T94" fmla="*/ 4004 w 4034"/>
                <a:gd name="T95" fmla="*/ 265 h 7280"/>
                <a:gd name="T96" fmla="*/ 4027 w 4034"/>
                <a:gd name="T97" fmla="*/ 187 h 7280"/>
                <a:gd name="T98" fmla="*/ 4033 w 4034"/>
                <a:gd name="T99" fmla="*/ 119 h 7280"/>
                <a:gd name="T100" fmla="*/ 4027 w 4034"/>
                <a:gd name="T101" fmla="*/ 26 h 7280"/>
                <a:gd name="T102" fmla="*/ 4017 w 4034"/>
                <a:gd name="T103" fmla="*/ 0 h 7280"/>
                <a:gd name="T104" fmla="*/ 4009 w 4034"/>
                <a:gd name="T105" fmla="*/ 3 h 7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034" h="7280">
                  <a:moveTo>
                    <a:pt x="4009" y="7"/>
                  </a:moveTo>
                  <a:lnTo>
                    <a:pt x="4009" y="7"/>
                  </a:lnTo>
                  <a:lnTo>
                    <a:pt x="4013" y="20"/>
                  </a:lnTo>
                  <a:lnTo>
                    <a:pt x="4016" y="33"/>
                  </a:lnTo>
                  <a:lnTo>
                    <a:pt x="4018" y="46"/>
                  </a:lnTo>
                  <a:lnTo>
                    <a:pt x="4020" y="59"/>
                  </a:lnTo>
                  <a:lnTo>
                    <a:pt x="4023" y="88"/>
                  </a:lnTo>
                  <a:lnTo>
                    <a:pt x="4023" y="117"/>
                  </a:lnTo>
                  <a:lnTo>
                    <a:pt x="4021" y="145"/>
                  </a:lnTo>
                  <a:lnTo>
                    <a:pt x="4018" y="172"/>
                  </a:lnTo>
                  <a:lnTo>
                    <a:pt x="4013" y="199"/>
                  </a:lnTo>
                  <a:lnTo>
                    <a:pt x="4007" y="224"/>
                  </a:lnTo>
                  <a:lnTo>
                    <a:pt x="4007" y="224"/>
                  </a:lnTo>
                  <a:lnTo>
                    <a:pt x="4001" y="244"/>
                  </a:lnTo>
                  <a:lnTo>
                    <a:pt x="3993" y="263"/>
                  </a:lnTo>
                  <a:lnTo>
                    <a:pt x="3984" y="281"/>
                  </a:lnTo>
                  <a:lnTo>
                    <a:pt x="3974" y="301"/>
                  </a:lnTo>
                  <a:lnTo>
                    <a:pt x="3964" y="318"/>
                  </a:lnTo>
                  <a:lnTo>
                    <a:pt x="3952" y="336"/>
                  </a:lnTo>
                  <a:lnTo>
                    <a:pt x="3930" y="370"/>
                  </a:lnTo>
                  <a:lnTo>
                    <a:pt x="3930" y="370"/>
                  </a:lnTo>
                  <a:lnTo>
                    <a:pt x="3894" y="424"/>
                  </a:lnTo>
                  <a:lnTo>
                    <a:pt x="3856" y="476"/>
                  </a:lnTo>
                  <a:lnTo>
                    <a:pt x="3817" y="529"/>
                  </a:lnTo>
                  <a:lnTo>
                    <a:pt x="3778" y="580"/>
                  </a:lnTo>
                  <a:lnTo>
                    <a:pt x="3738" y="631"/>
                  </a:lnTo>
                  <a:lnTo>
                    <a:pt x="3697" y="681"/>
                  </a:lnTo>
                  <a:lnTo>
                    <a:pt x="3615" y="782"/>
                  </a:lnTo>
                  <a:lnTo>
                    <a:pt x="3615" y="782"/>
                  </a:lnTo>
                  <a:lnTo>
                    <a:pt x="3570" y="834"/>
                  </a:lnTo>
                  <a:lnTo>
                    <a:pt x="3526" y="886"/>
                  </a:lnTo>
                  <a:lnTo>
                    <a:pt x="3436" y="990"/>
                  </a:lnTo>
                  <a:lnTo>
                    <a:pt x="3391" y="1042"/>
                  </a:lnTo>
                  <a:lnTo>
                    <a:pt x="3348" y="1094"/>
                  </a:lnTo>
                  <a:lnTo>
                    <a:pt x="3304" y="1147"/>
                  </a:lnTo>
                  <a:lnTo>
                    <a:pt x="3262" y="1202"/>
                  </a:lnTo>
                  <a:lnTo>
                    <a:pt x="3262" y="1202"/>
                  </a:lnTo>
                  <a:lnTo>
                    <a:pt x="3153" y="1346"/>
                  </a:lnTo>
                  <a:lnTo>
                    <a:pt x="3044" y="1491"/>
                  </a:lnTo>
                  <a:lnTo>
                    <a:pt x="2830" y="1782"/>
                  </a:lnTo>
                  <a:lnTo>
                    <a:pt x="2830" y="1782"/>
                  </a:lnTo>
                  <a:lnTo>
                    <a:pt x="2566" y="2144"/>
                  </a:lnTo>
                  <a:lnTo>
                    <a:pt x="2302" y="2505"/>
                  </a:lnTo>
                  <a:lnTo>
                    <a:pt x="2302" y="2505"/>
                  </a:lnTo>
                  <a:lnTo>
                    <a:pt x="2073" y="2823"/>
                  </a:lnTo>
                  <a:lnTo>
                    <a:pt x="1844" y="3139"/>
                  </a:lnTo>
                  <a:lnTo>
                    <a:pt x="1844" y="3139"/>
                  </a:lnTo>
                  <a:lnTo>
                    <a:pt x="1719" y="3315"/>
                  </a:lnTo>
                  <a:lnTo>
                    <a:pt x="1655" y="3402"/>
                  </a:lnTo>
                  <a:lnTo>
                    <a:pt x="1594" y="3491"/>
                  </a:lnTo>
                  <a:lnTo>
                    <a:pt x="1594" y="3491"/>
                  </a:lnTo>
                  <a:lnTo>
                    <a:pt x="1532" y="3580"/>
                  </a:lnTo>
                  <a:lnTo>
                    <a:pt x="1472" y="3670"/>
                  </a:lnTo>
                  <a:lnTo>
                    <a:pt x="1412" y="3759"/>
                  </a:lnTo>
                  <a:lnTo>
                    <a:pt x="1352" y="3849"/>
                  </a:lnTo>
                  <a:lnTo>
                    <a:pt x="1292" y="3940"/>
                  </a:lnTo>
                  <a:lnTo>
                    <a:pt x="1234" y="4030"/>
                  </a:lnTo>
                  <a:lnTo>
                    <a:pt x="1119" y="4213"/>
                  </a:lnTo>
                  <a:lnTo>
                    <a:pt x="1119" y="4213"/>
                  </a:lnTo>
                  <a:lnTo>
                    <a:pt x="1049" y="4326"/>
                  </a:lnTo>
                  <a:lnTo>
                    <a:pt x="979" y="4438"/>
                  </a:lnTo>
                  <a:lnTo>
                    <a:pt x="910" y="4553"/>
                  </a:lnTo>
                  <a:lnTo>
                    <a:pt x="844" y="4667"/>
                  </a:lnTo>
                  <a:lnTo>
                    <a:pt x="779" y="4783"/>
                  </a:lnTo>
                  <a:lnTo>
                    <a:pt x="747" y="4841"/>
                  </a:lnTo>
                  <a:lnTo>
                    <a:pt x="716" y="4899"/>
                  </a:lnTo>
                  <a:lnTo>
                    <a:pt x="686" y="4958"/>
                  </a:lnTo>
                  <a:lnTo>
                    <a:pt x="656" y="5018"/>
                  </a:lnTo>
                  <a:lnTo>
                    <a:pt x="627" y="5078"/>
                  </a:lnTo>
                  <a:lnTo>
                    <a:pt x="599" y="5137"/>
                  </a:lnTo>
                  <a:lnTo>
                    <a:pt x="599" y="5137"/>
                  </a:lnTo>
                  <a:lnTo>
                    <a:pt x="570" y="5198"/>
                  </a:lnTo>
                  <a:lnTo>
                    <a:pt x="544" y="5261"/>
                  </a:lnTo>
                  <a:lnTo>
                    <a:pt x="519" y="5324"/>
                  </a:lnTo>
                  <a:lnTo>
                    <a:pt x="495" y="5386"/>
                  </a:lnTo>
                  <a:lnTo>
                    <a:pt x="472" y="5450"/>
                  </a:lnTo>
                  <a:lnTo>
                    <a:pt x="450" y="5514"/>
                  </a:lnTo>
                  <a:lnTo>
                    <a:pt x="405" y="5640"/>
                  </a:lnTo>
                  <a:lnTo>
                    <a:pt x="405" y="5640"/>
                  </a:lnTo>
                  <a:lnTo>
                    <a:pt x="352" y="5795"/>
                  </a:lnTo>
                  <a:lnTo>
                    <a:pt x="301" y="5950"/>
                  </a:lnTo>
                  <a:lnTo>
                    <a:pt x="251" y="6106"/>
                  </a:lnTo>
                  <a:lnTo>
                    <a:pt x="202" y="6261"/>
                  </a:lnTo>
                  <a:lnTo>
                    <a:pt x="202" y="6261"/>
                  </a:lnTo>
                  <a:lnTo>
                    <a:pt x="164" y="6390"/>
                  </a:lnTo>
                  <a:lnTo>
                    <a:pt x="146" y="6455"/>
                  </a:lnTo>
                  <a:lnTo>
                    <a:pt x="128" y="6519"/>
                  </a:lnTo>
                  <a:lnTo>
                    <a:pt x="111" y="6585"/>
                  </a:lnTo>
                  <a:lnTo>
                    <a:pt x="95" y="6650"/>
                  </a:lnTo>
                  <a:lnTo>
                    <a:pt x="79" y="6715"/>
                  </a:lnTo>
                  <a:lnTo>
                    <a:pt x="65" y="6781"/>
                  </a:lnTo>
                  <a:lnTo>
                    <a:pt x="65" y="6781"/>
                  </a:lnTo>
                  <a:lnTo>
                    <a:pt x="55" y="6835"/>
                  </a:lnTo>
                  <a:lnTo>
                    <a:pt x="46" y="6889"/>
                  </a:lnTo>
                  <a:lnTo>
                    <a:pt x="38" y="6942"/>
                  </a:lnTo>
                  <a:lnTo>
                    <a:pt x="32" y="6998"/>
                  </a:lnTo>
                  <a:lnTo>
                    <a:pt x="20" y="7106"/>
                  </a:lnTo>
                  <a:lnTo>
                    <a:pt x="8" y="7215"/>
                  </a:lnTo>
                  <a:lnTo>
                    <a:pt x="8" y="7215"/>
                  </a:lnTo>
                  <a:lnTo>
                    <a:pt x="4" y="7244"/>
                  </a:lnTo>
                  <a:lnTo>
                    <a:pt x="0" y="7273"/>
                  </a:lnTo>
                  <a:lnTo>
                    <a:pt x="0" y="7273"/>
                  </a:lnTo>
                  <a:lnTo>
                    <a:pt x="0" y="7276"/>
                  </a:lnTo>
                  <a:lnTo>
                    <a:pt x="1" y="7278"/>
                  </a:lnTo>
                  <a:lnTo>
                    <a:pt x="3" y="7279"/>
                  </a:lnTo>
                  <a:lnTo>
                    <a:pt x="5" y="7280"/>
                  </a:lnTo>
                  <a:lnTo>
                    <a:pt x="7" y="7280"/>
                  </a:lnTo>
                  <a:lnTo>
                    <a:pt x="9" y="7280"/>
                  </a:lnTo>
                  <a:lnTo>
                    <a:pt x="11" y="7278"/>
                  </a:lnTo>
                  <a:lnTo>
                    <a:pt x="12" y="7276"/>
                  </a:lnTo>
                  <a:lnTo>
                    <a:pt x="12" y="7276"/>
                  </a:lnTo>
                  <a:lnTo>
                    <a:pt x="17" y="7240"/>
                  </a:lnTo>
                  <a:lnTo>
                    <a:pt x="22" y="7202"/>
                  </a:lnTo>
                  <a:lnTo>
                    <a:pt x="31" y="7129"/>
                  </a:lnTo>
                  <a:lnTo>
                    <a:pt x="46" y="6982"/>
                  </a:lnTo>
                  <a:lnTo>
                    <a:pt x="46" y="6982"/>
                  </a:lnTo>
                  <a:lnTo>
                    <a:pt x="53" y="6925"/>
                  </a:lnTo>
                  <a:lnTo>
                    <a:pt x="62" y="6869"/>
                  </a:lnTo>
                  <a:lnTo>
                    <a:pt x="71" y="6813"/>
                  </a:lnTo>
                  <a:lnTo>
                    <a:pt x="83" y="6757"/>
                  </a:lnTo>
                  <a:lnTo>
                    <a:pt x="95" y="6702"/>
                  </a:lnTo>
                  <a:lnTo>
                    <a:pt x="108" y="6646"/>
                  </a:lnTo>
                  <a:lnTo>
                    <a:pt x="122" y="6591"/>
                  </a:lnTo>
                  <a:lnTo>
                    <a:pt x="137" y="6536"/>
                  </a:lnTo>
                  <a:lnTo>
                    <a:pt x="137" y="6536"/>
                  </a:lnTo>
                  <a:lnTo>
                    <a:pt x="158" y="6459"/>
                  </a:lnTo>
                  <a:lnTo>
                    <a:pt x="179" y="6382"/>
                  </a:lnTo>
                  <a:lnTo>
                    <a:pt x="225" y="6229"/>
                  </a:lnTo>
                  <a:lnTo>
                    <a:pt x="272" y="6076"/>
                  </a:lnTo>
                  <a:lnTo>
                    <a:pt x="321" y="5924"/>
                  </a:lnTo>
                  <a:lnTo>
                    <a:pt x="371" y="5772"/>
                  </a:lnTo>
                  <a:lnTo>
                    <a:pt x="424" y="5621"/>
                  </a:lnTo>
                  <a:lnTo>
                    <a:pt x="478" y="5471"/>
                  </a:lnTo>
                  <a:lnTo>
                    <a:pt x="533" y="5322"/>
                  </a:lnTo>
                  <a:lnTo>
                    <a:pt x="533" y="5322"/>
                  </a:lnTo>
                  <a:lnTo>
                    <a:pt x="556" y="5263"/>
                  </a:lnTo>
                  <a:lnTo>
                    <a:pt x="581" y="5205"/>
                  </a:lnTo>
                  <a:lnTo>
                    <a:pt x="607" y="5146"/>
                  </a:lnTo>
                  <a:lnTo>
                    <a:pt x="633" y="5089"/>
                  </a:lnTo>
                  <a:lnTo>
                    <a:pt x="660" y="5032"/>
                  </a:lnTo>
                  <a:lnTo>
                    <a:pt x="689" y="4974"/>
                  </a:lnTo>
                  <a:lnTo>
                    <a:pt x="718" y="4918"/>
                  </a:lnTo>
                  <a:lnTo>
                    <a:pt x="748" y="4862"/>
                  </a:lnTo>
                  <a:lnTo>
                    <a:pt x="778" y="4807"/>
                  </a:lnTo>
                  <a:lnTo>
                    <a:pt x="809" y="4751"/>
                  </a:lnTo>
                  <a:lnTo>
                    <a:pt x="872" y="4641"/>
                  </a:lnTo>
                  <a:lnTo>
                    <a:pt x="937" y="4531"/>
                  </a:lnTo>
                  <a:lnTo>
                    <a:pt x="1003" y="4424"/>
                  </a:lnTo>
                  <a:lnTo>
                    <a:pt x="1003" y="4424"/>
                  </a:lnTo>
                  <a:lnTo>
                    <a:pt x="1066" y="4320"/>
                  </a:lnTo>
                  <a:lnTo>
                    <a:pt x="1131" y="4216"/>
                  </a:lnTo>
                  <a:lnTo>
                    <a:pt x="1196" y="4113"/>
                  </a:lnTo>
                  <a:lnTo>
                    <a:pt x="1261" y="4010"/>
                  </a:lnTo>
                  <a:lnTo>
                    <a:pt x="1329" y="3908"/>
                  </a:lnTo>
                  <a:lnTo>
                    <a:pt x="1396" y="3805"/>
                  </a:lnTo>
                  <a:lnTo>
                    <a:pt x="1463" y="3704"/>
                  </a:lnTo>
                  <a:lnTo>
                    <a:pt x="1531" y="3602"/>
                  </a:lnTo>
                  <a:lnTo>
                    <a:pt x="1531" y="3602"/>
                  </a:lnTo>
                  <a:lnTo>
                    <a:pt x="1593" y="3513"/>
                  </a:lnTo>
                  <a:lnTo>
                    <a:pt x="1656" y="3424"/>
                  </a:lnTo>
                  <a:lnTo>
                    <a:pt x="1783" y="3246"/>
                  </a:lnTo>
                  <a:lnTo>
                    <a:pt x="1783" y="3246"/>
                  </a:lnTo>
                  <a:lnTo>
                    <a:pt x="1995" y="2950"/>
                  </a:lnTo>
                  <a:lnTo>
                    <a:pt x="2208" y="2656"/>
                  </a:lnTo>
                  <a:lnTo>
                    <a:pt x="2208" y="2656"/>
                  </a:lnTo>
                  <a:lnTo>
                    <a:pt x="2472" y="2292"/>
                  </a:lnTo>
                  <a:lnTo>
                    <a:pt x="2737" y="1929"/>
                  </a:lnTo>
                  <a:lnTo>
                    <a:pt x="2737" y="1929"/>
                  </a:lnTo>
                  <a:lnTo>
                    <a:pt x="2969" y="1613"/>
                  </a:lnTo>
                  <a:lnTo>
                    <a:pt x="3085" y="1456"/>
                  </a:lnTo>
                  <a:lnTo>
                    <a:pt x="3204" y="1299"/>
                  </a:lnTo>
                  <a:lnTo>
                    <a:pt x="3204" y="1299"/>
                  </a:lnTo>
                  <a:lnTo>
                    <a:pt x="3277" y="1204"/>
                  </a:lnTo>
                  <a:lnTo>
                    <a:pt x="3352" y="1109"/>
                  </a:lnTo>
                  <a:lnTo>
                    <a:pt x="3428" y="1017"/>
                  </a:lnTo>
                  <a:lnTo>
                    <a:pt x="3508" y="925"/>
                  </a:lnTo>
                  <a:lnTo>
                    <a:pt x="3508" y="925"/>
                  </a:lnTo>
                  <a:lnTo>
                    <a:pt x="3592" y="827"/>
                  </a:lnTo>
                  <a:lnTo>
                    <a:pt x="3675" y="727"/>
                  </a:lnTo>
                  <a:lnTo>
                    <a:pt x="3716" y="677"/>
                  </a:lnTo>
                  <a:lnTo>
                    <a:pt x="3756" y="626"/>
                  </a:lnTo>
                  <a:lnTo>
                    <a:pt x="3796" y="575"/>
                  </a:lnTo>
                  <a:lnTo>
                    <a:pt x="3835" y="524"/>
                  </a:lnTo>
                  <a:lnTo>
                    <a:pt x="3835" y="524"/>
                  </a:lnTo>
                  <a:lnTo>
                    <a:pt x="3870" y="478"/>
                  </a:lnTo>
                  <a:lnTo>
                    <a:pt x="3903" y="432"/>
                  </a:lnTo>
                  <a:lnTo>
                    <a:pt x="3935" y="385"/>
                  </a:lnTo>
                  <a:lnTo>
                    <a:pt x="3965" y="337"/>
                  </a:lnTo>
                  <a:lnTo>
                    <a:pt x="3965" y="337"/>
                  </a:lnTo>
                  <a:lnTo>
                    <a:pt x="3986" y="302"/>
                  </a:lnTo>
                  <a:lnTo>
                    <a:pt x="3995" y="283"/>
                  </a:lnTo>
                  <a:lnTo>
                    <a:pt x="4004" y="265"/>
                  </a:lnTo>
                  <a:lnTo>
                    <a:pt x="4011" y="246"/>
                  </a:lnTo>
                  <a:lnTo>
                    <a:pt x="4018" y="227"/>
                  </a:lnTo>
                  <a:lnTo>
                    <a:pt x="4023" y="208"/>
                  </a:lnTo>
                  <a:lnTo>
                    <a:pt x="4027" y="187"/>
                  </a:lnTo>
                  <a:lnTo>
                    <a:pt x="4027" y="187"/>
                  </a:lnTo>
                  <a:lnTo>
                    <a:pt x="4030" y="165"/>
                  </a:lnTo>
                  <a:lnTo>
                    <a:pt x="4032" y="142"/>
                  </a:lnTo>
                  <a:lnTo>
                    <a:pt x="4033" y="119"/>
                  </a:lnTo>
                  <a:lnTo>
                    <a:pt x="4034" y="96"/>
                  </a:lnTo>
                  <a:lnTo>
                    <a:pt x="4033" y="72"/>
                  </a:lnTo>
                  <a:lnTo>
                    <a:pt x="4031" y="48"/>
                  </a:lnTo>
                  <a:lnTo>
                    <a:pt x="4027" y="26"/>
                  </a:lnTo>
                  <a:lnTo>
                    <a:pt x="4021" y="4"/>
                  </a:lnTo>
                  <a:lnTo>
                    <a:pt x="4021" y="4"/>
                  </a:lnTo>
                  <a:lnTo>
                    <a:pt x="4019" y="2"/>
                  </a:lnTo>
                  <a:lnTo>
                    <a:pt x="4017" y="0"/>
                  </a:lnTo>
                  <a:lnTo>
                    <a:pt x="4015" y="0"/>
                  </a:lnTo>
                  <a:lnTo>
                    <a:pt x="4013" y="0"/>
                  </a:lnTo>
                  <a:lnTo>
                    <a:pt x="4011" y="1"/>
                  </a:lnTo>
                  <a:lnTo>
                    <a:pt x="4009" y="3"/>
                  </a:lnTo>
                  <a:lnTo>
                    <a:pt x="4009" y="5"/>
                  </a:lnTo>
                  <a:lnTo>
                    <a:pt x="4009" y="7"/>
                  </a:lnTo>
                  <a:lnTo>
                    <a:pt x="4009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5" name="Freeform 42">
              <a:extLst>
                <a:ext uri="{FF2B5EF4-FFF2-40B4-BE49-F238E27FC236}">
                  <a16:creationId xmlns:a16="http://schemas.microsoft.com/office/drawing/2014/main" id="{39A5D35D-7372-0D73-60EC-25495DB04C2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2" y="2480"/>
              <a:ext cx="420" cy="1740"/>
            </a:xfrm>
            <a:custGeom>
              <a:avLst/>
              <a:gdLst>
                <a:gd name="T0" fmla="*/ 1210 w 1260"/>
                <a:gd name="T1" fmla="*/ 60 h 5222"/>
                <a:gd name="T2" fmla="*/ 1104 w 1260"/>
                <a:gd name="T3" fmla="*/ 234 h 5222"/>
                <a:gd name="T4" fmla="*/ 1022 w 1260"/>
                <a:gd name="T5" fmla="*/ 381 h 5222"/>
                <a:gd name="T6" fmla="*/ 906 w 1260"/>
                <a:gd name="T7" fmla="*/ 604 h 5222"/>
                <a:gd name="T8" fmla="*/ 799 w 1260"/>
                <a:gd name="T9" fmla="*/ 832 h 5222"/>
                <a:gd name="T10" fmla="*/ 733 w 1260"/>
                <a:gd name="T11" fmla="*/ 987 h 5222"/>
                <a:gd name="T12" fmla="*/ 573 w 1260"/>
                <a:gd name="T13" fmla="*/ 1374 h 5222"/>
                <a:gd name="T14" fmla="*/ 405 w 1260"/>
                <a:gd name="T15" fmla="*/ 1758 h 5222"/>
                <a:gd name="T16" fmla="*/ 275 w 1260"/>
                <a:gd name="T17" fmla="*/ 2068 h 5222"/>
                <a:gd name="T18" fmla="*/ 162 w 1260"/>
                <a:gd name="T19" fmla="*/ 2350 h 5222"/>
                <a:gd name="T20" fmla="*/ 88 w 1260"/>
                <a:gd name="T21" fmla="*/ 2566 h 5222"/>
                <a:gd name="T22" fmla="*/ 51 w 1260"/>
                <a:gd name="T23" fmla="*/ 2694 h 5222"/>
                <a:gd name="T24" fmla="*/ 25 w 1260"/>
                <a:gd name="T25" fmla="*/ 2808 h 5222"/>
                <a:gd name="T26" fmla="*/ 16 w 1260"/>
                <a:gd name="T27" fmla="*/ 2866 h 5222"/>
                <a:gd name="T28" fmla="*/ 6 w 1260"/>
                <a:gd name="T29" fmla="*/ 2977 h 5222"/>
                <a:gd name="T30" fmla="*/ 2 w 1260"/>
                <a:gd name="T31" fmla="*/ 3088 h 5222"/>
                <a:gd name="T32" fmla="*/ 1 w 1260"/>
                <a:gd name="T33" fmla="*/ 3308 h 5222"/>
                <a:gd name="T34" fmla="*/ 6 w 1260"/>
                <a:gd name="T35" fmla="*/ 3528 h 5222"/>
                <a:gd name="T36" fmla="*/ 19 w 1260"/>
                <a:gd name="T37" fmla="*/ 3748 h 5222"/>
                <a:gd name="T38" fmla="*/ 38 w 1260"/>
                <a:gd name="T39" fmla="*/ 3967 h 5222"/>
                <a:gd name="T40" fmla="*/ 63 w 1260"/>
                <a:gd name="T41" fmla="*/ 4186 h 5222"/>
                <a:gd name="T42" fmla="*/ 82 w 1260"/>
                <a:gd name="T43" fmla="*/ 4322 h 5222"/>
                <a:gd name="T44" fmla="*/ 115 w 1260"/>
                <a:gd name="T45" fmla="*/ 4508 h 5222"/>
                <a:gd name="T46" fmla="*/ 160 w 1260"/>
                <a:gd name="T47" fmla="*/ 4694 h 5222"/>
                <a:gd name="T48" fmla="*/ 307 w 1260"/>
                <a:gd name="T49" fmla="*/ 5200 h 5222"/>
                <a:gd name="T50" fmla="*/ 312 w 1260"/>
                <a:gd name="T51" fmla="*/ 5217 h 5222"/>
                <a:gd name="T52" fmla="*/ 317 w 1260"/>
                <a:gd name="T53" fmla="*/ 5222 h 5222"/>
                <a:gd name="T54" fmla="*/ 323 w 1260"/>
                <a:gd name="T55" fmla="*/ 5219 h 5222"/>
                <a:gd name="T56" fmla="*/ 324 w 1260"/>
                <a:gd name="T57" fmla="*/ 5214 h 5222"/>
                <a:gd name="T58" fmla="*/ 193 w 1260"/>
                <a:gd name="T59" fmla="*/ 4769 h 5222"/>
                <a:gd name="T60" fmla="*/ 149 w 1260"/>
                <a:gd name="T61" fmla="*/ 4615 h 5222"/>
                <a:gd name="T62" fmla="*/ 114 w 1260"/>
                <a:gd name="T63" fmla="*/ 4447 h 5222"/>
                <a:gd name="T64" fmla="*/ 93 w 1260"/>
                <a:gd name="T65" fmla="*/ 4319 h 5222"/>
                <a:gd name="T66" fmla="*/ 64 w 1260"/>
                <a:gd name="T67" fmla="*/ 4100 h 5222"/>
                <a:gd name="T68" fmla="*/ 41 w 1260"/>
                <a:gd name="T69" fmla="*/ 3879 h 5222"/>
                <a:gd name="T70" fmla="*/ 25 w 1260"/>
                <a:gd name="T71" fmla="*/ 3658 h 5222"/>
                <a:gd name="T72" fmla="*/ 16 w 1260"/>
                <a:gd name="T73" fmla="*/ 3436 h 5222"/>
                <a:gd name="T74" fmla="*/ 13 w 1260"/>
                <a:gd name="T75" fmla="*/ 3215 h 5222"/>
                <a:gd name="T76" fmla="*/ 13 w 1260"/>
                <a:gd name="T77" fmla="*/ 3100 h 5222"/>
                <a:gd name="T78" fmla="*/ 22 w 1260"/>
                <a:gd name="T79" fmla="*/ 2927 h 5222"/>
                <a:gd name="T80" fmla="*/ 37 w 1260"/>
                <a:gd name="T81" fmla="*/ 2814 h 5222"/>
                <a:gd name="T82" fmla="*/ 48 w 1260"/>
                <a:gd name="T83" fmla="*/ 2758 h 5222"/>
                <a:gd name="T84" fmla="*/ 105 w 1260"/>
                <a:gd name="T85" fmla="*/ 2551 h 5222"/>
                <a:gd name="T86" fmla="*/ 176 w 1260"/>
                <a:gd name="T87" fmla="*/ 2349 h 5222"/>
                <a:gd name="T88" fmla="*/ 228 w 1260"/>
                <a:gd name="T89" fmla="*/ 2215 h 5222"/>
                <a:gd name="T90" fmla="*/ 351 w 1260"/>
                <a:gd name="T91" fmla="*/ 1914 h 5222"/>
                <a:gd name="T92" fmla="*/ 547 w 1260"/>
                <a:gd name="T93" fmla="*/ 1466 h 5222"/>
                <a:gd name="T94" fmla="*/ 705 w 1260"/>
                <a:gd name="T95" fmla="*/ 1091 h 5222"/>
                <a:gd name="T96" fmla="*/ 761 w 1260"/>
                <a:gd name="T97" fmla="*/ 952 h 5222"/>
                <a:gd name="T98" fmla="*/ 844 w 1260"/>
                <a:gd name="T99" fmla="*/ 759 h 5222"/>
                <a:gd name="T100" fmla="*/ 935 w 1260"/>
                <a:gd name="T101" fmla="*/ 569 h 5222"/>
                <a:gd name="T102" fmla="*/ 1032 w 1260"/>
                <a:gd name="T103" fmla="*/ 383 h 5222"/>
                <a:gd name="T104" fmla="*/ 1137 w 1260"/>
                <a:gd name="T105" fmla="*/ 200 h 5222"/>
                <a:gd name="T106" fmla="*/ 1248 w 1260"/>
                <a:gd name="T107" fmla="*/ 23 h 5222"/>
                <a:gd name="T108" fmla="*/ 1259 w 1260"/>
                <a:gd name="T109" fmla="*/ 9 h 5222"/>
                <a:gd name="T110" fmla="*/ 1259 w 1260"/>
                <a:gd name="T111" fmla="*/ 2 h 5222"/>
                <a:gd name="T112" fmla="*/ 1252 w 1260"/>
                <a:gd name="T113" fmla="*/ 0 h 5222"/>
                <a:gd name="T114" fmla="*/ 1248 w 1260"/>
                <a:gd name="T115" fmla="*/ 3 h 5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60" h="5222">
                  <a:moveTo>
                    <a:pt x="1248" y="3"/>
                  </a:moveTo>
                  <a:lnTo>
                    <a:pt x="1248" y="3"/>
                  </a:lnTo>
                  <a:lnTo>
                    <a:pt x="1210" y="60"/>
                  </a:lnTo>
                  <a:lnTo>
                    <a:pt x="1174" y="118"/>
                  </a:lnTo>
                  <a:lnTo>
                    <a:pt x="1139" y="176"/>
                  </a:lnTo>
                  <a:lnTo>
                    <a:pt x="1104" y="234"/>
                  </a:lnTo>
                  <a:lnTo>
                    <a:pt x="1104" y="234"/>
                  </a:lnTo>
                  <a:lnTo>
                    <a:pt x="1062" y="308"/>
                  </a:lnTo>
                  <a:lnTo>
                    <a:pt x="1022" y="381"/>
                  </a:lnTo>
                  <a:lnTo>
                    <a:pt x="982" y="454"/>
                  </a:lnTo>
                  <a:lnTo>
                    <a:pt x="943" y="529"/>
                  </a:lnTo>
                  <a:lnTo>
                    <a:pt x="906" y="604"/>
                  </a:lnTo>
                  <a:lnTo>
                    <a:pt x="868" y="679"/>
                  </a:lnTo>
                  <a:lnTo>
                    <a:pt x="833" y="756"/>
                  </a:lnTo>
                  <a:lnTo>
                    <a:pt x="799" y="832"/>
                  </a:lnTo>
                  <a:lnTo>
                    <a:pt x="799" y="832"/>
                  </a:lnTo>
                  <a:lnTo>
                    <a:pt x="766" y="909"/>
                  </a:lnTo>
                  <a:lnTo>
                    <a:pt x="733" y="987"/>
                  </a:lnTo>
                  <a:lnTo>
                    <a:pt x="669" y="1141"/>
                  </a:lnTo>
                  <a:lnTo>
                    <a:pt x="605" y="1297"/>
                  </a:lnTo>
                  <a:lnTo>
                    <a:pt x="573" y="1374"/>
                  </a:lnTo>
                  <a:lnTo>
                    <a:pt x="540" y="1451"/>
                  </a:lnTo>
                  <a:lnTo>
                    <a:pt x="540" y="1451"/>
                  </a:lnTo>
                  <a:lnTo>
                    <a:pt x="405" y="1758"/>
                  </a:lnTo>
                  <a:lnTo>
                    <a:pt x="339" y="1913"/>
                  </a:lnTo>
                  <a:lnTo>
                    <a:pt x="275" y="2068"/>
                  </a:lnTo>
                  <a:lnTo>
                    <a:pt x="275" y="2068"/>
                  </a:lnTo>
                  <a:lnTo>
                    <a:pt x="217" y="2208"/>
                  </a:lnTo>
                  <a:lnTo>
                    <a:pt x="190" y="2278"/>
                  </a:lnTo>
                  <a:lnTo>
                    <a:pt x="162" y="2350"/>
                  </a:lnTo>
                  <a:lnTo>
                    <a:pt x="136" y="2421"/>
                  </a:lnTo>
                  <a:lnTo>
                    <a:pt x="111" y="2493"/>
                  </a:lnTo>
                  <a:lnTo>
                    <a:pt x="88" y="2566"/>
                  </a:lnTo>
                  <a:lnTo>
                    <a:pt x="66" y="2638"/>
                  </a:lnTo>
                  <a:lnTo>
                    <a:pt x="66" y="2638"/>
                  </a:lnTo>
                  <a:lnTo>
                    <a:pt x="51" y="2694"/>
                  </a:lnTo>
                  <a:lnTo>
                    <a:pt x="37" y="2752"/>
                  </a:lnTo>
                  <a:lnTo>
                    <a:pt x="31" y="2780"/>
                  </a:lnTo>
                  <a:lnTo>
                    <a:pt x="25" y="2808"/>
                  </a:lnTo>
                  <a:lnTo>
                    <a:pt x="20" y="2837"/>
                  </a:lnTo>
                  <a:lnTo>
                    <a:pt x="16" y="2866"/>
                  </a:lnTo>
                  <a:lnTo>
                    <a:pt x="16" y="2866"/>
                  </a:lnTo>
                  <a:lnTo>
                    <a:pt x="13" y="2893"/>
                  </a:lnTo>
                  <a:lnTo>
                    <a:pt x="10" y="2921"/>
                  </a:lnTo>
                  <a:lnTo>
                    <a:pt x="6" y="2977"/>
                  </a:lnTo>
                  <a:lnTo>
                    <a:pt x="4" y="3033"/>
                  </a:lnTo>
                  <a:lnTo>
                    <a:pt x="2" y="3088"/>
                  </a:lnTo>
                  <a:lnTo>
                    <a:pt x="2" y="3088"/>
                  </a:lnTo>
                  <a:lnTo>
                    <a:pt x="1" y="3161"/>
                  </a:lnTo>
                  <a:lnTo>
                    <a:pt x="0" y="3235"/>
                  </a:lnTo>
                  <a:lnTo>
                    <a:pt x="1" y="3308"/>
                  </a:lnTo>
                  <a:lnTo>
                    <a:pt x="2" y="3381"/>
                  </a:lnTo>
                  <a:lnTo>
                    <a:pt x="4" y="3455"/>
                  </a:lnTo>
                  <a:lnTo>
                    <a:pt x="6" y="3528"/>
                  </a:lnTo>
                  <a:lnTo>
                    <a:pt x="10" y="3601"/>
                  </a:lnTo>
                  <a:lnTo>
                    <a:pt x="14" y="3675"/>
                  </a:lnTo>
                  <a:lnTo>
                    <a:pt x="19" y="3748"/>
                  </a:lnTo>
                  <a:lnTo>
                    <a:pt x="25" y="3821"/>
                  </a:lnTo>
                  <a:lnTo>
                    <a:pt x="31" y="3895"/>
                  </a:lnTo>
                  <a:lnTo>
                    <a:pt x="38" y="3967"/>
                  </a:lnTo>
                  <a:lnTo>
                    <a:pt x="46" y="4040"/>
                  </a:lnTo>
                  <a:lnTo>
                    <a:pt x="54" y="4114"/>
                  </a:lnTo>
                  <a:lnTo>
                    <a:pt x="63" y="4186"/>
                  </a:lnTo>
                  <a:lnTo>
                    <a:pt x="73" y="4258"/>
                  </a:lnTo>
                  <a:lnTo>
                    <a:pt x="73" y="4258"/>
                  </a:lnTo>
                  <a:lnTo>
                    <a:pt x="82" y="4322"/>
                  </a:lnTo>
                  <a:lnTo>
                    <a:pt x="92" y="4384"/>
                  </a:lnTo>
                  <a:lnTo>
                    <a:pt x="103" y="4447"/>
                  </a:lnTo>
                  <a:lnTo>
                    <a:pt x="115" y="4508"/>
                  </a:lnTo>
                  <a:lnTo>
                    <a:pt x="129" y="4571"/>
                  </a:lnTo>
                  <a:lnTo>
                    <a:pt x="144" y="4632"/>
                  </a:lnTo>
                  <a:lnTo>
                    <a:pt x="160" y="4694"/>
                  </a:lnTo>
                  <a:lnTo>
                    <a:pt x="178" y="4756"/>
                  </a:lnTo>
                  <a:lnTo>
                    <a:pt x="178" y="4756"/>
                  </a:lnTo>
                  <a:lnTo>
                    <a:pt x="307" y="5200"/>
                  </a:lnTo>
                  <a:lnTo>
                    <a:pt x="307" y="5200"/>
                  </a:lnTo>
                  <a:lnTo>
                    <a:pt x="312" y="5217"/>
                  </a:lnTo>
                  <a:lnTo>
                    <a:pt x="312" y="5217"/>
                  </a:lnTo>
                  <a:lnTo>
                    <a:pt x="313" y="5220"/>
                  </a:lnTo>
                  <a:lnTo>
                    <a:pt x="315" y="5221"/>
                  </a:lnTo>
                  <a:lnTo>
                    <a:pt x="317" y="5222"/>
                  </a:lnTo>
                  <a:lnTo>
                    <a:pt x="320" y="5221"/>
                  </a:lnTo>
                  <a:lnTo>
                    <a:pt x="322" y="5220"/>
                  </a:lnTo>
                  <a:lnTo>
                    <a:pt x="323" y="5219"/>
                  </a:lnTo>
                  <a:lnTo>
                    <a:pt x="324" y="5217"/>
                  </a:lnTo>
                  <a:lnTo>
                    <a:pt x="324" y="5214"/>
                  </a:lnTo>
                  <a:lnTo>
                    <a:pt x="324" y="5214"/>
                  </a:lnTo>
                  <a:lnTo>
                    <a:pt x="239" y="4922"/>
                  </a:lnTo>
                  <a:lnTo>
                    <a:pt x="239" y="4922"/>
                  </a:lnTo>
                  <a:lnTo>
                    <a:pt x="193" y="4769"/>
                  </a:lnTo>
                  <a:lnTo>
                    <a:pt x="171" y="4692"/>
                  </a:lnTo>
                  <a:lnTo>
                    <a:pt x="149" y="4615"/>
                  </a:lnTo>
                  <a:lnTo>
                    <a:pt x="149" y="4615"/>
                  </a:lnTo>
                  <a:lnTo>
                    <a:pt x="136" y="4559"/>
                  </a:lnTo>
                  <a:lnTo>
                    <a:pt x="125" y="4503"/>
                  </a:lnTo>
                  <a:lnTo>
                    <a:pt x="114" y="4447"/>
                  </a:lnTo>
                  <a:lnTo>
                    <a:pt x="105" y="4391"/>
                  </a:lnTo>
                  <a:lnTo>
                    <a:pt x="105" y="4391"/>
                  </a:lnTo>
                  <a:lnTo>
                    <a:pt x="93" y="4319"/>
                  </a:lnTo>
                  <a:lnTo>
                    <a:pt x="82" y="4246"/>
                  </a:lnTo>
                  <a:lnTo>
                    <a:pt x="73" y="4173"/>
                  </a:lnTo>
                  <a:lnTo>
                    <a:pt x="64" y="4100"/>
                  </a:lnTo>
                  <a:lnTo>
                    <a:pt x="55" y="4026"/>
                  </a:lnTo>
                  <a:lnTo>
                    <a:pt x="48" y="3953"/>
                  </a:lnTo>
                  <a:lnTo>
                    <a:pt x="41" y="3879"/>
                  </a:lnTo>
                  <a:lnTo>
                    <a:pt x="35" y="3805"/>
                  </a:lnTo>
                  <a:lnTo>
                    <a:pt x="30" y="3731"/>
                  </a:lnTo>
                  <a:lnTo>
                    <a:pt x="25" y="3658"/>
                  </a:lnTo>
                  <a:lnTo>
                    <a:pt x="22" y="3583"/>
                  </a:lnTo>
                  <a:lnTo>
                    <a:pt x="18" y="3510"/>
                  </a:lnTo>
                  <a:lnTo>
                    <a:pt x="16" y="3436"/>
                  </a:lnTo>
                  <a:lnTo>
                    <a:pt x="14" y="3362"/>
                  </a:lnTo>
                  <a:lnTo>
                    <a:pt x="13" y="3289"/>
                  </a:lnTo>
                  <a:lnTo>
                    <a:pt x="13" y="3215"/>
                  </a:lnTo>
                  <a:lnTo>
                    <a:pt x="13" y="3215"/>
                  </a:lnTo>
                  <a:lnTo>
                    <a:pt x="13" y="3157"/>
                  </a:lnTo>
                  <a:lnTo>
                    <a:pt x="13" y="3100"/>
                  </a:lnTo>
                  <a:lnTo>
                    <a:pt x="15" y="3043"/>
                  </a:lnTo>
                  <a:lnTo>
                    <a:pt x="18" y="2985"/>
                  </a:lnTo>
                  <a:lnTo>
                    <a:pt x="22" y="2927"/>
                  </a:lnTo>
                  <a:lnTo>
                    <a:pt x="28" y="2871"/>
                  </a:lnTo>
                  <a:lnTo>
                    <a:pt x="32" y="2842"/>
                  </a:lnTo>
                  <a:lnTo>
                    <a:pt x="37" y="2814"/>
                  </a:lnTo>
                  <a:lnTo>
                    <a:pt x="42" y="2786"/>
                  </a:lnTo>
                  <a:lnTo>
                    <a:pt x="48" y="2758"/>
                  </a:lnTo>
                  <a:lnTo>
                    <a:pt x="48" y="2758"/>
                  </a:lnTo>
                  <a:lnTo>
                    <a:pt x="65" y="2688"/>
                  </a:lnTo>
                  <a:lnTo>
                    <a:pt x="84" y="2619"/>
                  </a:lnTo>
                  <a:lnTo>
                    <a:pt x="105" y="2551"/>
                  </a:lnTo>
                  <a:lnTo>
                    <a:pt x="127" y="2483"/>
                  </a:lnTo>
                  <a:lnTo>
                    <a:pt x="151" y="2415"/>
                  </a:lnTo>
                  <a:lnTo>
                    <a:pt x="176" y="2349"/>
                  </a:lnTo>
                  <a:lnTo>
                    <a:pt x="202" y="2282"/>
                  </a:lnTo>
                  <a:lnTo>
                    <a:pt x="228" y="2215"/>
                  </a:lnTo>
                  <a:lnTo>
                    <a:pt x="228" y="2215"/>
                  </a:lnTo>
                  <a:lnTo>
                    <a:pt x="258" y="2140"/>
                  </a:lnTo>
                  <a:lnTo>
                    <a:pt x="289" y="2065"/>
                  </a:lnTo>
                  <a:lnTo>
                    <a:pt x="351" y="1914"/>
                  </a:lnTo>
                  <a:lnTo>
                    <a:pt x="416" y="1764"/>
                  </a:lnTo>
                  <a:lnTo>
                    <a:pt x="481" y="1616"/>
                  </a:lnTo>
                  <a:lnTo>
                    <a:pt x="547" y="1466"/>
                  </a:lnTo>
                  <a:lnTo>
                    <a:pt x="611" y="1316"/>
                  </a:lnTo>
                  <a:lnTo>
                    <a:pt x="674" y="1167"/>
                  </a:lnTo>
                  <a:lnTo>
                    <a:pt x="705" y="1091"/>
                  </a:lnTo>
                  <a:lnTo>
                    <a:pt x="735" y="1016"/>
                  </a:lnTo>
                  <a:lnTo>
                    <a:pt x="735" y="1016"/>
                  </a:lnTo>
                  <a:lnTo>
                    <a:pt x="761" y="952"/>
                  </a:lnTo>
                  <a:lnTo>
                    <a:pt x="788" y="886"/>
                  </a:lnTo>
                  <a:lnTo>
                    <a:pt x="816" y="823"/>
                  </a:lnTo>
                  <a:lnTo>
                    <a:pt x="844" y="759"/>
                  </a:lnTo>
                  <a:lnTo>
                    <a:pt x="873" y="695"/>
                  </a:lnTo>
                  <a:lnTo>
                    <a:pt x="904" y="632"/>
                  </a:lnTo>
                  <a:lnTo>
                    <a:pt x="935" y="569"/>
                  </a:lnTo>
                  <a:lnTo>
                    <a:pt x="966" y="507"/>
                  </a:lnTo>
                  <a:lnTo>
                    <a:pt x="999" y="444"/>
                  </a:lnTo>
                  <a:lnTo>
                    <a:pt x="1032" y="383"/>
                  </a:lnTo>
                  <a:lnTo>
                    <a:pt x="1066" y="322"/>
                  </a:lnTo>
                  <a:lnTo>
                    <a:pt x="1101" y="260"/>
                  </a:lnTo>
                  <a:lnTo>
                    <a:pt x="1137" y="200"/>
                  </a:lnTo>
                  <a:lnTo>
                    <a:pt x="1173" y="141"/>
                  </a:lnTo>
                  <a:lnTo>
                    <a:pt x="1210" y="82"/>
                  </a:lnTo>
                  <a:lnTo>
                    <a:pt x="1248" y="23"/>
                  </a:lnTo>
                  <a:lnTo>
                    <a:pt x="1248" y="23"/>
                  </a:lnTo>
                  <a:lnTo>
                    <a:pt x="1259" y="9"/>
                  </a:lnTo>
                  <a:lnTo>
                    <a:pt x="1259" y="9"/>
                  </a:lnTo>
                  <a:lnTo>
                    <a:pt x="1260" y="6"/>
                  </a:lnTo>
                  <a:lnTo>
                    <a:pt x="1260" y="4"/>
                  </a:lnTo>
                  <a:lnTo>
                    <a:pt x="1259" y="2"/>
                  </a:lnTo>
                  <a:lnTo>
                    <a:pt x="1257" y="1"/>
                  </a:lnTo>
                  <a:lnTo>
                    <a:pt x="1255" y="0"/>
                  </a:lnTo>
                  <a:lnTo>
                    <a:pt x="1252" y="0"/>
                  </a:lnTo>
                  <a:lnTo>
                    <a:pt x="1250" y="1"/>
                  </a:lnTo>
                  <a:lnTo>
                    <a:pt x="1248" y="3"/>
                  </a:lnTo>
                  <a:lnTo>
                    <a:pt x="1248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6" name="Freeform 43">
              <a:extLst>
                <a:ext uri="{FF2B5EF4-FFF2-40B4-BE49-F238E27FC236}">
                  <a16:creationId xmlns:a16="http://schemas.microsoft.com/office/drawing/2014/main" id="{EFB961FD-3EA6-C031-F673-2C6ED9F540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3" y="2195"/>
              <a:ext cx="591" cy="2073"/>
            </a:xfrm>
            <a:custGeom>
              <a:avLst/>
              <a:gdLst>
                <a:gd name="T0" fmla="*/ 652 w 1773"/>
                <a:gd name="T1" fmla="*/ 6054 h 6219"/>
                <a:gd name="T2" fmla="*/ 458 w 1773"/>
                <a:gd name="T3" fmla="*/ 5673 h 6219"/>
                <a:gd name="T4" fmla="*/ 342 w 1773"/>
                <a:gd name="T5" fmla="*/ 5431 h 6219"/>
                <a:gd name="T6" fmla="*/ 267 w 1773"/>
                <a:gd name="T7" fmla="*/ 5215 h 6219"/>
                <a:gd name="T8" fmla="*/ 195 w 1773"/>
                <a:gd name="T9" fmla="*/ 4905 h 6219"/>
                <a:gd name="T10" fmla="*/ 72 w 1773"/>
                <a:gd name="T11" fmla="*/ 4246 h 6219"/>
                <a:gd name="T12" fmla="*/ 23 w 1773"/>
                <a:gd name="T13" fmla="*/ 3772 h 6219"/>
                <a:gd name="T14" fmla="*/ 15 w 1773"/>
                <a:gd name="T15" fmla="*/ 3298 h 6219"/>
                <a:gd name="T16" fmla="*/ 34 w 1773"/>
                <a:gd name="T17" fmla="*/ 2928 h 6219"/>
                <a:gd name="T18" fmla="*/ 53 w 1773"/>
                <a:gd name="T19" fmla="*/ 2756 h 6219"/>
                <a:gd name="T20" fmla="*/ 126 w 1773"/>
                <a:gd name="T21" fmla="*/ 2396 h 6219"/>
                <a:gd name="T22" fmla="*/ 236 w 1773"/>
                <a:gd name="T23" fmla="*/ 1938 h 6219"/>
                <a:gd name="T24" fmla="*/ 490 w 1773"/>
                <a:gd name="T25" fmla="*/ 1032 h 6219"/>
                <a:gd name="T26" fmla="*/ 523 w 1773"/>
                <a:gd name="T27" fmla="*/ 920 h 6219"/>
                <a:gd name="T28" fmla="*/ 562 w 1773"/>
                <a:gd name="T29" fmla="*/ 863 h 6219"/>
                <a:gd name="T30" fmla="*/ 644 w 1773"/>
                <a:gd name="T31" fmla="*/ 819 h 6219"/>
                <a:gd name="T32" fmla="*/ 1091 w 1773"/>
                <a:gd name="T33" fmla="*/ 649 h 6219"/>
                <a:gd name="T34" fmla="*/ 1143 w 1773"/>
                <a:gd name="T35" fmla="*/ 622 h 6219"/>
                <a:gd name="T36" fmla="*/ 1150 w 1773"/>
                <a:gd name="T37" fmla="*/ 589 h 6219"/>
                <a:gd name="T38" fmla="*/ 1123 w 1773"/>
                <a:gd name="T39" fmla="*/ 539 h 6219"/>
                <a:gd name="T40" fmla="*/ 1107 w 1773"/>
                <a:gd name="T41" fmla="*/ 471 h 6219"/>
                <a:gd name="T42" fmla="*/ 1134 w 1773"/>
                <a:gd name="T43" fmla="*/ 419 h 6219"/>
                <a:gd name="T44" fmla="*/ 1196 w 1773"/>
                <a:gd name="T45" fmla="*/ 377 h 6219"/>
                <a:gd name="T46" fmla="*/ 1362 w 1773"/>
                <a:gd name="T47" fmla="*/ 313 h 6219"/>
                <a:gd name="T48" fmla="*/ 1533 w 1773"/>
                <a:gd name="T49" fmla="*/ 218 h 6219"/>
                <a:gd name="T50" fmla="*/ 1688 w 1773"/>
                <a:gd name="T51" fmla="*/ 97 h 6219"/>
                <a:gd name="T52" fmla="*/ 1773 w 1773"/>
                <a:gd name="T53" fmla="*/ 7 h 6219"/>
                <a:gd name="T54" fmla="*/ 1763 w 1773"/>
                <a:gd name="T55" fmla="*/ 2 h 6219"/>
                <a:gd name="T56" fmla="*/ 1610 w 1773"/>
                <a:gd name="T57" fmla="*/ 147 h 6219"/>
                <a:gd name="T58" fmla="*/ 1438 w 1773"/>
                <a:gd name="T59" fmla="*/ 262 h 6219"/>
                <a:gd name="T60" fmla="*/ 1287 w 1773"/>
                <a:gd name="T61" fmla="*/ 330 h 6219"/>
                <a:gd name="T62" fmla="*/ 1167 w 1773"/>
                <a:gd name="T63" fmla="*/ 379 h 6219"/>
                <a:gd name="T64" fmla="*/ 1106 w 1773"/>
                <a:gd name="T65" fmla="*/ 440 h 6219"/>
                <a:gd name="T66" fmla="*/ 1101 w 1773"/>
                <a:gd name="T67" fmla="*/ 522 h 6219"/>
                <a:gd name="T68" fmla="*/ 1131 w 1773"/>
                <a:gd name="T69" fmla="*/ 575 h 6219"/>
                <a:gd name="T70" fmla="*/ 1137 w 1773"/>
                <a:gd name="T71" fmla="*/ 606 h 6219"/>
                <a:gd name="T72" fmla="*/ 1088 w 1773"/>
                <a:gd name="T73" fmla="*/ 639 h 6219"/>
                <a:gd name="T74" fmla="*/ 844 w 1773"/>
                <a:gd name="T75" fmla="*/ 733 h 6219"/>
                <a:gd name="T76" fmla="*/ 580 w 1773"/>
                <a:gd name="T77" fmla="*/ 836 h 6219"/>
                <a:gd name="T78" fmla="*/ 534 w 1773"/>
                <a:gd name="T79" fmla="*/ 875 h 6219"/>
                <a:gd name="T80" fmla="*/ 494 w 1773"/>
                <a:gd name="T81" fmla="*/ 975 h 6219"/>
                <a:gd name="T82" fmla="*/ 324 w 1773"/>
                <a:gd name="T83" fmla="*/ 1561 h 6219"/>
                <a:gd name="T84" fmla="*/ 157 w 1773"/>
                <a:gd name="T85" fmla="*/ 2205 h 6219"/>
                <a:gd name="T86" fmla="*/ 58 w 1773"/>
                <a:gd name="T87" fmla="*/ 2669 h 6219"/>
                <a:gd name="T88" fmla="*/ 25 w 1773"/>
                <a:gd name="T89" fmla="*/ 2912 h 6219"/>
                <a:gd name="T90" fmla="*/ 6 w 1773"/>
                <a:gd name="T91" fmla="*/ 3192 h 6219"/>
                <a:gd name="T92" fmla="*/ 11 w 1773"/>
                <a:gd name="T93" fmla="*/ 3766 h 6219"/>
                <a:gd name="T94" fmla="*/ 60 w 1773"/>
                <a:gd name="T95" fmla="*/ 4240 h 6219"/>
                <a:gd name="T96" fmla="*/ 143 w 1773"/>
                <a:gd name="T97" fmla="*/ 4709 h 6219"/>
                <a:gd name="T98" fmla="*/ 252 w 1773"/>
                <a:gd name="T99" fmla="*/ 5206 h 6219"/>
                <a:gd name="T100" fmla="*/ 326 w 1773"/>
                <a:gd name="T101" fmla="*/ 5425 h 6219"/>
                <a:gd name="T102" fmla="*/ 478 w 1773"/>
                <a:gd name="T103" fmla="*/ 5738 h 6219"/>
                <a:gd name="T104" fmla="*/ 637 w 1773"/>
                <a:gd name="T105" fmla="*/ 6048 h 6219"/>
                <a:gd name="T106" fmla="*/ 707 w 1773"/>
                <a:gd name="T107" fmla="*/ 6217 h 6219"/>
                <a:gd name="T108" fmla="*/ 718 w 1773"/>
                <a:gd name="T109" fmla="*/ 6214 h 6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773" h="6219">
                  <a:moveTo>
                    <a:pt x="718" y="6212"/>
                  </a:moveTo>
                  <a:lnTo>
                    <a:pt x="718" y="6212"/>
                  </a:lnTo>
                  <a:lnTo>
                    <a:pt x="703" y="6172"/>
                  </a:lnTo>
                  <a:lnTo>
                    <a:pt x="687" y="6132"/>
                  </a:lnTo>
                  <a:lnTo>
                    <a:pt x="670" y="6093"/>
                  </a:lnTo>
                  <a:lnTo>
                    <a:pt x="652" y="6054"/>
                  </a:lnTo>
                  <a:lnTo>
                    <a:pt x="634" y="6015"/>
                  </a:lnTo>
                  <a:lnTo>
                    <a:pt x="616" y="5976"/>
                  </a:lnTo>
                  <a:lnTo>
                    <a:pt x="577" y="5900"/>
                  </a:lnTo>
                  <a:lnTo>
                    <a:pt x="538" y="5825"/>
                  </a:lnTo>
                  <a:lnTo>
                    <a:pt x="497" y="5748"/>
                  </a:lnTo>
                  <a:lnTo>
                    <a:pt x="458" y="5673"/>
                  </a:lnTo>
                  <a:lnTo>
                    <a:pt x="419" y="5597"/>
                  </a:lnTo>
                  <a:lnTo>
                    <a:pt x="419" y="5597"/>
                  </a:lnTo>
                  <a:lnTo>
                    <a:pt x="399" y="5555"/>
                  </a:lnTo>
                  <a:lnTo>
                    <a:pt x="379" y="5514"/>
                  </a:lnTo>
                  <a:lnTo>
                    <a:pt x="360" y="5473"/>
                  </a:lnTo>
                  <a:lnTo>
                    <a:pt x="342" y="5431"/>
                  </a:lnTo>
                  <a:lnTo>
                    <a:pt x="325" y="5389"/>
                  </a:lnTo>
                  <a:lnTo>
                    <a:pt x="309" y="5345"/>
                  </a:lnTo>
                  <a:lnTo>
                    <a:pt x="294" y="5302"/>
                  </a:lnTo>
                  <a:lnTo>
                    <a:pt x="280" y="5259"/>
                  </a:lnTo>
                  <a:lnTo>
                    <a:pt x="280" y="5259"/>
                  </a:lnTo>
                  <a:lnTo>
                    <a:pt x="267" y="5215"/>
                  </a:lnTo>
                  <a:lnTo>
                    <a:pt x="255" y="5172"/>
                  </a:lnTo>
                  <a:lnTo>
                    <a:pt x="244" y="5127"/>
                  </a:lnTo>
                  <a:lnTo>
                    <a:pt x="234" y="5083"/>
                  </a:lnTo>
                  <a:lnTo>
                    <a:pt x="214" y="4995"/>
                  </a:lnTo>
                  <a:lnTo>
                    <a:pt x="195" y="4905"/>
                  </a:lnTo>
                  <a:lnTo>
                    <a:pt x="195" y="4905"/>
                  </a:lnTo>
                  <a:lnTo>
                    <a:pt x="157" y="4718"/>
                  </a:lnTo>
                  <a:lnTo>
                    <a:pt x="138" y="4624"/>
                  </a:lnTo>
                  <a:lnTo>
                    <a:pt x="120" y="4530"/>
                  </a:lnTo>
                  <a:lnTo>
                    <a:pt x="103" y="4435"/>
                  </a:lnTo>
                  <a:lnTo>
                    <a:pt x="87" y="4341"/>
                  </a:lnTo>
                  <a:lnTo>
                    <a:pt x="72" y="4246"/>
                  </a:lnTo>
                  <a:lnTo>
                    <a:pt x="59" y="4151"/>
                  </a:lnTo>
                  <a:lnTo>
                    <a:pt x="59" y="4151"/>
                  </a:lnTo>
                  <a:lnTo>
                    <a:pt x="48" y="4057"/>
                  </a:lnTo>
                  <a:lnTo>
                    <a:pt x="38" y="3962"/>
                  </a:lnTo>
                  <a:lnTo>
                    <a:pt x="30" y="3868"/>
                  </a:lnTo>
                  <a:lnTo>
                    <a:pt x="23" y="3772"/>
                  </a:lnTo>
                  <a:lnTo>
                    <a:pt x="18" y="3678"/>
                  </a:lnTo>
                  <a:lnTo>
                    <a:pt x="15" y="3583"/>
                  </a:lnTo>
                  <a:lnTo>
                    <a:pt x="13" y="3488"/>
                  </a:lnTo>
                  <a:lnTo>
                    <a:pt x="13" y="3393"/>
                  </a:lnTo>
                  <a:lnTo>
                    <a:pt x="13" y="3393"/>
                  </a:lnTo>
                  <a:lnTo>
                    <a:pt x="15" y="3298"/>
                  </a:lnTo>
                  <a:lnTo>
                    <a:pt x="18" y="3204"/>
                  </a:lnTo>
                  <a:lnTo>
                    <a:pt x="23" y="3110"/>
                  </a:lnTo>
                  <a:lnTo>
                    <a:pt x="29" y="3016"/>
                  </a:lnTo>
                  <a:lnTo>
                    <a:pt x="29" y="3016"/>
                  </a:lnTo>
                  <a:lnTo>
                    <a:pt x="32" y="2972"/>
                  </a:lnTo>
                  <a:lnTo>
                    <a:pt x="34" y="2928"/>
                  </a:lnTo>
                  <a:lnTo>
                    <a:pt x="37" y="2883"/>
                  </a:lnTo>
                  <a:lnTo>
                    <a:pt x="40" y="2840"/>
                  </a:lnTo>
                  <a:lnTo>
                    <a:pt x="40" y="2840"/>
                  </a:lnTo>
                  <a:lnTo>
                    <a:pt x="42" y="2819"/>
                  </a:lnTo>
                  <a:lnTo>
                    <a:pt x="45" y="2798"/>
                  </a:lnTo>
                  <a:lnTo>
                    <a:pt x="53" y="2756"/>
                  </a:lnTo>
                  <a:lnTo>
                    <a:pt x="70" y="2672"/>
                  </a:lnTo>
                  <a:lnTo>
                    <a:pt x="70" y="2672"/>
                  </a:lnTo>
                  <a:lnTo>
                    <a:pt x="87" y="2581"/>
                  </a:lnTo>
                  <a:lnTo>
                    <a:pt x="106" y="2490"/>
                  </a:lnTo>
                  <a:lnTo>
                    <a:pt x="106" y="2490"/>
                  </a:lnTo>
                  <a:lnTo>
                    <a:pt x="126" y="2396"/>
                  </a:lnTo>
                  <a:lnTo>
                    <a:pt x="147" y="2304"/>
                  </a:lnTo>
                  <a:lnTo>
                    <a:pt x="168" y="2211"/>
                  </a:lnTo>
                  <a:lnTo>
                    <a:pt x="190" y="2119"/>
                  </a:lnTo>
                  <a:lnTo>
                    <a:pt x="190" y="2119"/>
                  </a:lnTo>
                  <a:lnTo>
                    <a:pt x="213" y="2029"/>
                  </a:lnTo>
                  <a:lnTo>
                    <a:pt x="236" y="1938"/>
                  </a:lnTo>
                  <a:lnTo>
                    <a:pt x="283" y="1757"/>
                  </a:lnTo>
                  <a:lnTo>
                    <a:pt x="333" y="1577"/>
                  </a:lnTo>
                  <a:lnTo>
                    <a:pt x="385" y="1397"/>
                  </a:lnTo>
                  <a:lnTo>
                    <a:pt x="385" y="1397"/>
                  </a:lnTo>
                  <a:lnTo>
                    <a:pt x="437" y="1214"/>
                  </a:lnTo>
                  <a:lnTo>
                    <a:pt x="490" y="1032"/>
                  </a:lnTo>
                  <a:lnTo>
                    <a:pt x="490" y="1032"/>
                  </a:lnTo>
                  <a:lnTo>
                    <a:pt x="496" y="1011"/>
                  </a:lnTo>
                  <a:lnTo>
                    <a:pt x="502" y="988"/>
                  </a:lnTo>
                  <a:lnTo>
                    <a:pt x="508" y="965"/>
                  </a:lnTo>
                  <a:lnTo>
                    <a:pt x="515" y="942"/>
                  </a:lnTo>
                  <a:lnTo>
                    <a:pt x="523" y="920"/>
                  </a:lnTo>
                  <a:lnTo>
                    <a:pt x="528" y="909"/>
                  </a:lnTo>
                  <a:lnTo>
                    <a:pt x="534" y="898"/>
                  </a:lnTo>
                  <a:lnTo>
                    <a:pt x="540" y="888"/>
                  </a:lnTo>
                  <a:lnTo>
                    <a:pt x="546" y="879"/>
                  </a:lnTo>
                  <a:lnTo>
                    <a:pt x="554" y="871"/>
                  </a:lnTo>
                  <a:lnTo>
                    <a:pt x="562" y="863"/>
                  </a:lnTo>
                  <a:lnTo>
                    <a:pt x="562" y="863"/>
                  </a:lnTo>
                  <a:lnTo>
                    <a:pt x="571" y="856"/>
                  </a:lnTo>
                  <a:lnTo>
                    <a:pt x="580" y="850"/>
                  </a:lnTo>
                  <a:lnTo>
                    <a:pt x="600" y="838"/>
                  </a:lnTo>
                  <a:lnTo>
                    <a:pt x="621" y="828"/>
                  </a:lnTo>
                  <a:lnTo>
                    <a:pt x="644" y="819"/>
                  </a:lnTo>
                  <a:lnTo>
                    <a:pt x="666" y="811"/>
                  </a:lnTo>
                  <a:lnTo>
                    <a:pt x="689" y="803"/>
                  </a:lnTo>
                  <a:lnTo>
                    <a:pt x="711" y="795"/>
                  </a:lnTo>
                  <a:lnTo>
                    <a:pt x="732" y="788"/>
                  </a:lnTo>
                  <a:lnTo>
                    <a:pt x="732" y="788"/>
                  </a:lnTo>
                  <a:lnTo>
                    <a:pt x="1091" y="649"/>
                  </a:lnTo>
                  <a:lnTo>
                    <a:pt x="1091" y="649"/>
                  </a:lnTo>
                  <a:lnTo>
                    <a:pt x="1114" y="641"/>
                  </a:lnTo>
                  <a:lnTo>
                    <a:pt x="1125" y="636"/>
                  </a:lnTo>
                  <a:lnTo>
                    <a:pt x="1135" y="629"/>
                  </a:lnTo>
                  <a:lnTo>
                    <a:pt x="1139" y="626"/>
                  </a:lnTo>
                  <a:lnTo>
                    <a:pt x="1143" y="622"/>
                  </a:lnTo>
                  <a:lnTo>
                    <a:pt x="1146" y="618"/>
                  </a:lnTo>
                  <a:lnTo>
                    <a:pt x="1148" y="613"/>
                  </a:lnTo>
                  <a:lnTo>
                    <a:pt x="1150" y="608"/>
                  </a:lnTo>
                  <a:lnTo>
                    <a:pt x="1151" y="602"/>
                  </a:lnTo>
                  <a:lnTo>
                    <a:pt x="1151" y="596"/>
                  </a:lnTo>
                  <a:lnTo>
                    <a:pt x="1150" y="589"/>
                  </a:lnTo>
                  <a:lnTo>
                    <a:pt x="1150" y="589"/>
                  </a:lnTo>
                  <a:lnTo>
                    <a:pt x="1148" y="582"/>
                  </a:lnTo>
                  <a:lnTo>
                    <a:pt x="1145" y="575"/>
                  </a:lnTo>
                  <a:lnTo>
                    <a:pt x="1139" y="563"/>
                  </a:lnTo>
                  <a:lnTo>
                    <a:pt x="1123" y="539"/>
                  </a:lnTo>
                  <a:lnTo>
                    <a:pt x="1123" y="539"/>
                  </a:lnTo>
                  <a:lnTo>
                    <a:pt x="1117" y="527"/>
                  </a:lnTo>
                  <a:lnTo>
                    <a:pt x="1112" y="516"/>
                  </a:lnTo>
                  <a:lnTo>
                    <a:pt x="1109" y="505"/>
                  </a:lnTo>
                  <a:lnTo>
                    <a:pt x="1107" y="494"/>
                  </a:lnTo>
                  <a:lnTo>
                    <a:pt x="1106" y="483"/>
                  </a:lnTo>
                  <a:lnTo>
                    <a:pt x="1107" y="471"/>
                  </a:lnTo>
                  <a:lnTo>
                    <a:pt x="1110" y="459"/>
                  </a:lnTo>
                  <a:lnTo>
                    <a:pt x="1115" y="446"/>
                  </a:lnTo>
                  <a:lnTo>
                    <a:pt x="1115" y="446"/>
                  </a:lnTo>
                  <a:lnTo>
                    <a:pt x="1121" y="436"/>
                  </a:lnTo>
                  <a:lnTo>
                    <a:pt x="1127" y="427"/>
                  </a:lnTo>
                  <a:lnTo>
                    <a:pt x="1134" y="419"/>
                  </a:lnTo>
                  <a:lnTo>
                    <a:pt x="1141" y="411"/>
                  </a:lnTo>
                  <a:lnTo>
                    <a:pt x="1149" y="404"/>
                  </a:lnTo>
                  <a:lnTo>
                    <a:pt x="1158" y="398"/>
                  </a:lnTo>
                  <a:lnTo>
                    <a:pt x="1167" y="392"/>
                  </a:lnTo>
                  <a:lnTo>
                    <a:pt x="1176" y="387"/>
                  </a:lnTo>
                  <a:lnTo>
                    <a:pt x="1196" y="377"/>
                  </a:lnTo>
                  <a:lnTo>
                    <a:pt x="1217" y="369"/>
                  </a:lnTo>
                  <a:lnTo>
                    <a:pt x="1258" y="354"/>
                  </a:lnTo>
                  <a:lnTo>
                    <a:pt x="1258" y="354"/>
                  </a:lnTo>
                  <a:lnTo>
                    <a:pt x="1293" y="341"/>
                  </a:lnTo>
                  <a:lnTo>
                    <a:pt x="1328" y="328"/>
                  </a:lnTo>
                  <a:lnTo>
                    <a:pt x="1362" y="313"/>
                  </a:lnTo>
                  <a:lnTo>
                    <a:pt x="1396" y="297"/>
                  </a:lnTo>
                  <a:lnTo>
                    <a:pt x="1396" y="297"/>
                  </a:lnTo>
                  <a:lnTo>
                    <a:pt x="1431" y="279"/>
                  </a:lnTo>
                  <a:lnTo>
                    <a:pt x="1467" y="260"/>
                  </a:lnTo>
                  <a:lnTo>
                    <a:pt x="1500" y="240"/>
                  </a:lnTo>
                  <a:lnTo>
                    <a:pt x="1533" y="218"/>
                  </a:lnTo>
                  <a:lnTo>
                    <a:pt x="1566" y="196"/>
                  </a:lnTo>
                  <a:lnTo>
                    <a:pt x="1597" y="172"/>
                  </a:lnTo>
                  <a:lnTo>
                    <a:pt x="1628" y="148"/>
                  </a:lnTo>
                  <a:lnTo>
                    <a:pt x="1659" y="123"/>
                  </a:lnTo>
                  <a:lnTo>
                    <a:pt x="1659" y="123"/>
                  </a:lnTo>
                  <a:lnTo>
                    <a:pt x="1688" y="97"/>
                  </a:lnTo>
                  <a:lnTo>
                    <a:pt x="1717" y="69"/>
                  </a:lnTo>
                  <a:lnTo>
                    <a:pt x="1745" y="41"/>
                  </a:lnTo>
                  <a:lnTo>
                    <a:pt x="1772" y="12"/>
                  </a:lnTo>
                  <a:lnTo>
                    <a:pt x="1772" y="12"/>
                  </a:lnTo>
                  <a:lnTo>
                    <a:pt x="1773" y="10"/>
                  </a:lnTo>
                  <a:lnTo>
                    <a:pt x="1773" y="7"/>
                  </a:lnTo>
                  <a:lnTo>
                    <a:pt x="1773" y="4"/>
                  </a:lnTo>
                  <a:lnTo>
                    <a:pt x="1771" y="2"/>
                  </a:lnTo>
                  <a:lnTo>
                    <a:pt x="1770" y="1"/>
                  </a:lnTo>
                  <a:lnTo>
                    <a:pt x="1767" y="0"/>
                  </a:lnTo>
                  <a:lnTo>
                    <a:pt x="1765" y="1"/>
                  </a:lnTo>
                  <a:lnTo>
                    <a:pt x="1763" y="2"/>
                  </a:lnTo>
                  <a:lnTo>
                    <a:pt x="1763" y="2"/>
                  </a:lnTo>
                  <a:lnTo>
                    <a:pt x="1735" y="34"/>
                  </a:lnTo>
                  <a:lnTo>
                    <a:pt x="1705" y="64"/>
                  </a:lnTo>
                  <a:lnTo>
                    <a:pt x="1674" y="93"/>
                  </a:lnTo>
                  <a:lnTo>
                    <a:pt x="1643" y="121"/>
                  </a:lnTo>
                  <a:lnTo>
                    <a:pt x="1610" y="147"/>
                  </a:lnTo>
                  <a:lnTo>
                    <a:pt x="1577" y="173"/>
                  </a:lnTo>
                  <a:lnTo>
                    <a:pt x="1543" y="197"/>
                  </a:lnTo>
                  <a:lnTo>
                    <a:pt x="1507" y="220"/>
                  </a:lnTo>
                  <a:lnTo>
                    <a:pt x="1507" y="220"/>
                  </a:lnTo>
                  <a:lnTo>
                    <a:pt x="1473" y="242"/>
                  </a:lnTo>
                  <a:lnTo>
                    <a:pt x="1438" y="262"/>
                  </a:lnTo>
                  <a:lnTo>
                    <a:pt x="1403" y="280"/>
                  </a:lnTo>
                  <a:lnTo>
                    <a:pt x="1367" y="297"/>
                  </a:lnTo>
                  <a:lnTo>
                    <a:pt x="1367" y="297"/>
                  </a:lnTo>
                  <a:lnTo>
                    <a:pt x="1347" y="306"/>
                  </a:lnTo>
                  <a:lnTo>
                    <a:pt x="1327" y="314"/>
                  </a:lnTo>
                  <a:lnTo>
                    <a:pt x="1287" y="330"/>
                  </a:lnTo>
                  <a:lnTo>
                    <a:pt x="1247" y="344"/>
                  </a:lnTo>
                  <a:lnTo>
                    <a:pt x="1207" y="360"/>
                  </a:lnTo>
                  <a:lnTo>
                    <a:pt x="1207" y="360"/>
                  </a:lnTo>
                  <a:lnTo>
                    <a:pt x="1193" y="365"/>
                  </a:lnTo>
                  <a:lnTo>
                    <a:pt x="1180" y="372"/>
                  </a:lnTo>
                  <a:lnTo>
                    <a:pt x="1167" y="379"/>
                  </a:lnTo>
                  <a:lnTo>
                    <a:pt x="1155" y="388"/>
                  </a:lnTo>
                  <a:lnTo>
                    <a:pt x="1143" y="397"/>
                  </a:lnTo>
                  <a:lnTo>
                    <a:pt x="1132" y="406"/>
                  </a:lnTo>
                  <a:lnTo>
                    <a:pt x="1122" y="417"/>
                  </a:lnTo>
                  <a:lnTo>
                    <a:pt x="1113" y="428"/>
                  </a:lnTo>
                  <a:lnTo>
                    <a:pt x="1106" y="440"/>
                  </a:lnTo>
                  <a:lnTo>
                    <a:pt x="1100" y="452"/>
                  </a:lnTo>
                  <a:lnTo>
                    <a:pt x="1095" y="466"/>
                  </a:lnTo>
                  <a:lnTo>
                    <a:pt x="1093" y="479"/>
                  </a:lnTo>
                  <a:lnTo>
                    <a:pt x="1093" y="493"/>
                  </a:lnTo>
                  <a:lnTo>
                    <a:pt x="1095" y="507"/>
                  </a:lnTo>
                  <a:lnTo>
                    <a:pt x="1101" y="522"/>
                  </a:lnTo>
                  <a:lnTo>
                    <a:pt x="1108" y="537"/>
                  </a:lnTo>
                  <a:lnTo>
                    <a:pt x="1108" y="537"/>
                  </a:lnTo>
                  <a:lnTo>
                    <a:pt x="1118" y="552"/>
                  </a:lnTo>
                  <a:lnTo>
                    <a:pt x="1127" y="568"/>
                  </a:lnTo>
                  <a:lnTo>
                    <a:pt x="1127" y="568"/>
                  </a:lnTo>
                  <a:lnTo>
                    <a:pt x="1131" y="575"/>
                  </a:lnTo>
                  <a:lnTo>
                    <a:pt x="1134" y="582"/>
                  </a:lnTo>
                  <a:lnTo>
                    <a:pt x="1134" y="582"/>
                  </a:lnTo>
                  <a:lnTo>
                    <a:pt x="1138" y="594"/>
                  </a:lnTo>
                  <a:lnTo>
                    <a:pt x="1139" y="598"/>
                  </a:lnTo>
                  <a:lnTo>
                    <a:pt x="1138" y="602"/>
                  </a:lnTo>
                  <a:lnTo>
                    <a:pt x="1137" y="606"/>
                  </a:lnTo>
                  <a:lnTo>
                    <a:pt x="1134" y="609"/>
                  </a:lnTo>
                  <a:lnTo>
                    <a:pt x="1125" y="618"/>
                  </a:lnTo>
                  <a:lnTo>
                    <a:pt x="1125" y="618"/>
                  </a:lnTo>
                  <a:lnTo>
                    <a:pt x="1114" y="626"/>
                  </a:lnTo>
                  <a:lnTo>
                    <a:pt x="1102" y="633"/>
                  </a:lnTo>
                  <a:lnTo>
                    <a:pt x="1088" y="639"/>
                  </a:lnTo>
                  <a:lnTo>
                    <a:pt x="1074" y="645"/>
                  </a:lnTo>
                  <a:lnTo>
                    <a:pt x="1046" y="654"/>
                  </a:lnTo>
                  <a:lnTo>
                    <a:pt x="1020" y="664"/>
                  </a:lnTo>
                  <a:lnTo>
                    <a:pt x="1020" y="664"/>
                  </a:lnTo>
                  <a:lnTo>
                    <a:pt x="844" y="733"/>
                  </a:lnTo>
                  <a:lnTo>
                    <a:pt x="844" y="733"/>
                  </a:lnTo>
                  <a:lnTo>
                    <a:pt x="661" y="802"/>
                  </a:lnTo>
                  <a:lnTo>
                    <a:pt x="661" y="802"/>
                  </a:lnTo>
                  <a:lnTo>
                    <a:pt x="629" y="815"/>
                  </a:lnTo>
                  <a:lnTo>
                    <a:pt x="612" y="821"/>
                  </a:lnTo>
                  <a:lnTo>
                    <a:pt x="596" y="828"/>
                  </a:lnTo>
                  <a:lnTo>
                    <a:pt x="580" y="836"/>
                  </a:lnTo>
                  <a:lnTo>
                    <a:pt x="566" y="845"/>
                  </a:lnTo>
                  <a:lnTo>
                    <a:pt x="552" y="856"/>
                  </a:lnTo>
                  <a:lnTo>
                    <a:pt x="546" y="862"/>
                  </a:lnTo>
                  <a:lnTo>
                    <a:pt x="540" y="868"/>
                  </a:lnTo>
                  <a:lnTo>
                    <a:pt x="540" y="868"/>
                  </a:lnTo>
                  <a:lnTo>
                    <a:pt x="534" y="875"/>
                  </a:lnTo>
                  <a:lnTo>
                    <a:pt x="528" y="883"/>
                  </a:lnTo>
                  <a:lnTo>
                    <a:pt x="519" y="901"/>
                  </a:lnTo>
                  <a:lnTo>
                    <a:pt x="511" y="918"/>
                  </a:lnTo>
                  <a:lnTo>
                    <a:pt x="504" y="937"/>
                  </a:lnTo>
                  <a:lnTo>
                    <a:pt x="499" y="956"/>
                  </a:lnTo>
                  <a:lnTo>
                    <a:pt x="494" y="975"/>
                  </a:lnTo>
                  <a:lnTo>
                    <a:pt x="484" y="1011"/>
                  </a:lnTo>
                  <a:lnTo>
                    <a:pt x="484" y="1011"/>
                  </a:lnTo>
                  <a:lnTo>
                    <a:pt x="430" y="1197"/>
                  </a:lnTo>
                  <a:lnTo>
                    <a:pt x="430" y="1197"/>
                  </a:lnTo>
                  <a:lnTo>
                    <a:pt x="377" y="1379"/>
                  </a:lnTo>
                  <a:lnTo>
                    <a:pt x="324" y="1561"/>
                  </a:lnTo>
                  <a:lnTo>
                    <a:pt x="274" y="1745"/>
                  </a:lnTo>
                  <a:lnTo>
                    <a:pt x="226" y="1929"/>
                  </a:lnTo>
                  <a:lnTo>
                    <a:pt x="226" y="1929"/>
                  </a:lnTo>
                  <a:lnTo>
                    <a:pt x="202" y="2021"/>
                  </a:lnTo>
                  <a:lnTo>
                    <a:pt x="179" y="2113"/>
                  </a:lnTo>
                  <a:lnTo>
                    <a:pt x="157" y="2205"/>
                  </a:lnTo>
                  <a:lnTo>
                    <a:pt x="136" y="2298"/>
                  </a:lnTo>
                  <a:lnTo>
                    <a:pt x="115" y="2390"/>
                  </a:lnTo>
                  <a:lnTo>
                    <a:pt x="95" y="2484"/>
                  </a:lnTo>
                  <a:lnTo>
                    <a:pt x="76" y="2576"/>
                  </a:lnTo>
                  <a:lnTo>
                    <a:pt x="58" y="2669"/>
                  </a:lnTo>
                  <a:lnTo>
                    <a:pt x="58" y="2669"/>
                  </a:lnTo>
                  <a:lnTo>
                    <a:pt x="47" y="2730"/>
                  </a:lnTo>
                  <a:lnTo>
                    <a:pt x="37" y="2790"/>
                  </a:lnTo>
                  <a:lnTo>
                    <a:pt x="33" y="2820"/>
                  </a:lnTo>
                  <a:lnTo>
                    <a:pt x="29" y="2850"/>
                  </a:lnTo>
                  <a:lnTo>
                    <a:pt x="27" y="2880"/>
                  </a:lnTo>
                  <a:lnTo>
                    <a:pt x="25" y="2912"/>
                  </a:lnTo>
                  <a:lnTo>
                    <a:pt x="25" y="2912"/>
                  </a:lnTo>
                  <a:lnTo>
                    <a:pt x="20" y="2982"/>
                  </a:lnTo>
                  <a:lnTo>
                    <a:pt x="15" y="3052"/>
                  </a:lnTo>
                  <a:lnTo>
                    <a:pt x="11" y="3121"/>
                  </a:lnTo>
                  <a:lnTo>
                    <a:pt x="6" y="3192"/>
                  </a:lnTo>
                  <a:lnTo>
                    <a:pt x="6" y="3192"/>
                  </a:lnTo>
                  <a:lnTo>
                    <a:pt x="2" y="3288"/>
                  </a:lnTo>
                  <a:lnTo>
                    <a:pt x="0" y="3384"/>
                  </a:lnTo>
                  <a:lnTo>
                    <a:pt x="0" y="3479"/>
                  </a:lnTo>
                  <a:lnTo>
                    <a:pt x="2" y="3575"/>
                  </a:lnTo>
                  <a:lnTo>
                    <a:pt x="5" y="3671"/>
                  </a:lnTo>
                  <a:lnTo>
                    <a:pt x="11" y="3766"/>
                  </a:lnTo>
                  <a:lnTo>
                    <a:pt x="17" y="3862"/>
                  </a:lnTo>
                  <a:lnTo>
                    <a:pt x="25" y="3958"/>
                  </a:lnTo>
                  <a:lnTo>
                    <a:pt x="25" y="3958"/>
                  </a:lnTo>
                  <a:lnTo>
                    <a:pt x="35" y="4053"/>
                  </a:lnTo>
                  <a:lnTo>
                    <a:pt x="47" y="4147"/>
                  </a:lnTo>
                  <a:lnTo>
                    <a:pt x="60" y="4240"/>
                  </a:lnTo>
                  <a:lnTo>
                    <a:pt x="75" y="4335"/>
                  </a:lnTo>
                  <a:lnTo>
                    <a:pt x="90" y="4428"/>
                  </a:lnTo>
                  <a:lnTo>
                    <a:pt x="107" y="4522"/>
                  </a:lnTo>
                  <a:lnTo>
                    <a:pt x="125" y="4615"/>
                  </a:lnTo>
                  <a:lnTo>
                    <a:pt x="143" y="4709"/>
                  </a:lnTo>
                  <a:lnTo>
                    <a:pt x="143" y="4709"/>
                  </a:lnTo>
                  <a:lnTo>
                    <a:pt x="179" y="4890"/>
                  </a:lnTo>
                  <a:lnTo>
                    <a:pt x="198" y="4981"/>
                  </a:lnTo>
                  <a:lnTo>
                    <a:pt x="218" y="5071"/>
                  </a:lnTo>
                  <a:lnTo>
                    <a:pt x="229" y="5116"/>
                  </a:lnTo>
                  <a:lnTo>
                    <a:pt x="240" y="5162"/>
                  </a:lnTo>
                  <a:lnTo>
                    <a:pt x="252" y="5206"/>
                  </a:lnTo>
                  <a:lnTo>
                    <a:pt x="265" y="5250"/>
                  </a:lnTo>
                  <a:lnTo>
                    <a:pt x="279" y="5294"/>
                  </a:lnTo>
                  <a:lnTo>
                    <a:pt x="294" y="5338"/>
                  </a:lnTo>
                  <a:lnTo>
                    <a:pt x="309" y="5382"/>
                  </a:lnTo>
                  <a:lnTo>
                    <a:pt x="326" y="5425"/>
                  </a:lnTo>
                  <a:lnTo>
                    <a:pt x="326" y="5425"/>
                  </a:lnTo>
                  <a:lnTo>
                    <a:pt x="343" y="5465"/>
                  </a:lnTo>
                  <a:lnTo>
                    <a:pt x="361" y="5504"/>
                  </a:lnTo>
                  <a:lnTo>
                    <a:pt x="380" y="5544"/>
                  </a:lnTo>
                  <a:lnTo>
                    <a:pt x="399" y="5583"/>
                  </a:lnTo>
                  <a:lnTo>
                    <a:pt x="438" y="5661"/>
                  </a:lnTo>
                  <a:lnTo>
                    <a:pt x="478" y="5738"/>
                  </a:lnTo>
                  <a:lnTo>
                    <a:pt x="519" y="5814"/>
                  </a:lnTo>
                  <a:lnTo>
                    <a:pt x="560" y="5892"/>
                  </a:lnTo>
                  <a:lnTo>
                    <a:pt x="599" y="5969"/>
                  </a:lnTo>
                  <a:lnTo>
                    <a:pt x="618" y="6008"/>
                  </a:lnTo>
                  <a:lnTo>
                    <a:pt x="637" y="6048"/>
                  </a:lnTo>
                  <a:lnTo>
                    <a:pt x="637" y="6048"/>
                  </a:lnTo>
                  <a:lnTo>
                    <a:pt x="655" y="6089"/>
                  </a:lnTo>
                  <a:lnTo>
                    <a:pt x="673" y="6131"/>
                  </a:lnTo>
                  <a:lnTo>
                    <a:pt x="690" y="6173"/>
                  </a:lnTo>
                  <a:lnTo>
                    <a:pt x="706" y="6215"/>
                  </a:lnTo>
                  <a:lnTo>
                    <a:pt x="706" y="6215"/>
                  </a:lnTo>
                  <a:lnTo>
                    <a:pt x="707" y="6217"/>
                  </a:lnTo>
                  <a:lnTo>
                    <a:pt x="709" y="6218"/>
                  </a:lnTo>
                  <a:lnTo>
                    <a:pt x="711" y="6219"/>
                  </a:lnTo>
                  <a:lnTo>
                    <a:pt x="714" y="6219"/>
                  </a:lnTo>
                  <a:lnTo>
                    <a:pt x="716" y="6218"/>
                  </a:lnTo>
                  <a:lnTo>
                    <a:pt x="717" y="6216"/>
                  </a:lnTo>
                  <a:lnTo>
                    <a:pt x="718" y="6214"/>
                  </a:lnTo>
                  <a:lnTo>
                    <a:pt x="718" y="6212"/>
                  </a:lnTo>
                  <a:lnTo>
                    <a:pt x="718" y="62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" name="Freeform 44">
              <a:extLst>
                <a:ext uri="{FF2B5EF4-FFF2-40B4-BE49-F238E27FC236}">
                  <a16:creationId xmlns:a16="http://schemas.microsoft.com/office/drawing/2014/main" id="{AE510807-0129-F078-6559-367B75BEC8F4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3" y="2242"/>
              <a:ext cx="383" cy="303"/>
            </a:xfrm>
            <a:custGeom>
              <a:avLst/>
              <a:gdLst>
                <a:gd name="T0" fmla="*/ 1137 w 1147"/>
                <a:gd name="T1" fmla="*/ 2 h 908"/>
                <a:gd name="T2" fmla="*/ 1042 w 1147"/>
                <a:gd name="T3" fmla="*/ 124 h 908"/>
                <a:gd name="T4" fmla="*/ 951 w 1147"/>
                <a:gd name="T5" fmla="*/ 249 h 908"/>
                <a:gd name="T6" fmla="*/ 908 w 1147"/>
                <a:gd name="T7" fmla="*/ 314 h 908"/>
                <a:gd name="T8" fmla="*/ 825 w 1147"/>
                <a:gd name="T9" fmla="*/ 444 h 908"/>
                <a:gd name="T10" fmla="*/ 785 w 1147"/>
                <a:gd name="T11" fmla="*/ 510 h 908"/>
                <a:gd name="T12" fmla="*/ 710 w 1147"/>
                <a:gd name="T13" fmla="*/ 646 h 908"/>
                <a:gd name="T14" fmla="*/ 640 w 1147"/>
                <a:gd name="T15" fmla="*/ 784 h 908"/>
                <a:gd name="T16" fmla="*/ 607 w 1147"/>
                <a:gd name="T17" fmla="*/ 853 h 908"/>
                <a:gd name="T18" fmla="*/ 603 w 1147"/>
                <a:gd name="T19" fmla="*/ 860 h 908"/>
                <a:gd name="T20" fmla="*/ 594 w 1147"/>
                <a:gd name="T21" fmla="*/ 874 h 908"/>
                <a:gd name="T22" fmla="*/ 588 w 1147"/>
                <a:gd name="T23" fmla="*/ 880 h 908"/>
                <a:gd name="T24" fmla="*/ 573 w 1147"/>
                <a:gd name="T25" fmla="*/ 889 h 908"/>
                <a:gd name="T26" fmla="*/ 556 w 1147"/>
                <a:gd name="T27" fmla="*/ 892 h 908"/>
                <a:gd name="T28" fmla="*/ 537 w 1147"/>
                <a:gd name="T29" fmla="*/ 893 h 908"/>
                <a:gd name="T30" fmla="*/ 517 w 1147"/>
                <a:gd name="T31" fmla="*/ 893 h 908"/>
                <a:gd name="T32" fmla="*/ 474 w 1147"/>
                <a:gd name="T33" fmla="*/ 893 h 908"/>
                <a:gd name="T34" fmla="*/ 389 w 1147"/>
                <a:gd name="T35" fmla="*/ 893 h 908"/>
                <a:gd name="T36" fmla="*/ 47 w 1147"/>
                <a:gd name="T37" fmla="*/ 895 h 908"/>
                <a:gd name="T38" fmla="*/ 6 w 1147"/>
                <a:gd name="T39" fmla="*/ 896 h 908"/>
                <a:gd name="T40" fmla="*/ 1 w 1147"/>
                <a:gd name="T41" fmla="*/ 897 h 908"/>
                <a:gd name="T42" fmla="*/ 0 w 1147"/>
                <a:gd name="T43" fmla="*/ 902 h 908"/>
                <a:gd name="T44" fmla="*/ 1 w 1147"/>
                <a:gd name="T45" fmla="*/ 906 h 908"/>
                <a:gd name="T46" fmla="*/ 6 w 1147"/>
                <a:gd name="T47" fmla="*/ 908 h 908"/>
                <a:gd name="T48" fmla="*/ 350 w 1147"/>
                <a:gd name="T49" fmla="*/ 906 h 908"/>
                <a:gd name="T50" fmla="*/ 522 w 1147"/>
                <a:gd name="T51" fmla="*/ 905 h 908"/>
                <a:gd name="T52" fmla="*/ 540 w 1147"/>
                <a:gd name="T53" fmla="*/ 905 h 908"/>
                <a:gd name="T54" fmla="*/ 568 w 1147"/>
                <a:gd name="T55" fmla="*/ 903 h 908"/>
                <a:gd name="T56" fmla="*/ 585 w 1147"/>
                <a:gd name="T57" fmla="*/ 897 h 908"/>
                <a:gd name="T58" fmla="*/ 593 w 1147"/>
                <a:gd name="T59" fmla="*/ 892 h 908"/>
                <a:gd name="T60" fmla="*/ 605 w 1147"/>
                <a:gd name="T61" fmla="*/ 880 h 908"/>
                <a:gd name="T62" fmla="*/ 614 w 1147"/>
                <a:gd name="T63" fmla="*/ 866 h 908"/>
                <a:gd name="T64" fmla="*/ 629 w 1147"/>
                <a:gd name="T65" fmla="*/ 834 h 908"/>
                <a:gd name="T66" fmla="*/ 663 w 1147"/>
                <a:gd name="T67" fmla="*/ 764 h 908"/>
                <a:gd name="T68" fmla="*/ 735 w 1147"/>
                <a:gd name="T69" fmla="*/ 625 h 908"/>
                <a:gd name="T70" fmla="*/ 773 w 1147"/>
                <a:gd name="T71" fmla="*/ 557 h 908"/>
                <a:gd name="T72" fmla="*/ 852 w 1147"/>
                <a:gd name="T73" fmla="*/ 423 h 908"/>
                <a:gd name="T74" fmla="*/ 936 w 1147"/>
                <a:gd name="T75" fmla="*/ 292 h 908"/>
                <a:gd name="T76" fmla="*/ 980 w 1147"/>
                <a:gd name="T77" fmla="*/ 228 h 908"/>
                <a:gd name="T78" fmla="*/ 1073 w 1147"/>
                <a:gd name="T79" fmla="*/ 103 h 908"/>
                <a:gd name="T80" fmla="*/ 1121 w 1147"/>
                <a:gd name="T81" fmla="*/ 41 h 908"/>
                <a:gd name="T82" fmla="*/ 1146 w 1147"/>
                <a:gd name="T83" fmla="*/ 11 h 908"/>
                <a:gd name="T84" fmla="*/ 1147 w 1147"/>
                <a:gd name="T85" fmla="*/ 6 h 908"/>
                <a:gd name="T86" fmla="*/ 1145 w 1147"/>
                <a:gd name="T87" fmla="*/ 2 h 908"/>
                <a:gd name="T88" fmla="*/ 1141 w 1147"/>
                <a:gd name="T89" fmla="*/ 0 h 908"/>
                <a:gd name="T90" fmla="*/ 1137 w 1147"/>
                <a:gd name="T91" fmla="*/ 2 h 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147" h="908">
                  <a:moveTo>
                    <a:pt x="1137" y="2"/>
                  </a:moveTo>
                  <a:lnTo>
                    <a:pt x="1137" y="2"/>
                  </a:lnTo>
                  <a:lnTo>
                    <a:pt x="1089" y="62"/>
                  </a:lnTo>
                  <a:lnTo>
                    <a:pt x="1042" y="124"/>
                  </a:lnTo>
                  <a:lnTo>
                    <a:pt x="995" y="187"/>
                  </a:lnTo>
                  <a:lnTo>
                    <a:pt x="951" y="249"/>
                  </a:lnTo>
                  <a:lnTo>
                    <a:pt x="951" y="249"/>
                  </a:lnTo>
                  <a:lnTo>
                    <a:pt x="908" y="314"/>
                  </a:lnTo>
                  <a:lnTo>
                    <a:pt x="866" y="379"/>
                  </a:lnTo>
                  <a:lnTo>
                    <a:pt x="825" y="444"/>
                  </a:lnTo>
                  <a:lnTo>
                    <a:pt x="785" y="510"/>
                  </a:lnTo>
                  <a:lnTo>
                    <a:pt x="785" y="510"/>
                  </a:lnTo>
                  <a:lnTo>
                    <a:pt x="747" y="578"/>
                  </a:lnTo>
                  <a:lnTo>
                    <a:pt x="710" y="646"/>
                  </a:lnTo>
                  <a:lnTo>
                    <a:pt x="675" y="714"/>
                  </a:lnTo>
                  <a:lnTo>
                    <a:pt x="640" y="784"/>
                  </a:lnTo>
                  <a:lnTo>
                    <a:pt x="640" y="784"/>
                  </a:lnTo>
                  <a:lnTo>
                    <a:pt x="607" y="853"/>
                  </a:lnTo>
                  <a:lnTo>
                    <a:pt x="607" y="853"/>
                  </a:lnTo>
                  <a:lnTo>
                    <a:pt x="603" y="860"/>
                  </a:lnTo>
                  <a:lnTo>
                    <a:pt x="599" y="868"/>
                  </a:lnTo>
                  <a:lnTo>
                    <a:pt x="594" y="874"/>
                  </a:lnTo>
                  <a:lnTo>
                    <a:pt x="588" y="880"/>
                  </a:lnTo>
                  <a:lnTo>
                    <a:pt x="588" y="880"/>
                  </a:lnTo>
                  <a:lnTo>
                    <a:pt x="581" y="885"/>
                  </a:lnTo>
                  <a:lnTo>
                    <a:pt x="573" y="889"/>
                  </a:lnTo>
                  <a:lnTo>
                    <a:pt x="564" y="891"/>
                  </a:lnTo>
                  <a:lnTo>
                    <a:pt x="556" y="892"/>
                  </a:lnTo>
                  <a:lnTo>
                    <a:pt x="556" y="892"/>
                  </a:lnTo>
                  <a:lnTo>
                    <a:pt x="537" y="893"/>
                  </a:lnTo>
                  <a:lnTo>
                    <a:pt x="517" y="893"/>
                  </a:lnTo>
                  <a:lnTo>
                    <a:pt x="517" y="893"/>
                  </a:lnTo>
                  <a:lnTo>
                    <a:pt x="474" y="893"/>
                  </a:lnTo>
                  <a:lnTo>
                    <a:pt x="474" y="893"/>
                  </a:lnTo>
                  <a:lnTo>
                    <a:pt x="389" y="893"/>
                  </a:lnTo>
                  <a:lnTo>
                    <a:pt x="389" y="893"/>
                  </a:lnTo>
                  <a:lnTo>
                    <a:pt x="47" y="895"/>
                  </a:lnTo>
                  <a:lnTo>
                    <a:pt x="47" y="895"/>
                  </a:lnTo>
                  <a:lnTo>
                    <a:pt x="6" y="896"/>
                  </a:lnTo>
                  <a:lnTo>
                    <a:pt x="6" y="896"/>
                  </a:lnTo>
                  <a:lnTo>
                    <a:pt x="3" y="896"/>
                  </a:lnTo>
                  <a:lnTo>
                    <a:pt x="1" y="897"/>
                  </a:lnTo>
                  <a:lnTo>
                    <a:pt x="0" y="899"/>
                  </a:lnTo>
                  <a:lnTo>
                    <a:pt x="0" y="902"/>
                  </a:lnTo>
                  <a:lnTo>
                    <a:pt x="0" y="904"/>
                  </a:lnTo>
                  <a:lnTo>
                    <a:pt x="1" y="906"/>
                  </a:lnTo>
                  <a:lnTo>
                    <a:pt x="3" y="907"/>
                  </a:lnTo>
                  <a:lnTo>
                    <a:pt x="6" y="908"/>
                  </a:lnTo>
                  <a:lnTo>
                    <a:pt x="6" y="908"/>
                  </a:lnTo>
                  <a:lnTo>
                    <a:pt x="350" y="906"/>
                  </a:lnTo>
                  <a:lnTo>
                    <a:pt x="350" y="906"/>
                  </a:lnTo>
                  <a:lnTo>
                    <a:pt x="522" y="905"/>
                  </a:lnTo>
                  <a:lnTo>
                    <a:pt x="522" y="905"/>
                  </a:lnTo>
                  <a:lnTo>
                    <a:pt x="540" y="905"/>
                  </a:lnTo>
                  <a:lnTo>
                    <a:pt x="559" y="904"/>
                  </a:lnTo>
                  <a:lnTo>
                    <a:pt x="568" y="903"/>
                  </a:lnTo>
                  <a:lnTo>
                    <a:pt x="576" y="900"/>
                  </a:lnTo>
                  <a:lnTo>
                    <a:pt x="585" y="897"/>
                  </a:lnTo>
                  <a:lnTo>
                    <a:pt x="593" y="892"/>
                  </a:lnTo>
                  <a:lnTo>
                    <a:pt x="593" y="892"/>
                  </a:lnTo>
                  <a:lnTo>
                    <a:pt x="599" y="886"/>
                  </a:lnTo>
                  <a:lnTo>
                    <a:pt x="605" y="880"/>
                  </a:lnTo>
                  <a:lnTo>
                    <a:pt x="610" y="873"/>
                  </a:lnTo>
                  <a:lnTo>
                    <a:pt x="614" y="866"/>
                  </a:lnTo>
                  <a:lnTo>
                    <a:pt x="622" y="850"/>
                  </a:lnTo>
                  <a:lnTo>
                    <a:pt x="629" y="834"/>
                  </a:lnTo>
                  <a:lnTo>
                    <a:pt x="629" y="834"/>
                  </a:lnTo>
                  <a:lnTo>
                    <a:pt x="663" y="764"/>
                  </a:lnTo>
                  <a:lnTo>
                    <a:pt x="699" y="694"/>
                  </a:lnTo>
                  <a:lnTo>
                    <a:pt x="735" y="625"/>
                  </a:lnTo>
                  <a:lnTo>
                    <a:pt x="773" y="557"/>
                  </a:lnTo>
                  <a:lnTo>
                    <a:pt x="773" y="557"/>
                  </a:lnTo>
                  <a:lnTo>
                    <a:pt x="812" y="489"/>
                  </a:lnTo>
                  <a:lnTo>
                    <a:pt x="852" y="423"/>
                  </a:lnTo>
                  <a:lnTo>
                    <a:pt x="894" y="357"/>
                  </a:lnTo>
                  <a:lnTo>
                    <a:pt x="936" y="292"/>
                  </a:lnTo>
                  <a:lnTo>
                    <a:pt x="936" y="292"/>
                  </a:lnTo>
                  <a:lnTo>
                    <a:pt x="980" y="228"/>
                  </a:lnTo>
                  <a:lnTo>
                    <a:pt x="1026" y="165"/>
                  </a:lnTo>
                  <a:lnTo>
                    <a:pt x="1073" y="103"/>
                  </a:lnTo>
                  <a:lnTo>
                    <a:pt x="1121" y="41"/>
                  </a:lnTo>
                  <a:lnTo>
                    <a:pt x="1121" y="41"/>
                  </a:lnTo>
                  <a:lnTo>
                    <a:pt x="1146" y="11"/>
                  </a:lnTo>
                  <a:lnTo>
                    <a:pt x="1146" y="11"/>
                  </a:lnTo>
                  <a:lnTo>
                    <a:pt x="1147" y="8"/>
                  </a:lnTo>
                  <a:lnTo>
                    <a:pt x="1147" y="6"/>
                  </a:lnTo>
                  <a:lnTo>
                    <a:pt x="1146" y="4"/>
                  </a:lnTo>
                  <a:lnTo>
                    <a:pt x="1145" y="2"/>
                  </a:lnTo>
                  <a:lnTo>
                    <a:pt x="1143" y="1"/>
                  </a:lnTo>
                  <a:lnTo>
                    <a:pt x="1141" y="0"/>
                  </a:lnTo>
                  <a:lnTo>
                    <a:pt x="1139" y="0"/>
                  </a:lnTo>
                  <a:lnTo>
                    <a:pt x="1137" y="2"/>
                  </a:lnTo>
                  <a:lnTo>
                    <a:pt x="1137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8" name="Freeform 45">
              <a:extLst>
                <a:ext uri="{FF2B5EF4-FFF2-40B4-BE49-F238E27FC236}">
                  <a16:creationId xmlns:a16="http://schemas.microsoft.com/office/drawing/2014/main" id="{D5FBE07A-4D7B-2702-A024-CEE9FF3505D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4" y="2561"/>
              <a:ext cx="1293" cy="1655"/>
            </a:xfrm>
            <a:custGeom>
              <a:avLst/>
              <a:gdLst>
                <a:gd name="T0" fmla="*/ 3666 w 3880"/>
                <a:gd name="T1" fmla="*/ 279 h 4965"/>
                <a:gd name="T2" fmla="*/ 3814 w 3880"/>
                <a:gd name="T3" fmla="*/ 444 h 4965"/>
                <a:gd name="T4" fmla="*/ 3856 w 3880"/>
                <a:gd name="T5" fmla="*/ 502 h 4965"/>
                <a:gd name="T6" fmla="*/ 3869 w 3880"/>
                <a:gd name="T7" fmla="*/ 544 h 4965"/>
                <a:gd name="T8" fmla="*/ 3864 w 3880"/>
                <a:gd name="T9" fmla="*/ 576 h 4965"/>
                <a:gd name="T10" fmla="*/ 3835 w 3880"/>
                <a:gd name="T11" fmla="*/ 618 h 4965"/>
                <a:gd name="T12" fmla="*/ 3756 w 3880"/>
                <a:gd name="T13" fmla="*/ 697 h 4965"/>
                <a:gd name="T14" fmla="*/ 3567 w 3880"/>
                <a:gd name="T15" fmla="*/ 872 h 4965"/>
                <a:gd name="T16" fmla="*/ 3247 w 3880"/>
                <a:gd name="T17" fmla="*/ 1152 h 4965"/>
                <a:gd name="T18" fmla="*/ 2929 w 3880"/>
                <a:gd name="T19" fmla="*/ 1438 h 4965"/>
                <a:gd name="T20" fmla="*/ 2745 w 3880"/>
                <a:gd name="T21" fmla="*/ 1623 h 4965"/>
                <a:gd name="T22" fmla="*/ 2510 w 3880"/>
                <a:gd name="T23" fmla="*/ 1884 h 4965"/>
                <a:gd name="T24" fmla="*/ 2188 w 3880"/>
                <a:gd name="T25" fmla="*/ 2250 h 4965"/>
                <a:gd name="T26" fmla="*/ 1761 w 3880"/>
                <a:gd name="T27" fmla="*/ 2705 h 4965"/>
                <a:gd name="T28" fmla="*/ 1333 w 3880"/>
                <a:gd name="T29" fmla="*/ 3148 h 4965"/>
                <a:gd name="T30" fmla="*/ 920 w 3880"/>
                <a:gd name="T31" fmla="*/ 3595 h 4965"/>
                <a:gd name="T32" fmla="*/ 722 w 3880"/>
                <a:gd name="T33" fmla="*/ 3827 h 4965"/>
                <a:gd name="T34" fmla="*/ 583 w 3880"/>
                <a:gd name="T35" fmla="*/ 4001 h 4965"/>
                <a:gd name="T36" fmla="*/ 406 w 3880"/>
                <a:gd name="T37" fmla="*/ 4242 h 4965"/>
                <a:gd name="T38" fmla="*/ 244 w 3880"/>
                <a:gd name="T39" fmla="*/ 4493 h 4965"/>
                <a:gd name="T40" fmla="*/ 97 w 3880"/>
                <a:gd name="T41" fmla="*/ 4754 h 4965"/>
                <a:gd name="T42" fmla="*/ 0 w 3880"/>
                <a:gd name="T43" fmla="*/ 4956 h 4965"/>
                <a:gd name="T44" fmla="*/ 1 w 3880"/>
                <a:gd name="T45" fmla="*/ 4962 h 4965"/>
                <a:gd name="T46" fmla="*/ 9 w 3880"/>
                <a:gd name="T47" fmla="*/ 4964 h 4965"/>
                <a:gd name="T48" fmla="*/ 76 w 3880"/>
                <a:gd name="T49" fmla="*/ 4823 h 4965"/>
                <a:gd name="T50" fmla="*/ 222 w 3880"/>
                <a:gd name="T51" fmla="*/ 4554 h 4965"/>
                <a:gd name="T52" fmla="*/ 385 w 3880"/>
                <a:gd name="T53" fmla="*/ 4296 h 4965"/>
                <a:gd name="T54" fmla="*/ 564 w 3880"/>
                <a:gd name="T55" fmla="*/ 4046 h 4965"/>
                <a:gd name="T56" fmla="*/ 706 w 3880"/>
                <a:gd name="T57" fmla="*/ 3866 h 4965"/>
                <a:gd name="T58" fmla="*/ 905 w 3880"/>
                <a:gd name="T59" fmla="*/ 3631 h 4965"/>
                <a:gd name="T60" fmla="*/ 1269 w 3880"/>
                <a:gd name="T61" fmla="*/ 3234 h 4965"/>
                <a:gd name="T62" fmla="*/ 1699 w 3880"/>
                <a:gd name="T63" fmla="*/ 2788 h 4965"/>
                <a:gd name="T64" fmla="*/ 2128 w 3880"/>
                <a:gd name="T65" fmla="*/ 2336 h 4965"/>
                <a:gd name="T66" fmla="*/ 2453 w 3880"/>
                <a:gd name="T67" fmla="*/ 1969 h 4965"/>
                <a:gd name="T68" fmla="*/ 2750 w 3880"/>
                <a:gd name="T69" fmla="*/ 1636 h 4965"/>
                <a:gd name="T70" fmla="*/ 2934 w 3880"/>
                <a:gd name="T71" fmla="*/ 1449 h 4965"/>
                <a:gd name="T72" fmla="*/ 3192 w 3880"/>
                <a:gd name="T73" fmla="*/ 1216 h 4965"/>
                <a:gd name="T74" fmla="*/ 3519 w 3880"/>
                <a:gd name="T75" fmla="*/ 931 h 4965"/>
                <a:gd name="T76" fmla="*/ 3775 w 3880"/>
                <a:gd name="T77" fmla="*/ 697 h 4965"/>
                <a:gd name="T78" fmla="*/ 3856 w 3880"/>
                <a:gd name="T79" fmla="*/ 612 h 4965"/>
                <a:gd name="T80" fmla="*/ 3879 w 3880"/>
                <a:gd name="T81" fmla="*/ 566 h 4965"/>
                <a:gd name="T82" fmla="*/ 3880 w 3880"/>
                <a:gd name="T83" fmla="*/ 536 h 4965"/>
                <a:gd name="T84" fmla="*/ 3872 w 3880"/>
                <a:gd name="T85" fmla="*/ 511 h 4965"/>
                <a:gd name="T86" fmla="*/ 3833 w 3880"/>
                <a:gd name="T87" fmla="*/ 448 h 4965"/>
                <a:gd name="T88" fmla="*/ 3675 w 3880"/>
                <a:gd name="T89" fmla="*/ 271 h 4965"/>
                <a:gd name="T90" fmla="*/ 3428 w 3880"/>
                <a:gd name="T91" fmla="*/ 1 h 4965"/>
                <a:gd name="T92" fmla="*/ 3420 w 3880"/>
                <a:gd name="T93" fmla="*/ 2 h 4965"/>
                <a:gd name="T94" fmla="*/ 3420 w 3880"/>
                <a:gd name="T95" fmla="*/ 10 h 49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880" h="4965">
                  <a:moveTo>
                    <a:pt x="3420" y="10"/>
                  </a:moveTo>
                  <a:lnTo>
                    <a:pt x="3420" y="10"/>
                  </a:lnTo>
                  <a:lnTo>
                    <a:pt x="3544" y="144"/>
                  </a:lnTo>
                  <a:lnTo>
                    <a:pt x="3666" y="279"/>
                  </a:lnTo>
                  <a:lnTo>
                    <a:pt x="3666" y="279"/>
                  </a:lnTo>
                  <a:lnTo>
                    <a:pt x="3785" y="411"/>
                  </a:lnTo>
                  <a:lnTo>
                    <a:pt x="3785" y="411"/>
                  </a:lnTo>
                  <a:lnTo>
                    <a:pt x="3814" y="444"/>
                  </a:lnTo>
                  <a:lnTo>
                    <a:pt x="3830" y="462"/>
                  </a:lnTo>
                  <a:lnTo>
                    <a:pt x="3844" y="482"/>
                  </a:lnTo>
                  <a:lnTo>
                    <a:pt x="3850" y="492"/>
                  </a:lnTo>
                  <a:lnTo>
                    <a:pt x="3856" y="502"/>
                  </a:lnTo>
                  <a:lnTo>
                    <a:pt x="3861" y="512"/>
                  </a:lnTo>
                  <a:lnTo>
                    <a:pt x="3865" y="523"/>
                  </a:lnTo>
                  <a:lnTo>
                    <a:pt x="3867" y="533"/>
                  </a:lnTo>
                  <a:lnTo>
                    <a:pt x="3869" y="544"/>
                  </a:lnTo>
                  <a:lnTo>
                    <a:pt x="3869" y="555"/>
                  </a:lnTo>
                  <a:lnTo>
                    <a:pt x="3867" y="566"/>
                  </a:lnTo>
                  <a:lnTo>
                    <a:pt x="3867" y="566"/>
                  </a:lnTo>
                  <a:lnTo>
                    <a:pt x="3864" y="576"/>
                  </a:lnTo>
                  <a:lnTo>
                    <a:pt x="3860" y="585"/>
                  </a:lnTo>
                  <a:lnTo>
                    <a:pt x="3855" y="594"/>
                  </a:lnTo>
                  <a:lnTo>
                    <a:pt x="3849" y="602"/>
                  </a:lnTo>
                  <a:lnTo>
                    <a:pt x="3835" y="618"/>
                  </a:lnTo>
                  <a:lnTo>
                    <a:pt x="3821" y="633"/>
                  </a:lnTo>
                  <a:lnTo>
                    <a:pt x="3821" y="633"/>
                  </a:lnTo>
                  <a:lnTo>
                    <a:pt x="3756" y="697"/>
                  </a:lnTo>
                  <a:lnTo>
                    <a:pt x="3756" y="697"/>
                  </a:lnTo>
                  <a:lnTo>
                    <a:pt x="3693" y="757"/>
                  </a:lnTo>
                  <a:lnTo>
                    <a:pt x="3629" y="815"/>
                  </a:lnTo>
                  <a:lnTo>
                    <a:pt x="3629" y="815"/>
                  </a:lnTo>
                  <a:lnTo>
                    <a:pt x="3567" y="872"/>
                  </a:lnTo>
                  <a:lnTo>
                    <a:pt x="3504" y="929"/>
                  </a:lnTo>
                  <a:lnTo>
                    <a:pt x="3376" y="1039"/>
                  </a:lnTo>
                  <a:lnTo>
                    <a:pt x="3376" y="1039"/>
                  </a:lnTo>
                  <a:lnTo>
                    <a:pt x="3247" y="1152"/>
                  </a:lnTo>
                  <a:lnTo>
                    <a:pt x="3119" y="1264"/>
                  </a:lnTo>
                  <a:lnTo>
                    <a:pt x="3055" y="1321"/>
                  </a:lnTo>
                  <a:lnTo>
                    <a:pt x="2991" y="1379"/>
                  </a:lnTo>
                  <a:lnTo>
                    <a:pt x="2929" y="1438"/>
                  </a:lnTo>
                  <a:lnTo>
                    <a:pt x="2868" y="1497"/>
                  </a:lnTo>
                  <a:lnTo>
                    <a:pt x="2868" y="1497"/>
                  </a:lnTo>
                  <a:lnTo>
                    <a:pt x="2806" y="1559"/>
                  </a:lnTo>
                  <a:lnTo>
                    <a:pt x="2745" y="1623"/>
                  </a:lnTo>
                  <a:lnTo>
                    <a:pt x="2686" y="1687"/>
                  </a:lnTo>
                  <a:lnTo>
                    <a:pt x="2626" y="1752"/>
                  </a:lnTo>
                  <a:lnTo>
                    <a:pt x="2568" y="1819"/>
                  </a:lnTo>
                  <a:lnTo>
                    <a:pt x="2510" y="1884"/>
                  </a:lnTo>
                  <a:lnTo>
                    <a:pt x="2396" y="2017"/>
                  </a:lnTo>
                  <a:lnTo>
                    <a:pt x="2396" y="2017"/>
                  </a:lnTo>
                  <a:lnTo>
                    <a:pt x="2292" y="2135"/>
                  </a:lnTo>
                  <a:lnTo>
                    <a:pt x="2188" y="2250"/>
                  </a:lnTo>
                  <a:lnTo>
                    <a:pt x="2083" y="2366"/>
                  </a:lnTo>
                  <a:lnTo>
                    <a:pt x="1977" y="2479"/>
                  </a:lnTo>
                  <a:lnTo>
                    <a:pt x="1869" y="2593"/>
                  </a:lnTo>
                  <a:lnTo>
                    <a:pt x="1761" y="2705"/>
                  </a:lnTo>
                  <a:lnTo>
                    <a:pt x="1544" y="2931"/>
                  </a:lnTo>
                  <a:lnTo>
                    <a:pt x="1544" y="2931"/>
                  </a:lnTo>
                  <a:lnTo>
                    <a:pt x="1438" y="3039"/>
                  </a:lnTo>
                  <a:lnTo>
                    <a:pt x="1333" y="3148"/>
                  </a:lnTo>
                  <a:lnTo>
                    <a:pt x="1229" y="3259"/>
                  </a:lnTo>
                  <a:lnTo>
                    <a:pt x="1124" y="3369"/>
                  </a:lnTo>
                  <a:lnTo>
                    <a:pt x="1021" y="3482"/>
                  </a:lnTo>
                  <a:lnTo>
                    <a:pt x="920" y="3595"/>
                  </a:lnTo>
                  <a:lnTo>
                    <a:pt x="870" y="3653"/>
                  </a:lnTo>
                  <a:lnTo>
                    <a:pt x="820" y="3710"/>
                  </a:lnTo>
                  <a:lnTo>
                    <a:pt x="771" y="3768"/>
                  </a:lnTo>
                  <a:lnTo>
                    <a:pt x="722" y="3827"/>
                  </a:lnTo>
                  <a:lnTo>
                    <a:pt x="722" y="3827"/>
                  </a:lnTo>
                  <a:lnTo>
                    <a:pt x="675" y="3885"/>
                  </a:lnTo>
                  <a:lnTo>
                    <a:pt x="629" y="3943"/>
                  </a:lnTo>
                  <a:lnTo>
                    <a:pt x="583" y="4001"/>
                  </a:lnTo>
                  <a:lnTo>
                    <a:pt x="538" y="4062"/>
                  </a:lnTo>
                  <a:lnTo>
                    <a:pt x="493" y="4121"/>
                  </a:lnTo>
                  <a:lnTo>
                    <a:pt x="449" y="4182"/>
                  </a:lnTo>
                  <a:lnTo>
                    <a:pt x="406" y="4242"/>
                  </a:lnTo>
                  <a:lnTo>
                    <a:pt x="364" y="4305"/>
                  </a:lnTo>
                  <a:lnTo>
                    <a:pt x="323" y="4367"/>
                  </a:lnTo>
                  <a:lnTo>
                    <a:pt x="283" y="4429"/>
                  </a:lnTo>
                  <a:lnTo>
                    <a:pt x="244" y="4493"/>
                  </a:lnTo>
                  <a:lnTo>
                    <a:pt x="206" y="4557"/>
                  </a:lnTo>
                  <a:lnTo>
                    <a:pt x="169" y="4622"/>
                  </a:lnTo>
                  <a:lnTo>
                    <a:pt x="133" y="4687"/>
                  </a:lnTo>
                  <a:lnTo>
                    <a:pt x="97" y="4754"/>
                  </a:lnTo>
                  <a:lnTo>
                    <a:pt x="63" y="4820"/>
                  </a:lnTo>
                  <a:lnTo>
                    <a:pt x="63" y="4820"/>
                  </a:lnTo>
                  <a:lnTo>
                    <a:pt x="31" y="4887"/>
                  </a:lnTo>
                  <a:lnTo>
                    <a:pt x="0" y="4956"/>
                  </a:lnTo>
                  <a:lnTo>
                    <a:pt x="0" y="4956"/>
                  </a:lnTo>
                  <a:lnTo>
                    <a:pt x="0" y="4958"/>
                  </a:lnTo>
                  <a:lnTo>
                    <a:pt x="0" y="4960"/>
                  </a:lnTo>
                  <a:lnTo>
                    <a:pt x="1" y="4962"/>
                  </a:lnTo>
                  <a:lnTo>
                    <a:pt x="3" y="4964"/>
                  </a:lnTo>
                  <a:lnTo>
                    <a:pt x="5" y="4965"/>
                  </a:lnTo>
                  <a:lnTo>
                    <a:pt x="7" y="4965"/>
                  </a:lnTo>
                  <a:lnTo>
                    <a:pt x="9" y="4964"/>
                  </a:lnTo>
                  <a:lnTo>
                    <a:pt x="11" y="4962"/>
                  </a:lnTo>
                  <a:lnTo>
                    <a:pt x="11" y="4962"/>
                  </a:lnTo>
                  <a:lnTo>
                    <a:pt x="42" y="4891"/>
                  </a:lnTo>
                  <a:lnTo>
                    <a:pt x="76" y="4823"/>
                  </a:lnTo>
                  <a:lnTo>
                    <a:pt x="110" y="4755"/>
                  </a:lnTo>
                  <a:lnTo>
                    <a:pt x="147" y="4686"/>
                  </a:lnTo>
                  <a:lnTo>
                    <a:pt x="184" y="4620"/>
                  </a:lnTo>
                  <a:lnTo>
                    <a:pt x="222" y="4554"/>
                  </a:lnTo>
                  <a:lnTo>
                    <a:pt x="261" y="4488"/>
                  </a:lnTo>
                  <a:lnTo>
                    <a:pt x="301" y="4423"/>
                  </a:lnTo>
                  <a:lnTo>
                    <a:pt x="343" y="4359"/>
                  </a:lnTo>
                  <a:lnTo>
                    <a:pt x="385" y="4296"/>
                  </a:lnTo>
                  <a:lnTo>
                    <a:pt x="428" y="4232"/>
                  </a:lnTo>
                  <a:lnTo>
                    <a:pt x="472" y="4170"/>
                  </a:lnTo>
                  <a:lnTo>
                    <a:pt x="518" y="4108"/>
                  </a:lnTo>
                  <a:lnTo>
                    <a:pt x="564" y="4046"/>
                  </a:lnTo>
                  <a:lnTo>
                    <a:pt x="611" y="3986"/>
                  </a:lnTo>
                  <a:lnTo>
                    <a:pt x="658" y="3926"/>
                  </a:lnTo>
                  <a:lnTo>
                    <a:pt x="658" y="3926"/>
                  </a:lnTo>
                  <a:lnTo>
                    <a:pt x="706" y="3866"/>
                  </a:lnTo>
                  <a:lnTo>
                    <a:pt x="755" y="3806"/>
                  </a:lnTo>
                  <a:lnTo>
                    <a:pt x="804" y="3747"/>
                  </a:lnTo>
                  <a:lnTo>
                    <a:pt x="854" y="3689"/>
                  </a:lnTo>
                  <a:lnTo>
                    <a:pt x="905" y="3631"/>
                  </a:lnTo>
                  <a:lnTo>
                    <a:pt x="956" y="3573"/>
                  </a:lnTo>
                  <a:lnTo>
                    <a:pt x="1059" y="3459"/>
                  </a:lnTo>
                  <a:lnTo>
                    <a:pt x="1163" y="3345"/>
                  </a:lnTo>
                  <a:lnTo>
                    <a:pt x="1269" y="3234"/>
                  </a:lnTo>
                  <a:lnTo>
                    <a:pt x="1375" y="3122"/>
                  </a:lnTo>
                  <a:lnTo>
                    <a:pt x="1482" y="3012"/>
                  </a:lnTo>
                  <a:lnTo>
                    <a:pt x="1482" y="3012"/>
                  </a:lnTo>
                  <a:lnTo>
                    <a:pt x="1699" y="2788"/>
                  </a:lnTo>
                  <a:lnTo>
                    <a:pt x="1807" y="2676"/>
                  </a:lnTo>
                  <a:lnTo>
                    <a:pt x="1915" y="2564"/>
                  </a:lnTo>
                  <a:lnTo>
                    <a:pt x="2022" y="2450"/>
                  </a:lnTo>
                  <a:lnTo>
                    <a:pt x="2128" y="2336"/>
                  </a:lnTo>
                  <a:lnTo>
                    <a:pt x="2233" y="2220"/>
                  </a:lnTo>
                  <a:lnTo>
                    <a:pt x="2337" y="2104"/>
                  </a:lnTo>
                  <a:lnTo>
                    <a:pt x="2337" y="2104"/>
                  </a:lnTo>
                  <a:lnTo>
                    <a:pt x="2453" y="1969"/>
                  </a:lnTo>
                  <a:lnTo>
                    <a:pt x="2570" y="1834"/>
                  </a:lnTo>
                  <a:lnTo>
                    <a:pt x="2629" y="1767"/>
                  </a:lnTo>
                  <a:lnTo>
                    <a:pt x="2689" y="1701"/>
                  </a:lnTo>
                  <a:lnTo>
                    <a:pt x="2750" y="1636"/>
                  </a:lnTo>
                  <a:lnTo>
                    <a:pt x="2811" y="1570"/>
                  </a:lnTo>
                  <a:lnTo>
                    <a:pt x="2811" y="1570"/>
                  </a:lnTo>
                  <a:lnTo>
                    <a:pt x="2872" y="1509"/>
                  </a:lnTo>
                  <a:lnTo>
                    <a:pt x="2934" y="1449"/>
                  </a:lnTo>
                  <a:lnTo>
                    <a:pt x="2997" y="1390"/>
                  </a:lnTo>
                  <a:lnTo>
                    <a:pt x="3062" y="1330"/>
                  </a:lnTo>
                  <a:lnTo>
                    <a:pt x="3127" y="1273"/>
                  </a:lnTo>
                  <a:lnTo>
                    <a:pt x="3192" y="1216"/>
                  </a:lnTo>
                  <a:lnTo>
                    <a:pt x="3322" y="1101"/>
                  </a:lnTo>
                  <a:lnTo>
                    <a:pt x="3322" y="1101"/>
                  </a:lnTo>
                  <a:lnTo>
                    <a:pt x="3454" y="988"/>
                  </a:lnTo>
                  <a:lnTo>
                    <a:pt x="3519" y="931"/>
                  </a:lnTo>
                  <a:lnTo>
                    <a:pt x="3584" y="873"/>
                  </a:lnTo>
                  <a:lnTo>
                    <a:pt x="3648" y="815"/>
                  </a:lnTo>
                  <a:lnTo>
                    <a:pt x="3711" y="756"/>
                  </a:lnTo>
                  <a:lnTo>
                    <a:pt x="3775" y="697"/>
                  </a:lnTo>
                  <a:lnTo>
                    <a:pt x="3836" y="635"/>
                  </a:lnTo>
                  <a:lnTo>
                    <a:pt x="3836" y="635"/>
                  </a:lnTo>
                  <a:lnTo>
                    <a:pt x="3846" y="623"/>
                  </a:lnTo>
                  <a:lnTo>
                    <a:pt x="3856" y="612"/>
                  </a:lnTo>
                  <a:lnTo>
                    <a:pt x="3865" y="599"/>
                  </a:lnTo>
                  <a:lnTo>
                    <a:pt x="3872" y="587"/>
                  </a:lnTo>
                  <a:lnTo>
                    <a:pt x="3877" y="573"/>
                  </a:lnTo>
                  <a:lnTo>
                    <a:pt x="3879" y="566"/>
                  </a:lnTo>
                  <a:lnTo>
                    <a:pt x="3880" y="559"/>
                  </a:lnTo>
                  <a:lnTo>
                    <a:pt x="3880" y="552"/>
                  </a:lnTo>
                  <a:lnTo>
                    <a:pt x="3880" y="544"/>
                  </a:lnTo>
                  <a:lnTo>
                    <a:pt x="3880" y="536"/>
                  </a:lnTo>
                  <a:lnTo>
                    <a:pt x="3878" y="528"/>
                  </a:lnTo>
                  <a:lnTo>
                    <a:pt x="3878" y="528"/>
                  </a:lnTo>
                  <a:lnTo>
                    <a:pt x="3876" y="519"/>
                  </a:lnTo>
                  <a:lnTo>
                    <a:pt x="3872" y="511"/>
                  </a:lnTo>
                  <a:lnTo>
                    <a:pt x="3865" y="494"/>
                  </a:lnTo>
                  <a:lnTo>
                    <a:pt x="3855" y="478"/>
                  </a:lnTo>
                  <a:lnTo>
                    <a:pt x="3845" y="462"/>
                  </a:lnTo>
                  <a:lnTo>
                    <a:pt x="3833" y="448"/>
                  </a:lnTo>
                  <a:lnTo>
                    <a:pt x="3821" y="434"/>
                  </a:lnTo>
                  <a:lnTo>
                    <a:pt x="3797" y="406"/>
                  </a:lnTo>
                  <a:lnTo>
                    <a:pt x="3797" y="406"/>
                  </a:lnTo>
                  <a:lnTo>
                    <a:pt x="3675" y="271"/>
                  </a:lnTo>
                  <a:lnTo>
                    <a:pt x="3552" y="135"/>
                  </a:lnTo>
                  <a:lnTo>
                    <a:pt x="3552" y="135"/>
                  </a:lnTo>
                  <a:lnTo>
                    <a:pt x="3428" y="1"/>
                  </a:lnTo>
                  <a:lnTo>
                    <a:pt x="3428" y="1"/>
                  </a:lnTo>
                  <a:lnTo>
                    <a:pt x="3426" y="0"/>
                  </a:lnTo>
                  <a:lnTo>
                    <a:pt x="3424" y="0"/>
                  </a:lnTo>
                  <a:lnTo>
                    <a:pt x="3422" y="0"/>
                  </a:lnTo>
                  <a:lnTo>
                    <a:pt x="3420" y="2"/>
                  </a:lnTo>
                  <a:lnTo>
                    <a:pt x="3419" y="3"/>
                  </a:lnTo>
                  <a:lnTo>
                    <a:pt x="3418" y="5"/>
                  </a:lnTo>
                  <a:lnTo>
                    <a:pt x="3418" y="8"/>
                  </a:lnTo>
                  <a:lnTo>
                    <a:pt x="3420" y="10"/>
                  </a:lnTo>
                  <a:lnTo>
                    <a:pt x="3420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9" name="Freeform 46">
              <a:extLst>
                <a:ext uri="{FF2B5EF4-FFF2-40B4-BE49-F238E27FC236}">
                  <a16:creationId xmlns:a16="http://schemas.microsoft.com/office/drawing/2014/main" id="{87F26868-C7BB-5A8C-4925-C97EFC28C51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4" y="1812"/>
              <a:ext cx="927" cy="2495"/>
            </a:xfrm>
            <a:custGeom>
              <a:avLst/>
              <a:gdLst>
                <a:gd name="T0" fmla="*/ 2295 w 2782"/>
                <a:gd name="T1" fmla="*/ 6836 h 7485"/>
                <a:gd name="T2" fmla="*/ 2489 w 2782"/>
                <a:gd name="T3" fmla="*/ 6187 h 7485"/>
                <a:gd name="T4" fmla="*/ 2610 w 2782"/>
                <a:gd name="T5" fmla="*/ 5636 h 7485"/>
                <a:gd name="T6" fmla="*/ 2690 w 2782"/>
                <a:gd name="T7" fmla="*/ 4964 h 7485"/>
                <a:gd name="T8" fmla="*/ 2727 w 2782"/>
                <a:gd name="T9" fmla="*/ 4392 h 7485"/>
                <a:gd name="T10" fmla="*/ 2740 w 2782"/>
                <a:gd name="T11" fmla="*/ 4166 h 7485"/>
                <a:gd name="T12" fmla="*/ 2763 w 2782"/>
                <a:gd name="T13" fmla="*/ 3952 h 7485"/>
                <a:gd name="T14" fmla="*/ 2782 w 2782"/>
                <a:gd name="T15" fmla="*/ 3377 h 7485"/>
                <a:gd name="T16" fmla="*/ 2769 w 2782"/>
                <a:gd name="T17" fmla="*/ 2932 h 7485"/>
                <a:gd name="T18" fmla="*/ 2730 w 2782"/>
                <a:gd name="T19" fmla="*/ 2708 h 7485"/>
                <a:gd name="T20" fmla="*/ 2687 w 2782"/>
                <a:gd name="T21" fmla="*/ 2596 h 7485"/>
                <a:gd name="T22" fmla="*/ 2646 w 2782"/>
                <a:gd name="T23" fmla="*/ 2516 h 7485"/>
                <a:gd name="T24" fmla="*/ 2561 w 2782"/>
                <a:gd name="T25" fmla="*/ 2406 h 7485"/>
                <a:gd name="T26" fmla="*/ 2412 w 2782"/>
                <a:gd name="T27" fmla="*/ 2278 h 7485"/>
                <a:gd name="T28" fmla="*/ 2152 w 2782"/>
                <a:gd name="T29" fmla="*/ 2102 h 7485"/>
                <a:gd name="T30" fmla="*/ 1693 w 2782"/>
                <a:gd name="T31" fmla="*/ 1840 h 7485"/>
                <a:gd name="T32" fmla="*/ 1363 w 2782"/>
                <a:gd name="T33" fmla="*/ 1677 h 7485"/>
                <a:gd name="T34" fmla="*/ 1133 w 2782"/>
                <a:gd name="T35" fmla="*/ 1520 h 7485"/>
                <a:gd name="T36" fmla="*/ 1010 w 2782"/>
                <a:gd name="T37" fmla="*/ 1424 h 7485"/>
                <a:gd name="T38" fmla="*/ 979 w 2782"/>
                <a:gd name="T39" fmla="*/ 1359 h 7485"/>
                <a:gd name="T40" fmla="*/ 920 w 2782"/>
                <a:gd name="T41" fmla="*/ 1161 h 7485"/>
                <a:gd name="T42" fmla="*/ 813 w 2782"/>
                <a:gd name="T43" fmla="*/ 929 h 7485"/>
                <a:gd name="T44" fmla="*/ 623 w 2782"/>
                <a:gd name="T45" fmla="*/ 617 h 7485"/>
                <a:gd name="T46" fmla="*/ 453 w 2782"/>
                <a:gd name="T47" fmla="*/ 368 h 7485"/>
                <a:gd name="T48" fmla="*/ 247 w 2782"/>
                <a:gd name="T49" fmla="*/ 149 h 7485"/>
                <a:gd name="T50" fmla="*/ 112 w 2782"/>
                <a:gd name="T51" fmla="*/ 50 h 7485"/>
                <a:gd name="T52" fmla="*/ 7 w 2782"/>
                <a:gd name="T53" fmla="*/ 0 h 7485"/>
                <a:gd name="T54" fmla="*/ 0 w 2782"/>
                <a:gd name="T55" fmla="*/ 9 h 7485"/>
                <a:gd name="T56" fmla="*/ 51 w 2782"/>
                <a:gd name="T57" fmla="*/ 28 h 7485"/>
                <a:gd name="T58" fmla="*/ 183 w 2782"/>
                <a:gd name="T59" fmla="*/ 113 h 7485"/>
                <a:gd name="T60" fmla="*/ 301 w 2782"/>
                <a:gd name="T61" fmla="*/ 214 h 7485"/>
                <a:gd name="T62" fmla="*/ 438 w 2782"/>
                <a:gd name="T63" fmla="*/ 372 h 7485"/>
                <a:gd name="T64" fmla="*/ 589 w 2782"/>
                <a:gd name="T65" fmla="*/ 586 h 7485"/>
                <a:gd name="T66" fmla="*/ 832 w 2782"/>
                <a:gd name="T67" fmla="*/ 992 h 7485"/>
                <a:gd name="T68" fmla="*/ 894 w 2782"/>
                <a:gd name="T69" fmla="*/ 1134 h 7485"/>
                <a:gd name="T70" fmla="*/ 956 w 2782"/>
                <a:gd name="T71" fmla="*/ 1306 h 7485"/>
                <a:gd name="T72" fmla="*/ 976 w 2782"/>
                <a:gd name="T73" fmla="*/ 1397 h 7485"/>
                <a:gd name="T74" fmla="*/ 1009 w 2782"/>
                <a:gd name="T75" fmla="*/ 1443 h 7485"/>
                <a:gd name="T76" fmla="*/ 1258 w 2782"/>
                <a:gd name="T77" fmla="*/ 1624 h 7485"/>
                <a:gd name="T78" fmla="*/ 1393 w 2782"/>
                <a:gd name="T79" fmla="*/ 1707 h 7485"/>
                <a:gd name="T80" fmla="*/ 1859 w 2782"/>
                <a:gd name="T81" fmla="*/ 1942 h 7485"/>
                <a:gd name="T82" fmla="*/ 2298 w 2782"/>
                <a:gd name="T83" fmla="*/ 2213 h 7485"/>
                <a:gd name="T84" fmla="*/ 2514 w 2782"/>
                <a:gd name="T85" fmla="*/ 2377 h 7485"/>
                <a:gd name="T86" fmla="*/ 2620 w 2782"/>
                <a:gd name="T87" fmla="*/ 2499 h 7485"/>
                <a:gd name="T88" fmla="*/ 2679 w 2782"/>
                <a:gd name="T89" fmla="*/ 2610 h 7485"/>
                <a:gd name="T90" fmla="*/ 2727 w 2782"/>
                <a:gd name="T91" fmla="*/ 2752 h 7485"/>
                <a:gd name="T92" fmla="*/ 2756 w 2782"/>
                <a:gd name="T93" fmla="*/ 2929 h 7485"/>
                <a:gd name="T94" fmla="*/ 2771 w 2782"/>
                <a:gd name="T95" fmla="*/ 3300 h 7485"/>
                <a:gd name="T96" fmla="*/ 2762 w 2782"/>
                <a:gd name="T97" fmla="*/ 3761 h 7485"/>
                <a:gd name="T98" fmla="*/ 2740 w 2782"/>
                <a:gd name="T99" fmla="*/ 4102 h 7485"/>
                <a:gd name="T100" fmla="*/ 2726 w 2782"/>
                <a:gd name="T101" fmla="*/ 4197 h 7485"/>
                <a:gd name="T102" fmla="*/ 2676 w 2782"/>
                <a:gd name="T103" fmla="*/ 4992 h 7485"/>
                <a:gd name="T104" fmla="*/ 2611 w 2782"/>
                <a:gd name="T105" fmla="*/ 5556 h 7485"/>
                <a:gd name="T106" fmla="*/ 2497 w 2782"/>
                <a:gd name="T107" fmla="*/ 6101 h 7485"/>
                <a:gd name="T108" fmla="*/ 2312 w 2782"/>
                <a:gd name="T109" fmla="*/ 6740 h 7485"/>
                <a:gd name="T110" fmla="*/ 2075 w 2782"/>
                <a:gd name="T111" fmla="*/ 7478 h 7485"/>
                <a:gd name="T112" fmla="*/ 2084 w 2782"/>
                <a:gd name="T113" fmla="*/ 7484 h 7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782" h="7485">
                  <a:moveTo>
                    <a:pt x="2087" y="7481"/>
                  </a:moveTo>
                  <a:lnTo>
                    <a:pt x="2087" y="7481"/>
                  </a:lnTo>
                  <a:lnTo>
                    <a:pt x="2121" y="7373"/>
                  </a:lnTo>
                  <a:lnTo>
                    <a:pt x="2155" y="7265"/>
                  </a:lnTo>
                  <a:lnTo>
                    <a:pt x="2224" y="7051"/>
                  </a:lnTo>
                  <a:lnTo>
                    <a:pt x="2295" y="6836"/>
                  </a:lnTo>
                  <a:lnTo>
                    <a:pt x="2330" y="6728"/>
                  </a:lnTo>
                  <a:lnTo>
                    <a:pt x="2363" y="6620"/>
                  </a:lnTo>
                  <a:lnTo>
                    <a:pt x="2396" y="6512"/>
                  </a:lnTo>
                  <a:lnTo>
                    <a:pt x="2429" y="6404"/>
                  </a:lnTo>
                  <a:lnTo>
                    <a:pt x="2460" y="6296"/>
                  </a:lnTo>
                  <a:lnTo>
                    <a:pt x="2489" y="6187"/>
                  </a:lnTo>
                  <a:lnTo>
                    <a:pt x="2517" y="6078"/>
                  </a:lnTo>
                  <a:lnTo>
                    <a:pt x="2543" y="5968"/>
                  </a:lnTo>
                  <a:lnTo>
                    <a:pt x="2568" y="5858"/>
                  </a:lnTo>
                  <a:lnTo>
                    <a:pt x="2590" y="5746"/>
                  </a:lnTo>
                  <a:lnTo>
                    <a:pt x="2590" y="5746"/>
                  </a:lnTo>
                  <a:lnTo>
                    <a:pt x="2610" y="5636"/>
                  </a:lnTo>
                  <a:lnTo>
                    <a:pt x="2628" y="5524"/>
                  </a:lnTo>
                  <a:lnTo>
                    <a:pt x="2643" y="5413"/>
                  </a:lnTo>
                  <a:lnTo>
                    <a:pt x="2657" y="5300"/>
                  </a:lnTo>
                  <a:lnTo>
                    <a:pt x="2670" y="5189"/>
                  </a:lnTo>
                  <a:lnTo>
                    <a:pt x="2680" y="5076"/>
                  </a:lnTo>
                  <a:lnTo>
                    <a:pt x="2690" y="4964"/>
                  </a:lnTo>
                  <a:lnTo>
                    <a:pt x="2699" y="4851"/>
                  </a:lnTo>
                  <a:lnTo>
                    <a:pt x="2699" y="4851"/>
                  </a:lnTo>
                  <a:lnTo>
                    <a:pt x="2706" y="4737"/>
                  </a:lnTo>
                  <a:lnTo>
                    <a:pt x="2713" y="4622"/>
                  </a:lnTo>
                  <a:lnTo>
                    <a:pt x="2727" y="4392"/>
                  </a:lnTo>
                  <a:lnTo>
                    <a:pt x="2727" y="4392"/>
                  </a:lnTo>
                  <a:lnTo>
                    <a:pt x="2729" y="4336"/>
                  </a:lnTo>
                  <a:lnTo>
                    <a:pt x="2731" y="4279"/>
                  </a:lnTo>
                  <a:lnTo>
                    <a:pt x="2734" y="4222"/>
                  </a:lnTo>
                  <a:lnTo>
                    <a:pt x="2737" y="4194"/>
                  </a:lnTo>
                  <a:lnTo>
                    <a:pt x="2740" y="4166"/>
                  </a:lnTo>
                  <a:lnTo>
                    <a:pt x="2740" y="4166"/>
                  </a:lnTo>
                  <a:lnTo>
                    <a:pt x="2744" y="4144"/>
                  </a:lnTo>
                  <a:lnTo>
                    <a:pt x="2748" y="4122"/>
                  </a:lnTo>
                  <a:lnTo>
                    <a:pt x="2752" y="4100"/>
                  </a:lnTo>
                  <a:lnTo>
                    <a:pt x="2754" y="4078"/>
                  </a:lnTo>
                  <a:lnTo>
                    <a:pt x="2754" y="4078"/>
                  </a:lnTo>
                  <a:lnTo>
                    <a:pt x="2763" y="3952"/>
                  </a:lnTo>
                  <a:lnTo>
                    <a:pt x="2763" y="3952"/>
                  </a:lnTo>
                  <a:lnTo>
                    <a:pt x="2769" y="3838"/>
                  </a:lnTo>
                  <a:lnTo>
                    <a:pt x="2775" y="3722"/>
                  </a:lnTo>
                  <a:lnTo>
                    <a:pt x="2779" y="3607"/>
                  </a:lnTo>
                  <a:lnTo>
                    <a:pt x="2781" y="3493"/>
                  </a:lnTo>
                  <a:lnTo>
                    <a:pt x="2782" y="3377"/>
                  </a:lnTo>
                  <a:lnTo>
                    <a:pt x="2781" y="3263"/>
                  </a:lnTo>
                  <a:lnTo>
                    <a:pt x="2779" y="3148"/>
                  </a:lnTo>
                  <a:lnTo>
                    <a:pt x="2775" y="3033"/>
                  </a:lnTo>
                  <a:lnTo>
                    <a:pt x="2775" y="3033"/>
                  </a:lnTo>
                  <a:lnTo>
                    <a:pt x="2773" y="2983"/>
                  </a:lnTo>
                  <a:lnTo>
                    <a:pt x="2769" y="2932"/>
                  </a:lnTo>
                  <a:lnTo>
                    <a:pt x="2764" y="2882"/>
                  </a:lnTo>
                  <a:lnTo>
                    <a:pt x="2757" y="2832"/>
                  </a:lnTo>
                  <a:lnTo>
                    <a:pt x="2748" y="2782"/>
                  </a:lnTo>
                  <a:lnTo>
                    <a:pt x="2742" y="2757"/>
                  </a:lnTo>
                  <a:lnTo>
                    <a:pt x="2736" y="2733"/>
                  </a:lnTo>
                  <a:lnTo>
                    <a:pt x="2730" y="2708"/>
                  </a:lnTo>
                  <a:lnTo>
                    <a:pt x="2722" y="2684"/>
                  </a:lnTo>
                  <a:lnTo>
                    <a:pt x="2714" y="2660"/>
                  </a:lnTo>
                  <a:lnTo>
                    <a:pt x="2706" y="2637"/>
                  </a:lnTo>
                  <a:lnTo>
                    <a:pt x="2706" y="2637"/>
                  </a:lnTo>
                  <a:lnTo>
                    <a:pt x="2697" y="2616"/>
                  </a:lnTo>
                  <a:lnTo>
                    <a:pt x="2687" y="2596"/>
                  </a:lnTo>
                  <a:lnTo>
                    <a:pt x="2677" y="2575"/>
                  </a:lnTo>
                  <a:lnTo>
                    <a:pt x="2668" y="2555"/>
                  </a:lnTo>
                  <a:lnTo>
                    <a:pt x="2668" y="2555"/>
                  </a:lnTo>
                  <a:lnTo>
                    <a:pt x="2663" y="2544"/>
                  </a:lnTo>
                  <a:lnTo>
                    <a:pt x="2658" y="2535"/>
                  </a:lnTo>
                  <a:lnTo>
                    <a:pt x="2646" y="2516"/>
                  </a:lnTo>
                  <a:lnTo>
                    <a:pt x="2621" y="2477"/>
                  </a:lnTo>
                  <a:lnTo>
                    <a:pt x="2621" y="2477"/>
                  </a:lnTo>
                  <a:lnTo>
                    <a:pt x="2607" y="2459"/>
                  </a:lnTo>
                  <a:lnTo>
                    <a:pt x="2592" y="2440"/>
                  </a:lnTo>
                  <a:lnTo>
                    <a:pt x="2577" y="2423"/>
                  </a:lnTo>
                  <a:lnTo>
                    <a:pt x="2561" y="2406"/>
                  </a:lnTo>
                  <a:lnTo>
                    <a:pt x="2544" y="2390"/>
                  </a:lnTo>
                  <a:lnTo>
                    <a:pt x="2527" y="2374"/>
                  </a:lnTo>
                  <a:lnTo>
                    <a:pt x="2492" y="2343"/>
                  </a:lnTo>
                  <a:lnTo>
                    <a:pt x="2492" y="2343"/>
                  </a:lnTo>
                  <a:lnTo>
                    <a:pt x="2453" y="2310"/>
                  </a:lnTo>
                  <a:lnTo>
                    <a:pt x="2412" y="2278"/>
                  </a:lnTo>
                  <a:lnTo>
                    <a:pt x="2370" y="2246"/>
                  </a:lnTo>
                  <a:lnTo>
                    <a:pt x="2327" y="2216"/>
                  </a:lnTo>
                  <a:lnTo>
                    <a:pt x="2284" y="2187"/>
                  </a:lnTo>
                  <a:lnTo>
                    <a:pt x="2240" y="2158"/>
                  </a:lnTo>
                  <a:lnTo>
                    <a:pt x="2152" y="2102"/>
                  </a:lnTo>
                  <a:lnTo>
                    <a:pt x="2152" y="2102"/>
                  </a:lnTo>
                  <a:lnTo>
                    <a:pt x="2062" y="2045"/>
                  </a:lnTo>
                  <a:lnTo>
                    <a:pt x="1971" y="1991"/>
                  </a:lnTo>
                  <a:lnTo>
                    <a:pt x="1879" y="1939"/>
                  </a:lnTo>
                  <a:lnTo>
                    <a:pt x="1785" y="1888"/>
                  </a:lnTo>
                  <a:lnTo>
                    <a:pt x="1785" y="1888"/>
                  </a:lnTo>
                  <a:lnTo>
                    <a:pt x="1693" y="1840"/>
                  </a:lnTo>
                  <a:lnTo>
                    <a:pt x="1600" y="1792"/>
                  </a:lnTo>
                  <a:lnTo>
                    <a:pt x="1505" y="1746"/>
                  </a:lnTo>
                  <a:lnTo>
                    <a:pt x="1411" y="1702"/>
                  </a:lnTo>
                  <a:lnTo>
                    <a:pt x="1411" y="1702"/>
                  </a:lnTo>
                  <a:lnTo>
                    <a:pt x="1387" y="1690"/>
                  </a:lnTo>
                  <a:lnTo>
                    <a:pt x="1363" y="1677"/>
                  </a:lnTo>
                  <a:lnTo>
                    <a:pt x="1339" y="1663"/>
                  </a:lnTo>
                  <a:lnTo>
                    <a:pt x="1316" y="1649"/>
                  </a:lnTo>
                  <a:lnTo>
                    <a:pt x="1271" y="1619"/>
                  </a:lnTo>
                  <a:lnTo>
                    <a:pt x="1226" y="1586"/>
                  </a:lnTo>
                  <a:lnTo>
                    <a:pt x="1226" y="1586"/>
                  </a:lnTo>
                  <a:lnTo>
                    <a:pt x="1133" y="1520"/>
                  </a:lnTo>
                  <a:lnTo>
                    <a:pt x="1087" y="1487"/>
                  </a:lnTo>
                  <a:lnTo>
                    <a:pt x="1042" y="1453"/>
                  </a:lnTo>
                  <a:lnTo>
                    <a:pt x="1042" y="1453"/>
                  </a:lnTo>
                  <a:lnTo>
                    <a:pt x="1030" y="1444"/>
                  </a:lnTo>
                  <a:lnTo>
                    <a:pt x="1019" y="1434"/>
                  </a:lnTo>
                  <a:lnTo>
                    <a:pt x="1010" y="1424"/>
                  </a:lnTo>
                  <a:lnTo>
                    <a:pt x="1001" y="1413"/>
                  </a:lnTo>
                  <a:lnTo>
                    <a:pt x="994" y="1401"/>
                  </a:lnTo>
                  <a:lnTo>
                    <a:pt x="988" y="1389"/>
                  </a:lnTo>
                  <a:lnTo>
                    <a:pt x="983" y="1374"/>
                  </a:lnTo>
                  <a:lnTo>
                    <a:pt x="979" y="1359"/>
                  </a:lnTo>
                  <a:lnTo>
                    <a:pt x="979" y="1359"/>
                  </a:lnTo>
                  <a:lnTo>
                    <a:pt x="967" y="1305"/>
                  </a:lnTo>
                  <a:lnTo>
                    <a:pt x="960" y="1278"/>
                  </a:lnTo>
                  <a:lnTo>
                    <a:pt x="951" y="1251"/>
                  </a:lnTo>
                  <a:lnTo>
                    <a:pt x="951" y="1251"/>
                  </a:lnTo>
                  <a:lnTo>
                    <a:pt x="936" y="1206"/>
                  </a:lnTo>
                  <a:lnTo>
                    <a:pt x="920" y="1161"/>
                  </a:lnTo>
                  <a:lnTo>
                    <a:pt x="903" y="1115"/>
                  </a:lnTo>
                  <a:lnTo>
                    <a:pt x="884" y="1072"/>
                  </a:lnTo>
                  <a:lnTo>
                    <a:pt x="884" y="1072"/>
                  </a:lnTo>
                  <a:lnTo>
                    <a:pt x="862" y="1024"/>
                  </a:lnTo>
                  <a:lnTo>
                    <a:pt x="838" y="977"/>
                  </a:lnTo>
                  <a:lnTo>
                    <a:pt x="813" y="929"/>
                  </a:lnTo>
                  <a:lnTo>
                    <a:pt x="785" y="883"/>
                  </a:lnTo>
                  <a:lnTo>
                    <a:pt x="758" y="838"/>
                  </a:lnTo>
                  <a:lnTo>
                    <a:pt x="731" y="793"/>
                  </a:lnTo>
                  <a:lnTo>
                    <a:pt x="675" y="701"/>
                  </a:lnTo>
                  <a:lnTo>
                    <a:pt x="675" y="701"/>
                  </a:lnTo>
                  <a:lnTo>
                    <a:pt x="623" y="617"/>
                  </a:lnTo>
                  <a:lnTo>
                    <a:pt x="597" y="575"/>
                  </a:lnTo>
                  <a:lnTo>
                    <a:pt x="569" y="533"/>
                  </a:lnTo>
                  <a:lnTo>
                    <a:pt x="541" y="491"/>
                  </a:lnTo>
                  <a:lnTo>
                    <a:pt x="513" y="449"/>
                  </a:lnTo>
                  <a:lnTo>
                    <a:pt x="483" y="408"/>
                  </a:lnTo>
                  <a:lnTo>
                    <a:pt x="453" y="368"/>
                  </a:lnTo>
                  <a:lnTo>
                    <a:pt x="421" y="329"/>
                  </a:lnTo>
                  <a:lnTo>
                    <a:pt x="388" y="290"/>
                  </a:lnTo>
                  <a:lnTo>
                    <a:pt x="355" y="252"/>
                  </a:lnTo>
                  <a:lnTo>
                    <a:pt x="320" y="216"/>
                  </a:lnTo>
                  <a:lnTo>
                    <a:pt x="284" y="182"/>
                  </a:lnTo>
                  <a:lnTo>
                    <a:pt x="247" y="149"/>
                  </a:lnTo>
                  <a:lnTo>
                    <a:pt x="208" y="118"/>
                  </a:lnTo>
                  <a:lnTo>
                    <a:pt x="188" y="103"/>
                  </a:lnTo>
                  <a:lnTo>
                    <a:pt x="168" y="88"/>
                  </a:lnTo>
                  <a:lnTo>
                    <a:pt x="168" y="88"/>
                  </a:lnTo>
                  <a:lnTo>
                    <a:pt x="131" y="63"/>
                  </a:lnTo>
                  <a:lnTo>
                    <a:pt x="112" y="50"/>
                  </a:lnTo>
                  <a:lnTo>
                    <a:pt x="92" y="36"/>
                  </a:lnTo>
                  <a:lnTo>
                    <a:pt x="71" y="25"/>
                  </a:lnTo>
                  <a:lnTo>
                    <a:pt x="50" y="15"/>
                  </a:lnTo>
                  <a:lnTo>
                    <a:pt x="29" y="6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0"/>
                  </a:lnTo>
                  <a:lnTo>
                    <a:pt x="2" y="1"/>
                  </a:lnTo>
                  <a:lnTo>
                    <a:pt x="1" y="2"/>
                  </a:lnTo>
                  <a:lnTo>
                    <a:pt x="0" y="4"/>
                  </a:lnTo>
                  <a:lnTo>
                    <a:pt x="0" y="7"/>
                  </a:lnTo>
                  <a:lnTo>
                    <a:pt x="0" y="9"/>
                  </a:lnTo>
                  <a:lnTo>
                    <a:pt x="2" y="10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16" y="15"/>
                  </a:lnTo>
                  <a:lnTo>
                    <a:pt x="28" y="19"/>
                  </a:lnTo>
                  <a:lnTo>
                    <a:pt x="51" y="28"/>
                  </a:lnTo>
                  <a:lnTo>
                    <a:pt x="75" y="41"/>
                  </a:lnTo>
                  <a:lnTo>
                    <a:pt x="98" y="55"/>
                  </a:lnTo>
                  <a:lnTo>
                    <a:pt x="120" y="69"/>
                  </a:lnTo>
                  <a:lnTo>
                    <a:pt x="142" y="84"/>
                  </a:lnTo>
                  <a:lnTo>
                    <a:pt x="183" y="113"/>
                  </a:lnTo>
                  <a:lnTo>
                    <a:pt x="183" y="113"/>
                  </a:lnTo>
                  <a:lnTo>
                    <a:pt x="204" y="129"/>
                  </a:lnTo>
                  <a:lnTo>
                    <a:pt x="224" y="145"/>
                  </a:lnTo>
                  <a:lnTo>
                    <a:pt x="244" y="161"/>
                  </a:lnTo>
                  <a:lnTo>
                    <a:pt x="263" y="178"/>
                  </a:lnTo>
                  <a:lnTo>
                    <a:pt x="282" y="196"/>
                  </a:lnTo>
                  <a:lnTo>
                    <a:pt x="301" y="214"/>
                  </a:lnTo>
                  <a:lnTo>
                    <a:pt x="319" y="232"/>
                  </a:lnTo>
                  <a:lnTo>
                    <a:pt x="336" y="251"/>
                  </a:lnTo>
                  <a:lnTo>
                    <a:pt x="336" y="251"/>
                  </a:lnTo>
                  <a:lnTo>
                    <a:pt x="371" y="292"/>
                  </a:lnTo>
                  <a:lnTo>
                    <a:pt x="404" y="332"/>
                  </a:lnTo>
                  <a:lnTo>
                    <a:pt x="438" y="372"/>
                  </a:lnTo>
                  <a:lnTo>
                    <a:pt x="470" y="414"/>
                  </a:lnTo>
                  <a:lnTo>
                    <a:pt x="501" y="456"/>
                  </a:lnTo>
                  <a:lnTo>
                    <a:pt x="531" y="500"/>
                  </a:lnTo>
                  <a:lnTo>
                    <a:pt x="560" y="543"/>
                  </a:lnTo>
                  <a:lnTo>
                    <a:pt x="589" y="586"/>
                  </a:lnTo>
                  <a:lnTo>
                    <a:pt x="589" y="586"/>
                  </a:lnTo>
                  <a:lnTo>
                    <a:pt x="645" y="674"/>
                  </a:lnTo>
                  <a:lnTo>
                    <a:pt x="700" y="765"/>
                  </a:lnTo>
                  <a:lnTo>
                    <a:pt x="754" y="855"/>
                  </a:lnTo>
                  <a:lnTo>
                    <a:pt x="807" y="946"/>
                  </a:lnTo>
                  <a:lnTo>
                    <a:pt x="807" y="946"/>
                  </a:lnTo>
                  <a:lnTo>
                    <a:pt x="832" y="992"/>
                  </a:lnTo>
                  <a:lnTo>
                    <a:pt x="855" y="1038"/>
                  </a:lnTo>
                  <a:lnTo>
                    <a:pt x="865" y="1062"/>
                  </a:lnTo>
                  <a:lnTo>
                    <a:pt x="875" y="1086"/>
                  </a:lnTo>
                  <a:lnTo>
                    <a:pt x="885" y="1110"/>
                  </a:lnTo>
                  <a:lnTo>
                    <a:pt x="894" y="1134"/>
                  </a:lnTo>
                  <a:lnTo>
                    <a:pt x="894" y="1134"/>
                  </a:lnTo>
                  <a:lnTo>
                    <a:pt x="902" y="1160"/>
                  </a:lnTo>
                  <a:lnTo>
                    <a:pt x="912" y="1184"/>
                  </a:lnTo>
                  <a:lnTo>
                    <a:pt x="931" y="1232"/>
                  </a:lnTo>
                  <a:lnTo>
                    <a:pt x="940" y="1256"/>
                  </a:lnTo>
                  <a:lnTo>
                    <a:pt x="948" y="1281"/>
                  </a:lnTo>
                  <a:lnTo>
                    <a:pt x="956" y="1306"/>
                  </a:lnTo>
                  <a:lnTo>
                    <a:pt x="962" y="1331"/>
                  </a:lnTo>
                  <a:lnTo>
                    <a:pt x="962" y="1331"/>
                  </a:lnTo>
                  <a:lnTo>
                    <a:pt x="965" y="1353"/>
                  </a:lnTo>
                  <a:lnTo>
                    <a:pt x="970" y="1375"/>
                  </a:lnTo>
                  <a:lnTo>
                    <a:pt x="973" y="1387"/>
                  </a:lnTo>
                  <a:lnTo>
                    <a:pt x="976" y="1397"/>
                  </a:lnTo>
                  <a:lnTo>
                    <a:pt x="980" y="1408"/>
                  </a:lnTo>
                  <a:lnTo>
                    <a:pt x="986" y="1417"/>
                  </a:lnTo>
                  <a:lnTo>
                    <a:pt x="986" y="1417"/>
                  </a:lnTo>
                  <a:lnTo>
                    <a:pt x="991" y="1424"/>
                  </a:lnTo>
                  <a:lnTo>
                    <a:pt x="996" y="1430"/>
                  </a:lnTo>
                  <a:lnTo>
                    <a:pt x="1009" y="1443"/>
                  </a:lnTo>
                  <a:lnTo>
                    <a:pt x="1022" y="1454"/>
                  </a:lnTo>
                  <a:lnTo>
                    <a:pt x="1036" y="1464"/>
                  </a:lnTo>
                  <a:lnTo>
                    <a:pt x="1036" y="1464"/>
                  </a:lnTo>
                  <a:lnTo>
                    <a:pt x="1215" y="1592"/>
                  </a:lnTo>
                  <a:lnTo>
                    <a:pt x="1215" y="1592"/>
                  </a:lnTo>
                  <a:lnTo>
                    <a:pt x="1258" y="1624"/>
                  </a:lnTo>
                  <a:lnTo>
                    <a:pt x="1301" y="1654"/>
                  </a:lnTo>
                  <a:lnTo>
                    <a:pt x="1324" y="1668"/>
                  </a:lnTo>
                  <a:lnTo>
                    <a:pt x="1346" y="1682"/>
                  </a:lnTo>
                  <a:lnTo>
                    <a:pt x="1369" y="1695"/>
                  </a:lnTo>
                  <a:lnTo>
                    <a:pt x="1393" y="1707"/>
                  </a:lnTo>
                  <a:lnTo>
                    <a:pt x="1393" y="1707"/>
                  </a:lnTo>
                  <a:lnTo>
                    <a:pt x="1489" y="1752"/>
                  </a:lnTo>
                  <a:lnTo>
                    <a:pt x="1585" y="1798"/>
                  </a:lnTo>
                  <a:lnTo>
                    <a:pt x="1585" y="1798"/>
                  </a:lnTo>
                  <a:lnTo>
                    <a:pt x="1677" y="1845"/>
                  </a:lnTo>
                  <a:lnTo>
                    <a:pt x="1768" y="1893"/>
                  </a:lnTo>
                  <a:lnTo>
                    <a:pt x="1859" y="1942"/>
                  </a:lnTo>
                  <a:lnTo>
                    <a:pt x="1949" y="1993"/>
                  </a:lnTo>
                  <a:lnTo>
                    <a:pt x="2038" y="2045"/>
                  </a:lnTo>
                  <a:lnTo>
                    <a:pt x="2125" y="2100"/>
                  </a:lnTo>
                  <a:lnTo>
                    <a:pt x="2212" y="2156"/>
                  </a:lnTo>
                  <a:lnTo>
                    <a:pt x="2298" y="2213"/>
                  </a:lnTo>
                  <a:lnTo>
                    <a:pt x="2298" y="2213"/>
                  </a:lnTo>
                  <a:lnTo>
                    <a:pt x="2342" y="2244"/>
                  </a:lnTo>
                  <a:lnTo>
                    <a:pt x="2386" y="2276"/>
                  </a:lnTo>
                  <a:lnTo>
                    <a:pt x="2430" y="2308"/>
                  </a:lnTo>
                  <a:lnTo>
                    <a:pt x="2473" y="2341"/>
                  </a:lnTo>
                  <a:lnTo>
                    <a:pt x="2493" y="2359"/>
                  </a:lnTo>
                  <a:lnTo>
                    <a:pt x="2514" y="2377"/>
                  </a:lnTo>
                  <a:lnTo>
                    <a:pt x="2533" y="2395"/>
                  </a:lnTo>
                  <a:lnTo>
                    <a:pt x="2552" y="2415"/>
                  </a:lnTo>
                  <a:lnTo>
                    <a:pt x="2570" y="2434"/>
                  </a:lnTo>
                  <a:lnTo>
                    <a:pt x="2587" y="2455"/>
                  </a:lnTo>
                  <a:lnTo>
                    <a:pt x="2605" y="2476"/>
                  </a:lnTo>
                  <a:lnTo>
                    <a:pt x="2620" y="2499"/>
                  </a:lnTo>
                  <a:lnTo>
                    <a:pt x="2620" y="2499"/>
                  </a:lnTo>
                  <a:lnTo>
                    <a:pt x="2633" y="2521"/>
                  </a:lnTo>
                  <a:lnTo>
                    <a:pt x="2646" y="2543"/>
                  </a:lnTo>
                  <a:lnTo>
                    <a:pt x="2658" y="2565"/>
                  </a:lnTo>
                  <a:lnTo>
                    <a:pt x="2669" y="2587"/>
                  </a:lnTo>
                  <a:lnTo>
                    <a:pt x="2679" y="2610"/>
                  </a:lnTo>
                  <a:lnTo>
                    <a:pt x="2689" y="2633"/>
                  </a:lnTo>
                  <a:lnTo>
                    <a:pt x="2698" y="2656"/>
                  </a:lnTo>
                  <a:lnTo>
                    <a:pt x="2706" y="2680"/>
                  </a:lnTo>
                  <a:lnTo>
                    <a:pt x="2714" y="2703"/>
                  </a:lnTo>
                  <a:lnTo>
                    <a:pt x="2721" y="2728"/>
                  </a:lnTo>
                  <a:lnTo>
                    <a:pt x="2727" y="2752"/>
                  </a:lnTo>
                  <a:lnTo>
                    <a:pt x="2733" y="2777"/>
                  </a:lnTo>
                  <a:lnTo>
                    <a:pt x="2738" y="2801"/>
                  </a:lnTo>
                  <a:lnTo>
                    <a:pt x="2742" y="2826"/>
                  </a:lnTo>
                  <a:lnTo>
                    <a:pt x="2750" y="2877"/>
                  </a:lnTo>
                  <a:lnTo>
                    <a:pt x="2750" y="2877"/>
                  </a:lnTo>
                  <a:lnTo>
                    <a:pt x="2756" y="2929"/>
                  </a:lnTo>
                  <a:lnTo>
                    <a:pt x="2760" y="2983"/>
                  </a:lnTo>
                  <a:lnTo>
                    <a:pt x="2764" y="3035"/>
                  </a:lnTo>
                  <a:lnTo>
                    <a:pt x="2766" y="3088"/>
                  </a:lnTo>
                  <a:lnTo>
                    <a:pt x="2769" y="3195"/>
                  </a:lnTo>
                  <a:lnTo>
                    <a:pt x="2771" y="3300"/>
                  </a:lnTo>
                  <a:lnTo>
                    <a:pt x="2771" y="3300"/>
                  </a:lnTo>
                  <a:lnTo>
                    <a:pt x="2772" y="3357"/>
                  </a:lnTo>
                  <a:lnTo>
                    <a:pt x="2772" y="3416"/>
                  </a:lnTo>
                  <a:lnTo>
                    <a:pt x="2770" y="3530"/>
                  </a:lnTo>
                  <a:lnTo>
                    <a:pt x="2767" y="3646"/>
                  </a:lnTo>
                  <a:lnTo>
                    <a:pt x="2762" y="3761"/>
                  </a:lnTo>
                  <a:lnTo>
                    <a:pt x="2762" y="3761"/>
                  </a:lnTo>
                  <a:lnTo>
                    <a:pt x="2755" y="3875"/>
                  </a:lnTo>
                  <a:lnTo>
                    <a:pt x="2748" y="3989"/>
                  </a:lnTo>
                  <a:lnTo>
                    <a:pt x="2748" y="3989"/>
                  </a:lnTo>
                  <a:lnTo>
                    <a:pt x="2745" y="4045"/>
                  </a:lnTo>
                  <a:lnTo>
                    <a:pt x="2743" y="4074"/>
                  </a:lnTo>
                  <a:lnTo>
                    <a:pt x="2740" y="4102"/>
                  </a:lnTo>
                  <a:lnTo>
                    <a:pt x="2740" y="4102"/>
                  </a:lnTo>
                  <a:lnTo>
                    <a:pt x="2736" y="4126"/>
                  </a:lnTo>
                  <a:lnTo>
                    <a:pt x="2732" y="4149"/>
                  </a:lnTo>
                  <a:lnTo>
                    <a:pt x="2728" y="4173"/>
                  </a:lnTo>
                  <a:lnTo>
                    <a:pt x="2726" y="4197"/>
                  </a:lnTo>
                  <a:lnTo>
                    <a:pt x="2726" y="4197"/>
                  </a:lnTo>
                  <a:lnTo>
                    <a:pt x="2713" y="4424"/>
                  </a:lnTo>
                  <a:lnTo>
                    <a:pt x="2700" y="4651"/>
                  </a:lnTo>
                  <a:lnTo>
                    <a:pt x="2700" y="4651"/>
                  </a:lnTo>
                  <a:lnTo>
                    <a:pt x="2692" y="4765"/>
                  </a:lnTo>
                  <a:lnTo>
                    <a:pt x="2685" y="4878"/>
                  </a:lnTo>
                  <a:lnTo>
                    <a:pt x="2676" y="4992"/>
                  </a:lnTo>
                  <a:lnTo>
                    <a:pt x="2666" y="5105"/>
                  </a:lnTo>
                  <a:lnTo>
                    <a:pt x="2655" y="5218"/>
                  </a:lnTo>
                  <a:lnTo>
                    <a:pt x="2642" y="5331"/>
                  </a:lnTo>
                  <a:lnTo>
                    <a:pt x="2627" y="5444"/>
                  </a:lnTo>
                  <a:lnTo>
                    <a:pt x="2611" y="5556"/>
                  </a:lnTo>
                  <a:lnTo>
                    <a:pt x="2611" y="5556"/>
                  </a:lnTo>
                  <a:lnTo>
                    <a:pt x="2602" y="5611"/>
                  </a:lnTo>
                  <a:lnTo>
                    <a:pt x="2592" y="5667"/>
                  </a:lnTo>
                  <a:lnTo>
                    <a:pt x="2571" y="5776"/>
                  </a:lnTo>
                  <a:lnTo>
                    <a:pt x="2548" y="5885"/>
                  </a:lnTo>
                  <a:lnTo>
                    <a:pt x="2524" y="5993"/>
                  </a:lnTo>
                  <a:lnTo>
                    <a:pt x="2497" y="6101"/>
                  </a:lnTo>
                  <a:lnTo>
                    <a:pt x="2470" y="6208"/>
                  </a:lnTo>
                  <a:lnTo>
                    <a:pt x="2440" y="6316"/>
                  </a:lnTo>
                  <a:lnTo>
                    <a:pt x="2410" y="6422"/>
                  </a:lnTo>
                  <a:lnTo>
                    <a:pt x="2378" y="6529"/>
                  </a:lnTo>
                  <a:lnTo>
                    <a:pt x="2345" y="6635"/>
                  </a:lnTo>
                  <a:lnTo>
                    <a:pt x="2312" y="6740"/>
                  </a:lnTo>
                  <a:lnTo>
                    <a:pt x="2279" y="6847"/>
                  </a:lnTo>
                  <a:lnTo>
                    <a:pt x="2141" y="7270"/>
                  </a:lnTo>
                  <a:lnTo>
                    <a:pt x="2141" y="7270"/>
                  </a:lnTo>
                  <a:lnTo>
                    <a:pt x="2108" y="7373"/>
                  </a:lnTo>
                  <a:lnTo>
                    <a:pt x="2075" y="7478"/>
                  </a:lnTo>
                  <a:lnTo>
                    <a:pt x="2075" y="7478"/>
                  </a:lnTo>
                  <a:lnTo>
                    <a:pt x="2075" y="7480"/>
                  </a:lnTo>
                  <a:lnTo>
                    <a:pt x="2076" y="7482"/>
                  </a:lnTo>
                  <a:lnTo>
                    <a:pt x="2077" y="7484"/>
                  </a:lnTo>
                  <a:lnTo>
                    <a:pt x="2079" y="7485"/>
                  </a:lnTo>
                  <a:lnTo>
                    <a:pt x="2082" y="7485"/>
                  </a:lnTo>
                  <a:lnTo>
                    <a:pt x="2084" y="7484"/>
                  </a:lnTo>
                  <a:lnTo>
                    <a:pt x="2086" y="7483"/>
                  </a:lnTo>
                  <a:lnTo>
                    <a:pt x="2087" y="7481"/>
                  </a:lnTo>
                  <a:lnTo>
                    <a:pt x="2087" y="748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0" name="Freeform 47">
              <a:extLst>
                <a:ext uri="{FF2B5EF4-FFF2-40B4-BE49-F238E27FC236}">
                  <a16:creationId xmlns:a16="http://schemas.microsoft.com/office/drawing/2014/main" id="{8B27EB77-7420-3A6B-0F16-3675B0B9F6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753" y="2812"/>
              <a:ext cx="367" cy="1485"/>
            </a:xfrm>
            <a:custGeom>
              <a:avLst/>
              <a:gdLst>
                <a:gd name="T0" fmla="*/ 37 w 1099"/>
                <a:gd name="T1" fmla="*/ 4391 h 4455"/>
                <a:gd name="T2" fmla="*/ 23 w 1099"/>
                <a:gd name="T3" fmla="*/ 4221 h 4455"/>
                <a:gd name="T4" fmla="*/ 15 w 1099"/>
                <a:gd name="T5" fmla="*/ 4049 h 4455"/>
                <a:gd name="T6" fmla="*/ 12 w 1099"/>
                <a:gd name="T7" fmla="*/ 3878 h 4455"/>
                <a:gd name="T8" fmla="*/ 23 w 1099"/>
                <a:gd name="T9" fmla="*/ 3535 h 4455"/>
                <a:gd name="T10" fmla="*/ 41 w 1099"/>
                <a:gd name="T11" fmla="*/ 3305 h 4455"/>
                <a:gd name="T12" fmla="*/ 84 w 1099"/>
                <a:gd name="T13" fmla="*/ 2961 h 4455"/>
                <a:gd name="T14" fmla="*/ 143 w 1099"/>
                <a:gd name="T15" fmla="*/ 2620 h 4455"/>
                <a:gd name="T16" fmla="*/ 191 w 1099"/>
                <a:gd name="T17" fmla="*/ 2394 h 4455"/>
                <a:gd name="T18" fmla="*/ 273 w 1099"/>
                <a:gd name="T19" fmla="*/ 2058 h 4455"/>
                <a:gd name="T20" fmla="*/ 368 w 1099"/>
                <a:gd name="T21" fmla="*/ 1725 h 4455"/>
                <a:gd name="T22" fmla="*/ 434 w 1099"/>
                <a:gd name="T23" fmla="*/ 1508 h 4455"/>
                <a:gd name="T24" fmla="*/ 540 w 1099"/>
                <a:gd name="T25" fmla="*/ 1183 h 4455"/>
                <a:gd name="T26" fmla="*/ 654 w 1099"/>
                <a:gd name="T27" fmla="*/ 862 h 4455"/>
                <a:gd name="T28" fmla="*/ 732 w 1099"/>
                <a:gd name="T29" fmla="*/ 664 h 4455"/>
                <a:gd name="T30" fmla="*/ 795 w 1099"/>
                <a:gd name="T31" fmla="*/ 517 h 4455"/>
                <a:gd name="T32" fmla="*/ 865 w 1099"/>
                <a:gd name="T33" fmla="*/ 373 h 4455"/>
                <a:gd name="T34" fmla="*/ 943 w 1099"/>
                <a:gd name="T35" fmla="*/ 234 h 4455"/>
                <a:gd name="T36" fmla="*/ 1030 w 1099"/>
                <a:gd name="T37" fmla="*/ 99 h 4455"/>
                <a:gd name="T38" fmla="*/ 1097 w 1099"/>
                <a:gd name="T39" fmla="*/ 11 h 4455"/>
                <a:gd name="T40" fmla="*/ 1099 w 1099"/>
                <a:gd name="T41" fmla="*/ 6 h 4455"/>
                <a:gd name="T42" fmla="*/ 1095 w 1099"/>
                <a:gd name="T43" fmla="*/ 1 h 4455"/>
                <a:gd name="T44" fmla="*/ 1089 w 1099"/>
                <a:gd name="T45" fmla="*/ 2 h 4455"/>
                <a:gd name="T46" fmla="*/ 1025 w 1099"/>
                <a:gd name="T47" fmla="*/ 87 h 4455"/>
                <a:gd name="T48" fmla="*/ 938 w 1099"/>
                <a:gd name="T49" fmla="*/ 220 h 4455"/>
                <a:gd name="T50" fmla="*/ 860 w 1099"/>
                <a:gd name="T51" fmla="*/ 357 h 4455"/>
                <a:gd name="T52" fmla="*/ 790 w 1099"/>
                <a:gd name="T53" fmla="*/ 499 h 4455"/>
                <a:gd name="T54" fmla="*/ 727 w 1099"/>
                <a:gd name="T55" fmla="*/ 645 h 4455"/>
                <a:gd name="T56" fmla="*/ 646 w 1099"/>
                <a:gd name="T57" fmla="*/ 848 h 4455"/>
                <a:gd name="T58" fmla="*/ 532 w 1099"/>
                <a:gd name="T59" fmla="*/ 1166 h 4455"/>
                <a:gd name="T60" fmla="*/ 428 w 1099"/>
                <a:gd name="T61" fmla="*/ 1488 h 4455"/>
                <a:gd name="T62" fmla="*/ 360 w 1099"/>
                <a:gd name="T63" fmla="*/ 1708 h 4455"/>
                <a:gd name="T64" fmla="*/ 264 w 1099"/>
                <a:gd name="T65" fmla="*/ 2046 h 4455"/>
                <a:gd name="T66" fmla="*/ 181 w 1099"/>
                <a:gd name="T67" fmla="*/ 2386 h 4455"/>
                <a:gd name="T68" fmla="*/ 132 w 1099"/>
                <a:gd name="T69" fmla="*/ 2613 h 4455"/>
                <a:gd name="T70" fmla="*/ 73 w 1099"/>
                <a:gd name="T71" fmla="*/ 2953 h 4455"/>
                <a:gd name="T72" fmla="*/ 30 w 1099"/>
                <a:gd name="T73" fmla="*/ 3296 h 4455"/>
                <a:gd name="T74" fmla="*/ 11 w 1099"/>
                <a:gd name="T75" fmla="*/ 3525 h 4455"/>
                <a:gd name="T76" fmla="*/ 0 w 1099"/>
                <a:gd name="T77" fmla="*/ 3813 h 4455"/>
                <a:gd name="T78" fmla="*/ 1 w 1099"/>
                <a:gd name="T79" fmla="*/ 3986 h 4455"/>
                <a:gd name="T80" fmla="*/ 7 w 1099"/>
                <a:gd name="T81" fmla="*/ 4158 h 4455"/>
                <a:gd name="T82" fmla="*/ 19 w 1099"/>
                <a:gd name="T83" fmla="*/ 4331 h 4455"/>
                <a:gd name="T84" fmla="*/ 31 w 1099"/>
                <a:gd name="T85" fmla="*/ 4449 h 4455"/>
                <a:gd name="T86" fmla="*/ 33 w 1099"/>
                <a:gd name="T87" fmla="*/ 4453 h 4455"/>
                <a:gd name="T88" fmla="*/ 40 w 1099"/>
                <a:gd name="T89" fmla="*/ 4454 h 4455"/>
                <a:gd name="T90" fmla="*/ 43 w 1099"/>
                <a:gd name="T91" fmla="*/ 4449 h 4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099" h="4455">
                  <a:moveTo>
                    <a:pt x="43" y="4449"/>
                  </a:moveTo>
                  <a:lnTo>
                    <a:pt x="43" y="4449"/>
                  </a:lnTo>
                  <a:lnTo>
                    <a:pt x="37" y="4391"/>
                  </a:lnTo>
                  <a:lnTo>
                    <a:pt x="32" y="4334"/>
                  </a:lnTo>
                  <a:lnTo>
                    <a:pt x="27" y="4278"/>
                  </a:lnTo>
                  <a:lnTo>
                    <a:pt x="23" y="4221"/>
                  </a:lnTo>
                  <a:lnTo>
                    <a:pt x="20" y="4163"/>
                  </a:lnTo>
                  <a:lnTo>
                    <a:pt x="17" y="4106"/>
                  </a:lnTo>
                  <a:lnTo>
                    <a:pt x="15" y="4049"/>
                  </a:lnTo>
                  <a:lnTo>
                    <a:pt x="13" y="3993"/>
                  </a:lnTo>
                  <a:lnTo>
                    <a:pt x="12" y="3935"/>
                  </a:lnTo>
                  <a:lnTo>
                    <a:pt x="12" y="3878"/>
                  </a:lnTo>
                  <a:lnTo>
                    <a:pt x="13" y="3764"/>
                  </a:lnTo>
                  <a:lnTo>
                    <a:pt x="17" y="3649"/>
                  </a:lnTo>
                  <a:lnTo>
                    <a:pt x="23" y="3535"/>
                  </a:lnTo>
                  <a:lnTo>
                    <a:pt x="23" y="3535"/>
                  </a:lnTo>
                  <a:lnTo>
                    <a:pt x="31" y="3420"/>
                  </a:lnTo>
                  <a:lnTo>
                    <a:pt x="41" y="3305"/>
                  </a:lnTo>
                  <a:lnTo>
                    <a:pt x="53" y="3190"/>
                  </a:lnTo>
                  <a:lnTo>
                    <a:pt x="68" y="3076"/>
                  </a:lnTo>
                  <a:lnTo>
                    <a:pt x="84" y="2961"/>
                  </a:lnTo>
                  <a:lnTo>
                    <a:pt x="102" y="2847"/>
                  </a:lnTo>
                  <a:lnTo>
                    <a:pt x="122" y="2734"/>
                  </a:lnTo>
                  <a:lnTo>
                    <a:pt x="143" y="2620"/>
                  </a:lnTo>
                  <a:lnTo>
                    <a:pt x="143" y="2620"/>
                  </a:lnTo>
                  <a:lnTo>
                    <a:pt x="166" y="2507"/>
                  </a:lnTo>
                  <a:lnTo>
                    <a:pt x="191" y="2394"/>
                  </a:lnTo>
                  <a:lnTo>
                    <a:pt x="217" y="2282"/>
                  </a:lnTo>
                  <a:lnTo>
                    <a:pt x="245" y="2170"/>
                  </a:lnTo>
                  <a:lnTo>
                    <a:pt x="273" y="2058"/>
                  </a:lnTo>
                  <a:lnTo>
                    <a:pt x="303" y="1946"/>
                  </a:lnTo>
                  <a:lnTo>
                    <a:pt x="334" y="1836"/>
                  </a:lnTo>
                  <a:lnTo>
                    <a:pt x="368" y="1725"/>
                  </a:lnTo>
                  <a:lnTo>
                    <a:pt x="368" y="1725"/>
                  </a:lnTo>
                  <a:lnTo>
                    <a:pt x="400" y="1616"/>
                  </a:lnTo>
                  <a:lnTo>
                    <a:pt x="434" y="1508"/>
                  </a:lnTo>
                  <a:lnTo>
                    <a:pt x="468" y="1399"/>
                  </a:lnTo>
                  <a:lnTo>
                    <a:pt x="504" y="1292"/>
                  </a:lnTo>
                  <a:lnTo>
                    <a:pt x="540" y="1183"/>
                  </a:lnTo>
                  <a:lnTo>
                    <a:pt x="577" y="1076"/>
                  </a:lnTo>
                  <a:lnTo>
                    <a:pt x="615" y="969"/>
                  </a:lnTo>
                  <a:lnTo>
                    <a:pt x="654" y="862"/>
                  </a:lnTo>
                  <a:lnTo>
                    <a:pt x="654" y="862"/>
                  </a:lnTo>
                  <a:lnTo>
                    <a:pt x="691" y="762"/>
                  </a:lnTo>
                  <a:lnTo>
                    <a:pt x="732" y="664"/>
                  </a:lnTo>
                  <a:lnTo>
                    <a:pt x="752" y="615"/>
                  </a:lnTo>
                  <a:lnTo>
                    <a:pt x="773" y="565"/>
                  </a:lnTo>
                  <a:lnTo>
                    <a:pt x="795" y="517"/>
                  </a:lnTo>
                  <a:lnTo>
                    <a:pt x="818" y="468"/>
                  </a:lnTo>
                  <a:lnTo>
                    <a:pt x="841" y="421"/>
                  </a:lnTo>
                  <a:lnTo>
                    <a:pt x="865" y="373"/>
                  </a:lnTo>
                  <a:lnTo>
                    <a:pt x="890" y="326"/>
                  </a:lnTo>
                  <a:lnTo>
                    <a:pt x="916" y="279"/>
                  </a:lnTo>
                  <a:lnTo>
                    <a:pt x="943" y="234"/>
                  </a:lnTo>
                  <a:lnTo>
                    <a:pt x="971" y="189"/>
                  </a:lnTo>
                  <a:lnTo>
                    <a:pt x="1000" y="143"/>
                  </a:lnTo>
                  <a:lnTo>
                    <a:pt x="1030" y="99"/>
                  </a:lnTo>
                  <a:lnTo>
                    <a:pt x="1030" y="99"/>
                  </a:lnTo>
                  <a:lnTo>
                    <a:pt x="1064" y="55"/>
                  </a:lnTo>
                  <a:lnTo>
                    <a:pt x="1097" y="11"/>
                  </a:lnTo>
                  <a:lnTo>
                    <a:pt x="1097" y="11"/>
                  </a:lnTo>
                  <a:lnTo>
                    <a:pt x="1098" y="8"/>
                  </a:lnTo>
                  <a:lnTo>
                    <a:pt x="1099" y="6"/>
                  </a:lnTo>
                  <a:lnTo>
                    <a:pt x="1098" y="4"/>
                  </a:lnTo>
                  <a:lnTo>
                    <a:pt x="1097" y="2"/>
                  </a:lnTo>
                  <a:lnTo>
                    <a:pt x="1095" y="1"/>
                  </a:lnTo>
                  <a:lnTo>
                    <a:pt x="1093" y="0"/>
                  </a:lnTo>
                  <a:lnTo>
                    <a:pt x="1091" y="1"/>
                  </a:lnTo>
                  <a:lnTo>
                    <a:pt x="1089" y="2"/>
                  </a:lnTo>
                  <a:lnTo>
                    <a:pt x="1089" y="2"/>
                  </a:lnTo>
                  <a:lnTo>
                    <a:pt x="1056" y="44"/>
                  </a:lnTo>
                  <a:lnTo>
                    <a:pt x="1025" y="87"/>
                  </a:lnTo>
                  <a:lnTo>
                    <a:pt x="995" y="130"/>
                  </a:lnTo>
                  <a:lnTo>
                    <a:pt x="966" y="175"/>
                  </a:lnTo>
                  <a:lnTo>
                    <a:pt x="938" y="220"/>
                  </a:lnTo>
                  <a:lnTo>
                    <a:pt x="911" y="265"/>
                  </a:lnTo>
                  <a:lnTo>
                    <a:pt x="885" y="310"/>
                  </a:lnTo>
                  <a:lnTo>
                    <a:pt x="860" y="357"/>
                  </a:lnTo>
                  <a:lnTo>
                    <a:pt x="836" y="404"/>
                  </a:lnTo>
                  <a:lnTo>
                    <a:pt x="813" y="452"/>
                  </a:lnTo>
                  <a:lnTo>
                    <a:pt x="790" y="499"/>
                  </a:lnTo>
                  <a:lnTo>
                    <a:pt x="768" y="547"/>
                  </a:lnTo>
                  <a:lnTo>
                    <a:pt x="747" y="595"/>
                  </a:lnTo>
                  <a:lnTo>
                    <a:pt x="727" y="645"/>
                  </a:lnTo>
                  <a:lnTo>
                    <a:pt x="686" y="742"/>
                  </a:lnTo>
                  <a:lnTo>
                    <a:pt x="686" y="742"/>
                  </a:lnTo>
                  <a:lnTo>
                    <a:pt x="646" y="848"/>
                  </a:lnTo>
                  <a:lnTo>
                    <a:pt x="607" y="953"/>
                  </a:lnTo>
                  <a:lnTo>
                    <a:pt x="569" y="1059"/>
                  </a:lnTo>
                  <a:lnTo>
                    <a:pt x="532" y="1166"/>
                  </a:lnTo>
                  <a:lnTo>
                    <a:pt x="496" y="1273"/>
                  </a:lnTo>
                  <a:lnTo>
                    <a:pt x="462" y="1381"/>
                  </a:lnTo>
                  <a:lnTo>
                    <a:pt x="428" y="1488"/>
                  </a:lnTo>
                  <a:lnTo>
                    <a:pt x="394" y="1596"/>
                  </a:lnTo>
                  <a:lnTo>
                    <a:pt x="394" y="1596"/>
                  </a:lnTo>
                  <a:lnTo>
                    <a:pt x="360" y="1708"/>
                  </a:lnTo>
                  <a:lnTo>
                    <a:pt x="326" y="1820"/>
                  </a:lnTo>
                  <a:lnTo>
                    <a:pt x="295" y="1933"/>
                  </a:lnTo>
                  <a:lnTo>
                    <a:pt x="264" y="2046"/>
                  </a:lnTo>
                  <a:lnTo>
                    <a:pt x="235" y="2159"/>
                  </a:lnTo>
                  <a:lnTo>
                    <a:pt x="207" y="2273"/>
                  </a:lnTo>
                  <a:lnTo>
                    <a:pt x="181" y="2386"/>
                  </a:lnTo>
                  <a:lnTo>
                    <a:pt x="155" y="2501"/>
                  </a:lnTo>
                  <a:lnTo>
                    <a:pt x="155" y="2501"/>
                  </a:lnTo>
                  <a:lnTo>
                    <a:pt x="132" y="2613"/>
                  </a:lnTo>
                  <a:lnTo>
                    <a:pt x="111" y="2727"/>
                  </a:lnTo>
                  <a:lnTo>
                    <a:pt x="91" y="2839"/>
                  </a:lnTo>
                  <a:lnTo>
                    <a:pt x="73" y="2953"/>
                  </a:lnTo>
                  <a:lnTo>
                    <a:pt x="57" y="3066"/>
                  </a:lnTo>
                  <a:lnTo>
                    <a:pt x="42" y="3181"/>
                  </a:lnTo>
                  <a:lnTo>
                    <a:pt x="30" y="3296"/>
                  </a:lnTo>
                  <a:lnTo>
                    <a:pt x="19" y="3410"/>
                  </a:lnTo>
                  <a:lnTo>
                    <a:pt x="19" y="3410"/>
                  </a:lnTo>
                  <a:lnTo>
                    <a:pt x="11" y="3525"/>
                  </a:lnTo>
                  <a:lnTo>
                    <a:pt x="5" y="3640"/>
                  </a:lnTo>
                  <a:lnTo>
                    <a:pt x="1" y="3756"/>
                  </a:lnTo>
                  <a:lnTo>
                    <a:pt x="0" y="3813"/>
                  </a:lnTo>
                  <a:lnTo>
                    <a:pt x="0" y="3870"/>
                  </a:lnTo>
                  <a:lnTo>
                    <a:pt x="0" y="3928"/>
                  </a:lnTo>
                  <a:lnTo>
                    <a:pt x="1" y="3986"/>
                  </a:lnTo>
                  <a:lnTo>
                    <a:pt x="2" y="4043"/>
                  </a:lnTo>
                  <a:lnTo>
                    <a:pt x="4" y="4101"/>
                  </a:lnTo>
                  <a:lnTo>
                    <a:pt x="7" y="4158"/>
                  </a:lnTo>
                  <a:lnTo>
                    <a:pt x="11" y="4216"/>
                  </a:lnTo>
                  <a:lnTo>
                    <a:pt x="15" y="4274"/>
                  </a:lnTo>
                  <a:lnTo>
                    <a:pt x="19" y="4331"/>
                  </a:lnTo>
                  <a:lnTo>
                    <a:pt x="19" y="4331"/>
                  </a:lnTo>
                  <a:lnTo>
                    <a:pt x="25" y="4389"/>
                  </a:lnTo>
                  <a:lnTo>
                    <a:pt x="31" y="4449"/>
                  </a:lnTo>
                  <a:lnTo>
                    <a:pt x="31" y="4449"/>
                  </a:lnTo>
                  <a:lnTo>
                    <a:pt x="32" y="4451"/>
                  </a:lnTo>
                  <a:lnTo>
                    <a:pt x="33" y="4453"/>
                  </a:lnTo>
                  <a:lnTo>
                    <a:pt x="36" y="4454"/>
                  </a:lnTo>
                  <a:lnTo>
                    <a:pt x="38" y="4455"/>
                  </a:lnTo>
                  <a:lnTo>
                    <a:pt x="40" y="4454"/>
                  </a:lnTo>
                  <a:lnTo>
                    <a:pt x="42" y="4453"/>
                  </a:lnTo>
                  <a:lnTo>
                    <a:pt x="43" y="4451"/>
                  </a:lnTo>
                  <a:lnTo>
                    <a:pt x="43" y="4449"/>
                  </a:lnTo>
                  <a:lnTo>
                    <a:pt x="43" y="444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1" name="Freeform 48">
              <a:extLst>
                <a:ext uri="{FF2B5EF4-FFF2-40B4-BE49-F238E27FC236}">
                  <a16:creationId xmlns:a16="http://schemas.microsoft.com/office/drawing/2014/main" id="{CDD99E15-50E0-66A8-9747-56C5CDD669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7" y="3494"/>
              <a:ext cx="114" cy="818"/>
            </a:xfrm>
            <a:custGeom>
              <a:avLst/>
              <a:gdLst>
                <a:gd name="T0" fmla="*/ 33 w 341"/>
                <a:gd name="T1" fmla="*/ 4 h 2455"/>
                <a:gd name="T2" fmla="*/ 19 w 341"/>
                <a:gd name="T3" fmla="*/ 122 h 2455"/>
                <a:gd name="T4" fmla="*/ 8 w 341"/>
                <a:gd name="T5" fmla="*/ 242 h 2455"/>
                <a:gd name="T6" fmla="*/ 2 w 341"/>
                <a:gd name="T7" fmla="*/ 363 h 2455"/>
                <a:gd name="T8" fmla="*/ 0 w 341"/>
                <a:gd name="T9" fmla="*/ 482 h 2455"/>
                <a:gd name="T10" fmla="*/ 0 w 341"/>
                <a:gd name="T11" fmla="*/ 542 h 2455"/>
                <a:gd name="T12" fmla="*/ 3 w 341"/>
                <a:gd name="T13" fmla="*/ 663 h 2455"/>
                <a:gd name="T14" fmla="*/ 10 w 341"/>
                <a:gd name="T15" fmla="*/ 783 h 2455"/>
                <a:gd name="T16" fmla="*/ 20 w 341"/>
                <a:gd name="T17" fmla="*/ 904 h 2455"/>
                <a:gd name="T18" fmla="*/ 26 w 341"/>
                <a:gd name="T19" fmla="*/ 964 h 2455"/>
                <a:gd name="T20" fmla="*/ 40 w 341"/>
                <a:gd name="T21" fmla="*/ 1084 h 2455"/>
                <a:gd name="T22" fmla="*/ 56 w 341"/>
                <a:gd name="T23" fmla="*/ 1203 h 2455"/>
                <a:gd name="T24" fmla="*/ 96 w 341"/>
                <a:gd name="T25" fmla="*/ 1441 h 2455"/>
                <a:gd name="T26" fmla="*/ 119 w 341"/>
                <a:gd name="T27" fmla="*/ 1561 h 2455"/>
                <a:gd name="T28" fmla="*/ 170 w 341"/>
                <a:gd name="T29" fmla="*/ 1800 h 2455"/>
                <a:gd name="T30" fmla="*/ 197 w 341"/>
                <a:gd name="T31" fmla="*/ 1920 h 2455"/>
                <a:gd name="T32" fmla="*/ 255 w 341"/>
                <a:gd name="T33" fmla="*/ 2156 h 2455"/>
                <a:gd name="T34" fmla="*/ 315 w 341"/>
                <a:gd name="T35" fmla="*/ 2391 h 2455"/>
                <a:gd name="T36" fmla="*/ 330 w 341"/>
                <a:gd name="T37" fmla="*/ 2451 h 2455"/>
                <a:gd name="T38" fmla="*/ 333 w 341"/>
                <a:gd name="T39" fmla="*/ 2454 h 2455"/>
                <a:gd name="T40" fmla="*/ 337 w 341"/>
                <a:gd name="T41" fmla="*/ 2455 h 2455"/>
                <a:gd name="T42" fmla="*/ 341 w 341"/>
                <a:gd name="T43" fmla="*/ 2452 h 2455"/>
                <a:gd name="T44" fmla="*/ 341 w 341"/>
                <a:gd name="T45" fmla="*/ 2447 h 2455"/>
                <a:gd name="T46" fmla="*/ 282 w 341"/>
                <a:gd name="T47" fmla="*/ 2213 h 2455"/>
                <a:gd name="T48" fmla="*/ 223 w 341"/>
                <a:gd name="T49" fmla="*/ 1979 h 2455"/>
                <a:gd name="T50" fmla="*/ 196 w 341"/>
                <a:gd name="T51" fmla="*/ 1860 h 2455"/>
                <a:gd name="T52" fmla="*/ 144 w 341"/>
                <a:gd name="T53" fmla="*/ 1623 h 2455"/>
                <a:gd name="T54" fmla="*/ 120 w 341"/>
                <a:gd name="T55" fmla="*/ 1504 h 2455"/>
                <a:gd name="T56" fmla="*/ 78 w 341"/>
                <a:gd name="T57" fmla="*/ 1265 h 2455"/>
                <a:gd name="T58" fmla="*/ 52 w 341"/>
                <a:gd name="T59" fmla="*/ 1085 h 2455"/>
                <a:gd name="T60" fmla="*/ 45 w 341"/>
                <a:gd name="T61" fmla="*/ 1025 h 2455"/>
                <a:gd name="T62" fmla="*/ 32 w 341"/>
                <a:gd name="T63" fmla="*/ 906 h 2455"/>
                <a:gd name="T64" fmla="*/ 22 w 341"/>
                <a:gd name="T65" fmla="*/ 786 h 2455"/>
                <a:gd name="T66" fmla="*/ 16 w 341"/>
                <a:gd name="T67" fmla="*/ 668 h 2455"/>
                <a:gd name="T68" fmla="*/ 12 w 341"/>
                <a:gd name="T69" fmla="*/ 548 h 2455"/>
                <a:gd name="T70" fmla="*/ 12 w 341"/>
                <a:gd name="T71" fmla="*/ 488 h 2455"/>
                <a:gd name="T72" fmla="*/ 14 w 341"/>
                <a:gd name="T73" fmla="*/ 368 h 2455"/>
                <a:gd name="T74" fmla="*/ 20 w 341"/>
                <a:gd name="T75" fmla="*/ 248 h 2455"/>
                <a:gd name="T76" fmla="*/ 30 w 341"/>
                <a:gd name="T77" fmla="*/ 128 h 2455"/>
                <a:gd name="T78" fmla="*/ 37 w 341"/>
                <a:gd name="T79" fmla="*/ 69 h 2455"/>
                <a:gd name="T80" fmla="*/ 45 w 341"/>
                <a:gd name="T81" fmla="*/ 7 h 2455"/>
                <a:gd name="T82" fmla="*/ 43 w 341"/>
                <a:gd name="T83" fmla="*/ 2 h 2455"/>
                <a:gd name="T84" fmla="*/ 40 w 341"/>
                <a:gd name="T85" fmla="*/ 0 h 2455"/>
                <a:gd name="T86" fmla="*/ 35 w 341"/>
                <a:gd name="T87" fmla="*/ 0 h 2455"/>
                <a:gd name="T88" fmla="*/ 33 w 341"/>
                <a:gd name="T89" fmla="*/ 4 h 2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41" h="2455">
                  <a:moveTo>
                    <a:pt x="33" y="4"/>
                  </a:moveTo>
                  <a:lnTo>
                    <a:pt x="33" y="4"/>
                  </a:lnTo>
                  <a:lnTo>
                    <a:pt x="25" y="63"/>
                  </a:lnTo>
                  <a:lnTo>
                    <a:pt x="19" y="122"/>
                  </a:lnTo>
                  <a:lnTo>
                    <a:pt x="13" y="183"/>
                  </a:lnTo>
                  <a:lnTo>
                    <a:pt x="8" y="242"/>
                  </a:lnTo>
                  <a:lnTo>
                    <a:pt x="5" y="302"/>
                  </a:lnTo>
                  <a:lnTo>
                    <a:pt x="2" y="363"/>
                  </a:lnTo>
                  <a:lnTo>
                    <a:pt x="1" y="422"/>
                  </a:lnTo>
                  <a:lnTo>
                    <a:pt x="0" y="482"/>
                  </a:lnTo>
                  <a:lnTo>
                    <a:pt x="0" y="482"/>
                  </a:lnTo>
                  <a:lnTo>
                    <a:pt x="0" y="542"/>
                  </a:lnTo>
                  <a:lnTo>
                    <a:pt x="1" y="603"/>
                  </a:lnTo>
                  <a:lnTo>
                    <a:pt x="3" y="663"/>
                  </a:lnTo>
                  <a:lnTo>
                    <a:pt x="6" y="723"/>
                  </a:lnTo>
                  <a:lnTo>
                    <a:pt x="10" y="783"/>
                  </a:lnTo>
                  <a:lnTo>
                    <a:pt x="15" y="844"/>
                  </a:lnTo>
                  <a:lnTo>
                    <a:pt x="20" y="904"/>
                  </a:lnTo>
                  <a:lnTo>
                    <a:pt x="26" y="964"/>
                  </a:lnTo>
                  <a:lnTo>
                    <a:pt x="26" y="964"/>
                  </a:lnTo>
                  <a:lnTo>
                    <a:pt x="33" y="1023"/>
                  </a:lnTo>
                  <a:lnTo>
                    <a:pt x="40" y="1084"/>
                  </a:lnTo>
                  <a:lnTo>
                    <a:pt x="48" y="1144"/>
                  </a:lnTo>
                  <a:lnTo>
                    <a:pt x="56" y="1203"/>
                  </a:lnTo>
                  <a:lnTo>
                    <a:pt x="75" y="1323"/>
                  </a:lnTo>
                  <a:lnTo>
                    <a:pt x="96" y="1441"/>
                  </a:lnTo>
                  <a:lnTo>
                    <a:pt x="96" y="1441"/>
                  </a:lnTo>
                  <a:lnTo>
                    <a:pt x="119" y="1561"/>
                  </a:lnTo>
                  <a:lnTo>
                    <a:pt x="144" y="1681"/>
                  </a:lnTo>
                  <a:lnTo>
                    <a:pt x="170" y="1800"/>
                  </a:lnTo>
                  <a:lnTo>
                    <a:pt x="197" y="1920"/>
                  </a:lnTo>
                  <a:lnTo>
                    <a:pt x="197" y="1920"/>
                  </a:lnTo>
                  <a:lnTo>
                    <a:pt x="225" y="2037"/>
                  </a:lnTo>
                  <a:lnTo>
                    <a:pt x="255" y="2156"/>
                  </a:lnTo>
                  <a:lnTo>
                    <a:pt x="315" y="2391"/>
                  </a:lnTo>
                  <a:lnTo>
                    <a:pt x="315" y="2391"/>
                  </a:lnTo>
                  <a:lnTo>
                    <a:pt x="330" y="2451"/>
                  </a:lnTo>
                  <a:lnTo>
                    <a:pt x="330" y="2451"/>
                  </a:lnTo>
                  <a:lnTo>
                    <a:pt x="331" y="2453"/>
                  </a:lnTo>
                  <a:lnTo>
                    <a:pt x="333" y="2454"/>
                  </a:lnTo>
                  <a:lnTo>
                    <a:pt x="335" y="2455"/>
                  </a:lnTo>
                  <a:lnTo>
                    <a:pt x="337" y="2455"/>
                  </a:lnTo>
                  <a:lnTo>
                    <a:pt x="339" y="2454"/>
                  </a:lnTo>
                  <a:lnTo>
                    <a:pt x="341" y="2452"/>
                  </a:lnTo>
                  <a:lnTo>
                    <a:pt x="341" y="2450"/>
                  </a:lnTo>
                  <a:lnTo>
                    <a:pt x="341" y="2447"/>
                  </a:lnTo>
                  <a:lnTo>
                    <a:pt x="341" y="2447"/>
                  </a:lnTo>
                  <a:lnTo>
                    <a:pt x="282" y="2213"/>
                  </a:lnTo>
                  <a:lnTo>
                    <a:pt x="253" y="2096"/>
                  </a:lnTo>
                  <a:lnTo>
                    <a:pt x="223" y="1979"/>
                  </a:lnTo>
                  <a:lnTo>
                    <a:pt x="223" y="1979"/>
                  </a:lnTo>
                  <a:lnTo>
                    <a:pt x="196" y="1860"/>
                  </a:lnTo>
                  <a:lnTo>
                    <a:pt x="169" y="1742"/>
                  </a:lnTo>
                  <a:lnTo>
                    <a:pt x="144" y="1623"/>
                  </a:lnTo>
                  <a:lnTo>
                    <a:pt x="120" y="1504"/>
                  </a:lnTo>
                  <a:lnTo>
                    <a:pt x="120" y="1504"/>
                  </a:lnTo>
                  <a:lnTo>
                    <a:pt x="98" y="1384"/>
                  </a:lnTo>
                  <a:lnTo>
                    <a:pt x="78" y="1265"/>
                  </a:lnTo>
                  <a:lnTo>
                    <a:pt x="60" y="1145"/>
                  </a:lnTo>
                  <a:lnTo>
                    <a:pt x="52" y="1085"/>
                  </a:lnTo>
                  <a:lnTo>
                    <a:pt x="45" y="1025"/>
                  </a:lnTo>
                  <a:lnTo>
                    <a:pt x="45" y="1025"/>
                  </a:lnTo>
                  <a:lnTo>
                    <a:pt x="38" y="965"/>
                  </a:lnTo>
                  <a:lnTo>
                    <a:pt x="32" y="906"/>
                  </a:lnTo>
                  <a:lnTo>
                    <a:pt x="27" y="847"/>
                  </a:lnTo>
                  <a:lnTo>
                    <a:pt x="22" y="786"/>
                  </a:lnTo>
                  <a:lnTo>
                    <a:pt x="19" y="727"/>
                  </a:lnTo>
                  <a:lnTo>
                    <a:pt x="16" y="668"/>
                  </a:lnTo>
                  <a:lnTo>
                    <a:pt x="14" y="608"/>
                  </a:lnTo>
                  <a:lnTo>
                    <a:pt x="12" y="548"/>
                  </a:lnTo>
                  <a:lnTo>
                    <a:pt x="12" y="548"/>
                  </a:lnTo>
                  <a:lnTo>
                    <a:pt x="12" y="488"/>
                  </a:lnTo>
                  <a:lnTo>
                    <a:pt x="12" y="428"/>
                  </a:lnTo>
                  <a:lnTo>
                    <a:pt x="14" y="368"/>
                  </a:lnTo>
                  <a:lnTo>
                    <a:pt x="16" y="308"/>
                  </a:lnTo>
                  <a:lnTo>
                    <a:pt x="20" y="248"/>
                  </a:lnTo>
                  <a:lnTo>
                    <a:pt x="24" y="188"/>
                  </a:lnTo>
                  <a:lnTo>
                    <a:pt x="30" y="128"/>
                  </a:lnTo>
                  <a:lnTo>
                    <a:pt x="37" y="69"/>
                  </a:lnTo>
                  <a:lnTo>
                    <a:pt x="37" y="69"/>
                  </a:lnTo>
                  <a:lnTo>
                    <a:pt x="45" y="7"/>
                  </a:lnTo>
                  <a:lnTo>
                    <a:pt x="45" y="7"/>
                  </a:lnTo>
                  <a:lnTo>
                    <a:pt x="44" y="4"/>
                  </a:lnTo>
                  <a:lnTo>
                    <a:pt x="43" y="2"/>
                  </a:lnTo>
                  <a:lnTo>
                    <a:pt x="42" y="1"/>
                  </a:lnTo>
                  <a:lnTo>
                    <a:pt x="40" y="0"/>
                  </a:lnTo>
                  <a:lnTo>
                    <a:pt x="37" y="0"/>
                  </a:lnTo>
                  <a:lnTo>
                    <a:pt x="35" y="0"/>
                  </a:lnTo>
                  <a:lnTo>
                    <a:pt x="34" y="1"/>
                  </a:lnTo>
                  <a:lnTo>
                    <a:pt x="33" y="4"/>
                  </a:lnTo>
                  <a:lnTo>
                    <a:pt x="33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2" name="Freeform 49">
              <a:extLst>
                <a:ext uri="{FF2B5EF4-FFF2-40B4-BE49-F238E27FC236}">
                  <a16:creationId xmlns:a16="http://schemas.microsoft.com/office/drawing/2014/main" id="{C2FEEF46-72A8-AE60-149D-12F85EFC0AC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3" y="2090"/>
              <a:ext cx="1161" cy="1375"/>
            </a:xfrm>
            <a:custGeom>
              <a:avLst/>
              <a:gdLst>
                <a:gd name="T0" fmla="*/ 82 w 3484"/>
                <a:gd name="T1" fmla="*/ 1427 h 4125"/>
                <a:gd name="T2" fmla="*/ 171 w 3484"/>
                <a:gd name="T3" fmla="*/ 2189 h 4125"/>
                <a:gd name="T4" fmla="*/ 189 w 3484"/>
                <a:gd name="T5" fmla="*/ 2496 h 4125"/>
                <a:gd name="T6" fmla="*/ 205 w 3484"/>
                <a:gd name="T7" fmla="*/ 3420 h 4125"/>
                <a:gd name="T8" fmla="*/ 214 w 3484"/>
                <a:gd name="T9" fmla="*/ 3770 h 4125"/>
                <a:gd name="T10" fmla="*/ 239 w 3484"/>
                <a:gd name="T11" fmla="*/ 4118 h 4125"/>
                <a:gd name="T12" fmla="*/ 247 w 3484"/>
                <a:gd name="T13" fmla="*/ 4125 h 4125"/>
                <a:gd name="T14" fmla="*/ 391 w 3484"/>
                <a:gd name="T15" fmla="*/ 3868 h 4125"/>
                <a:gd name="T16" fmla="*/ 535 w 3484"/>
                <a:gd name="T17" fmla="*/ 3583 h 4125"/>
                <a:gd name="T18" fmla="*/ 683 w 3484"/>
                <a:gd name="T19" fmla="*/ 3242 h 4125"/>
                <a:gd name="T20" fmla="*/ 790 w 3484"/>
                <a:gd name="T21" fmla="*/ 2961 h 4125"/>
                <a:gd name="T22" fmla="*/ 906 w 3484"/>
                <a:gd name="T23" fmla="*/ 2606 h 4125"/>
                <a:gd name="T24" fmla="*/ 1045 w 3484"/>
                <a:gd name="T25" fmla="*/ 2101 h 4125"/>
                <a:gd name="T26" fmla="*/ 1209 w 3484"/>
                <a:gd name="T27" fmla="*/ 1464 h 4125"/>
                <a:gd name="T28" fmla="*/ 1333 w 3484"/>
                <a:gd name="T29" fmla="*/ 1120 h 4125"/>
                <a:gd name="T30" fmla="*/ 1429 w 3484"/>
                <a:gd name="T31" fmla="*/ 926 h 4125"/>
                <a:gd name="T32" fmla="*/ 1523 w 3484"/>
                <a:gd name="T33" fmla="*/ 779 h 4125"/>
                <a:gd name="T34" fmla="*/ 1643 w 3484"/>
                <a:gd name="T35" fmla="*/ 654 h 4125"/>
                <a:gd name="T36" fmla="*/ 1731 w 3484"/>
                <a:gd name="T37" fmla="*/ 598 h 4125"/>
                <a:gd name="T38" fmla="*/ 1835 w 3484"/>
                <a:gd name="T39" fmla="*/ 560 h 4125"/>
                <a:gd name="T40" fmla="*/ 2051 w 3484"/>
                <a:gd name="T41" fmla="*/ 508 h 4125"/>
                <a:gd name="T42" fmla="*/ 2366 w 3484"/>
                <a:gd name="T43" fmla="*/ 444 h 4125"/>
                <a:gd name="T44" fmla="*/ 2755 w 3484"/>
                <a:gd name="T45" fmla="*/ 391 h 4125"/>
                <a:gd name="T46" fmla="*/ 2986 w 3484"/>
                <a:gd name="T47" fmla="*/ 349 h 4125"/>
                <a:gd name="T48" fmla="*/ 3106 w 3484"/>
                <a:gd name="T49" fmla="*/ 312 h 4125"/>
                <a:gd name="T50" fmla="*/ 3248 w 3484"/>
                <a:gd name="T51" fmla="*/ 246 h 4125"/>
                <a:gd name="T52" fmla="*/ 3373 w 3484"/>
                <a:gd name="T53" fmla="*/ 153 h 4125"/>
                <a:gd name="T54" fmla="*/ 3453 w 3484"/>
                <a:gd name="T55" fmla="*/ 60 h 4125"/>
                <a:gd name="T56" fmla="*/ 3484 w 3484"/>
                <a:gd name="T57" fmla="*/ 4 h 4125"/>
                <a:gd name="T58" fmla="*/ 3475 w 3484"/>
                <a:gd name="T59" fmla="*/ 1 h 4125"/>
                <a:gd name="T60" fmla="*/ 3420 w 3484"/>
                <a:gd name="T61" fmla="*/ 84 h 4125"/>
                <a:gd name="T62" fmla="*/ 3304 w 3484"/>
                <a:gd name="T63" fmla="*/ 194 h 4125"/>
                <a:gd name="T64" fmla="*/ 3164 w 3484"/>
                <a:gd name="T65" fmla="*/ 275 h 4125"/>
                <a:gd name="T66" fmla="*/ 3038 w 3484"/>
                <a:gd name="T67" fmla="*/ 323 h 4125"/>
                <a:gd name="T68" fmla="*/ 2849 w 3484"/>
                <a:gd name="T69" fmla="*/ 365 h 4125"/>
                <a:gd name="T70" fmla="*/ 2465 w 3484"/>
                <a:gd name="T71" fmla="*/ 415 h 4125"/>
                <a:gd name="T72" fmla="*/ 2154 w 3484"/>
                <a:gd name="T73" fmla="*/ 473 h 4125"/>
                <a:gd name="T74" fmla="*/ 1853 w 3484"/>
                <a:gd name="T75" fmla="*/ 541 h 4125"/>
                <a:gd name="T76" fmla="*/ 1728 w 3484"/>
                <a:gd name="T77" fmla="*/ 587 h 4125"/>
                <a:gd name="T78" fmla="*/ 1617 w 3484"/>
                <a:gd name="T79" fmla="*/ 658 h 4125"/>
                <a:gd name="T80" fmla="*/ 1527 w 3484"/>
                <a:gd name="T81" fmla="*/ 752 h 4125"/>
                <a:gd name="T82" fmla="*/ 1453 w 3484"/>
                <a:gd name="T83" fmla="*/ 861 h 4125"/>
                <a:gd name="T84" fmla="*/ 1351 w 3484"/>
                <a:gd name="T85" fmla="*/ 1052 h 4125"/>
                <a:gd name="T86" fmla="*/ 1220 w 3484"/>
                <a:gd name="T87" fmla="*/ 1387 h 4125"/>
                <a:gd name="T88" fmla="*/ 1105 w 3484"/>
                <a:gd name="T89" fmla="*/ 1805 h 4125"/>
                <a:gd name="T90" fmla="*/ 958 w 3484"/>
                <a:gd name="T91" fmla="*/ 2380 h 4125"/>
                <a:gd name="T92" fmla="*/ 829 w 3484"/>
                <a:gd name="T93" fmla="*/ 2809 h 4125"/>
                <a:gd name="T94" fmla="*/ 730 w 3484"/>
                <a:gd name="T95" fmla="*/ 3091 h 4125"/>
                <a:gd name="T96" fmla="*/ 586 w 3484"/>
                <a:gd name="T97" fmla="*/ 3442 h 4125"/>
                <a:gd name="T98" fmla="*/ 463 w 3484"/>
                <a:gd name="T99" fmla="*/ 3703 h 4125"/>
                <a:gd name="T100" fmla="*/ 265 w 3484"/>
                <a:gd name="T101" fmla="*/ 4071 h 4125"/>
                <a:gd name="T102" fmla="*/ 244 w 3484"/>
                <a:gd name="T103" fmla="*/ 4041 h 4125"/>
                <a:gd name="T104" fmla="*/ 222 w 3484"/>
                <a:gd name="T105" fmla="*/ 3652 h 4125"/>
                <a:gd name="T106" fmla="*/ 213 w 3484"/>
                <a:gd name="T107" fmla="*/ 2874 h 4125"/>
                <a:gd name="T108" fmla="*/ 188 w 3484"/>
                <a:gd name="T109" fmla="*/ 2259 h 4125"/>
                <a:gd name="T110" fmla="*/ 145 w 3484"/>
                <a:gd name="T111" fmla="*/ 1799 h 4125"/>
                <a:gd name="T112" fmla="*/ 102 w 3484"/>
                <a:gd name="T113" fmla="*/ 1477 h 4125"/>
                <a:gd name="T114" fmla="*/ 29 w 3484"/>
                <a:gd name="T115" fmla="*/ 1055 h 4125"/>
                <a:gd name="T116" fmla="*/ 7 w 3484"/>
                <a:gd name="T117" fmla="*/ 966 h 4125"/>
                <a:gd name="T118" fmla="*/ 0 w 3484"/>
                <a:gd name="T119" fmla="*/ 974 h 4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484" h="4125">
                  <a:moveTo>
                    <a:pt x="0" y="974"/>
                  </a:moveTo>
                  <a:lnTo>
                    <a:pt x="0" y="974"/>
                  </a:lnTo>
                  <a:lnTo>
                    <a:pt x="30" y="1125"/>
                  </a:lnTo>
                  <a:lnTo>
                    <a:pt x="57" y="1276"/>
                  </a:lnTo>
                  <a:lnTo>
                    <a:pt x="82" y="1427"/>
                  </a:lnTo>
                  <a:lnTo>
                    <a:pt x="105" y="1579"/>
                  </a:lnTo>
                  <a:lnTo>
                    <a:pt x="125" y="1731"/>
                  </a:lnTo>
                  <a:lnTo>
                    <a:pt x="143" y="1883"/>
                  </a:lnTo>
                  <a:lnTo>
                    <a:pt x="158" y="2036"/>
                  </a:lnTo>
                  <a:lnTo>
                    <a:pt x="171" y="2189"/>
                  </a:lnTo>
                  <a:lnTo>
                    <a:pt x="171" y="2189"/>
                  </a:lnTo>
                  <a:lnTo>
                    <a:pt x="177" y="2266"/>
                  </a:lnTo>
                  <a:lnTo>
                    <a:pt x="181" y="2343"/>
                  </a:lnTo>
                  <a:lnTo>
                    <a:pt x="186" y="2420"/>
                  </a:lnTo>
                  <a:lnTo>
                    <a:pt x="189" y="2496"/>
                  </a:lnTo>
                  <a:lnTo>
                    <a:pt x="194" y="2650"/>
                  </a:lnTo>
                  <a:lnTo>
                    <a:pt x="198" y="2805"/>
                  </a:lnTo>
                  <a:lnTo>
                    <a:pt x="200" y="2958"/>
                  </a:lnTo>
                  <a:lnTo>
                    <a:pt x="202" y="3112"/>
                  </a:lnTo>
                  <a:lnTo>
                    <a:pt x="205" y="3420"/>
                  </a:lnTo>
                  <a:lnTo>
                    <a:pt x="205" y="3420"/>
                  </a:lnTo>
                  <a:lnTo>
                    <a:pt x="206" y="3508"/>
                  </a:lnTo>
                  <a:lnTo>
                    <a:pt x="208" y="3595"/>
                  </a:lnTo>
                  <a:lnTo>
                    <a:pt x="211" y="3683"/>
                  </a:lnTo>
                  <a:lnTo>
                    <a:pt x="214" y="3770"/>
                  </a:lnTo>
                  <a:lnTo>
                    <a:pt x="219" y="3857"/>
                  </a:lnTo>
                  <a:lnTo>
                    <a:pt x="224" y="3945"/>
                  </a:lnTo>
                  <a:lnTo>
                    <a:pt x="231" y="4031"/>
                  </a:lnTo>
                  <a:lnTo>
                    <a:pt x="239" y="4118"/>
                  </a:lnTo>
                  <a:lnTo>
                    <a:pt x="239" y="4118"/>
                  </a:lnTo>
                  <a:lnTo>
                    <a:pt x="240" y="4121"/>
                  </a:lnTo>
                  <a:lnTo>
                    <a:pt x="241" y="4123"/>
                  </a:lnTo>
                  <a:lnTo>
                    <a:pt x="244" y="4125"/>
                  </a:lnTo>
                  <a:lnTo>
                    <a:pt x="246" y="4125"/>
                  </a:lnTo>
                  <a:lnTo>
                    <a:pt x="247" y="4125"/>
                  </a:lnTo>
                  <a:lnTo>
                    <a:pt x="249" y="4124"/>
                  </a:lnTo>
                  <a:lnTo>
                    <a:pt x="250" y="4122"/>
                  </a:lnTo>
                  <a:lnTo>
                    <a:pt x="250" y="4122"/>
                  </a:lnTo>
                  <a:lnTo>
                    <a:pt x="345" y="3953"/>
                  </a:lnTo>
                  <a:lnTo>
                    <a:pt x="391" y="3868"/>
                  </a:lnTo>
                  <a:lnTo>
                    <a:pt x="436" y="3783"/>
                  </a:lnTo>
                  <a:lnTo>
                    <a:pt x="436" y="3783"/>
                  </a:lnTo>
                  <a:lnTo>
                    <a:pt x="470" y="3717"/>
                  </a:lnTo>
                  <a:lnTo>
                    <a:pt x="503" y="3650"/>
                  </a:lnTo>
                  <a:lnTo>
                    <a:pt x="535" y="3583"/>
                  </a:lnTo>
                  <a:lnTo>
                    <a:pt x="566" y="3515"/>
                  </a:lnTo>
                  <a:lnTo>
                    <a:pt x="597" y="3447"/>
                  </a:lnTo>
                  <a:lnTo>
                    <a:pt x="626" y="3379"/>
                  </a:lnTo>
                  <a:lnTo>
                    <a:pt x="655" y="3310"/>
                  </a:lnTo>
                  <a:lnTo>
                    <a:pt x="683" y="3242"/>
                  </a:lnTo>
                  <a:lnTo>
                    <a:pt x="683" y="3242"/>
                  </a:lnTo>
                  <a:lnTo>
                    <a:pt x="712" y="3171"/>
                  </a:lnTo>
                  <a:lnTo>
                    <a:pt x="738" y="3102"/>
                  </a:lnTo>
                  <a:lnTo>
                    <a:pt x="764" y="3032"/>
                  </a:lnTo>
                  <a:lnTo>
                    <a:pt x="790" y="2961"/>
                  </a:lnTo>
                  <a:lnTo>
                    <a:pt x="814" y="2891"/>
                  </a:lnTo>
                  <a:lnTo>
                    <a:pt x="838" y="2820"/>
                  </a:lnTo>
                  <a:lnTo>
                    <a:pt x="862" y="2748"/>
                  </a:lnTo>
                  <a:lnTo>
                    <a:pt x="884" y="2677"/>
                  </a:lnTo>
                  <a:lnTo>
                    <a:pt x="906" y="2606"/>
                  </a:lnTo>
                  <a:lnTo>
                    <a:pt x="928" y="2534"/>
                  </a:lnTo>
                  <a:lnTo>
                    <a:pt x="969" y="2391"/>
                  </a:lnTo>
                  <a:lnTo>
                    <a:pt x="1008" y="2246"/>
                  </a:lnTo>
                  <a:lnTo>
                    <a:pt x="1045" y="2101"/>
                  </a:lnTo>
                  <a:lnTo>
                    <a:pt x="1045" y="2101"/>
                  </a:lnTo>
                  <a:lnTo>
                    <a:pt x="1114" y="1817"/>
                  </a:lnTo>
                  <a:lnTo>
                    <a:pt x="1150" y="1675"/>
                  </a:lnTo>
                  <a:lnTo>
                    <a:pt x="1169" y="1604"/>
                  </a:lnTo>
                  <a:lnTo>
                    <a:pt x="1189" y="1534"/>
                  </a:lnTo>
                  <a:lnTo>
                    <a:pt x="1209" y="1464"/>
                  </a:lnTo>
                  <a:lnTo>
                    <a:pt x="1231" y="1394"/>
                  </a:lnTo>
                  <a:lnTo>
                    <a:pt x="1254" y="1325"/>
                  </a:lnTo>
                  <a:lnTo>
                    <a:pt x="1279" y="1256"/>
                  </a:lnTo>
                  <a:lnTo>
                    <a:pt x="1305" y="1187"/>
                  </a:lnTo>
                  <a:lnTo>
                    <a:pt x="1333" y="1120"/>
                  </a:lnTo>
                  <a:lnTo>
                    <a:pt x="1363" y="1054"/>
                  </a:lnTo>
                  <a:lnTo>
                    <a:pt x="1379" y="1021"/>
                  </a:lnTo>
                  <a:lnTo>
                    <a:pt x="1396" y="987"/>
                  </a:lnTo>
                  <a:lnTo>
                    <a:pt x="1396" y="987"/>
                  </a:lnTo>
                  <a:lnTo>
                    <a:pt x="1429" y="926"/>
                  </a:lnTo>
                  <a:lnTo>
                    <a:pt x="1446" y="895"/>
                  </a:lnTo>
                  <a:lnTo>
                    <a:pt x="1464" y="865"/>
                  </a:lnTo>
                  <a:lnTo>
                    <a:pt x="1483" y="836"/>
                  </a:lnTo>
                  <a:lnTo>
                    <a:pt x="1503" y="807"/>
                  </a:lnTo>
                  <a:lnTo>
                    <a:pt x="1523" y="779"/>
                  </a:lnTo>
                  <a:lnTo>
                    <a:pt x="1545" y="750"/>
                  </a:lnTo>
                  <a:lnTo>
                    <a:pt x="1568" y="724"/>
                  </a:lnTo>
                  <a:lnTo>
                    <a:pt x="1591" y="699"/>
                  </a:lnTo>
                  <a:lnTo>
                    <a:pt x="1617" y="676"/>
                  </a:lnTo>
                  <a:lnTo>
                    <a:pt x="1643" y="654"/>
                  </a:lnTo>
                  <a:lnTo>
                    <a:pt x="1671" y="634"/>
                  </a:lnTo>
                  <a:lnTo>
                    <a:pt x="1685" y="624"/>
                  </a:lnTo>
                  <a:lnTo>
                    <a:pt x="1700" y="615"/>
                  </a:lnTo>
                  <a:lnTo>
                    <a:pt x="1716" y="606"/>
                  </a:lnTo>
                  <a:lnTo>
                    <a:pt x="1731" y="598"/>
                  </a:lnTo>
                  <a:lnTo>
                    <a:pt x="1747" y="591"/>
                  </a:lnTo>
                  <a:lnTo>
                    <a:pt x="1764" y="584"/>
                  </a:lnTo>
                  <a:lnTo>
                    <a:pt x="1764" y="584"/>
                  </a:lnTo>
                  <a:lnTo>
                    <a:pt x="1800" y="571"/>
                  </a:lnTo>
                  <a:lnTo>
                    <a:pt x="1835" y="560"/>
                  </a:lnTo>
                  <a:lnTo>
                    <a:pt x="1870" y="550"/>
                  </a:lnTo>
                  <a:lnTo>
                    <a:pt x="1906" y="540"/>
                  </a:lnTo>
                  <a:lnTo>
                    <a:pt x="1979" y="523"/>
                  </a:lnTo>
                  <a:lnTo>
                    <a:pt x="2051" y="508"/>
                  </a:lnTo>
                  <a:lnTo>
                    <a:pt x="2051" y="508"/>
                  </a:lnTo>
                  <a:lnTo>
                    <a:pt x="2129" y="491"/>
                  </a:lnTo>
                  <a:lnTo>
                    <a:pt x="2208" y="474"/>
                  </a:lnTo>
                  <a:lnTo>
                    <a:pt x="2287" y="458"/>
                  </a:lnTo>
                  <a:lnTo>
                    <a:pt x="2366" y="444"/>
                  </a:lnTo>
                  <a:lnTo>
                    <a:pt x="2366" y="444"/>
                  </a:lnTo>
                  <a:lnTo>
                    <a:pt x="2404" y="437"/>
                  </a:lnTo>
                  <a:lnTo>
                    <a:pt x="2443" y="431"/>
                  </a:lnTo>
                  <a:lnTo>
                    <a:pt x="2521" y="421"/>
                  </a:lnTo>
                  <a:lnTo>
                    <a:pt x="2677" y="401"/>
                  </a:lnTo>
                  <a:lnTo>
                    <a:pt x="2755" y="391"/>
                  </a:lnTo>
                  <a:lnTo>
                    <a:pt x="2832" y="380"/>
                  </a:lnTo>
                  <a:lnTo>
                    <a:pt x="2872" y="373"/>
                  </a:lnTo>
                  <a:lnTo>
                    <a:pt x="2910" y="366"/>
                  </a:lnTo>
                  <a:lnTo>
                    <a:pt x="2948" y="358"/>
                  </a:lnTo>
                  <a:lnTo>
                    <a:pt x="2986" y="349"/>
                  </a:lnTo>
                  <a:lnTo>
                    <a:pt x="2986" y="349"/>
                  </a:lnTo>
                  <a:lnTo>
                    <a:pt x="3016" y="341"/>
                  </a:lnTo>
                  <a:lnTo>
                    <a:pt x="3046" y="332"/>
                  </a:lnTo>
                  <a:lnTo>
                    <a:pt x="3076" y="323"/>
                  </a:lnTo>
                  <a:lnTo>
                    <a:pt x="3106" y="312"/>
                  </a:lnTo>
                  <a:lnTo>
                    <a:pt x="3135" y="300"/>
                  </a:lnTo>
                  <a:lnTo>
                    <a:pt x="3164" y="288"/>
                  </a:lnTo>
                  <a:lnTo>
                    <a:pt x="3192" y="275"/>
                  </a:lnTo>
                  <a:lnTo>
                    <a:pt x="3220" y="261"/>
                  </a:lnTo>
                  <a:lnTo>
                    <a:pt x="3248" y="246"/>
                  </a:lnTo>
                  <a:lnTo>
                    <a:pt x="3275" y="229"/>
                  </a:lnTo>
                  <a:lnTo>
                    <a:pt x="3301" y="212"/>
                  </a:lnTo>
                  <a:lnTo>
                    <a:pt x="3326" y="194"/>
                  </a:lnTo>
                  <a:lnTo>
                    <a:pt x="3350" y="174"/>
                  </a:lnTo>
                  <a:lnTo>
                    <a:pt x="3373" y="153"/>
                  </a:lnTo>
                  <a:lnTo>
                    <a:pt x="3395" y="131"/>
                  </a:lnTo>
                  <a:lnTo>
                    <a:pt x="3416" y="108"/>
                  </a:lnTo>
                  <a:lnTo>
                    <a:pt x="3416" y="108"/>
                  </a:lnTo>
                  <a:lnTo>
                    <a:pt x="3435" y="84"/>
                  </a:lnTo>
                  <a:lnTo>
                    <a:pt x="3453" y="60"/>
                  </a:lnTo>
                  <a:lnTo>
                    <a:pt x="3469" y="35"/>
                  </a:lnTo>
                  <a:lnTo>
                    <a:pt x="3483" y="9"/>
                  </a:lnTo>
                  <a:lnTo>
                    <a:pt x="3483" y="9"/>
                  </a:lnTo>
                  <a:lnTo>
                    <a:pt x="3484" y="7"/>
                  </a:lnTo>
                  <a:lnTo>
                    <a:pt x="3484" y="4"/>
                  </a:lnTo>
                  <a:lnTo>
                    <a:pt x="3483" y="2"/>
                  </a:lnTo>
                  <a:lnTo>
                    <a:pt x="3481" y="1"/>
                  </a:lnTo>
                  <a:lnTo>
                    <a:pt x="3479" y="0"/>
                  </a:lnTo>
                  <a:lnTo>
                    <a:pt x="3477" y="0"/>
                  </a:lnTo>
                  <a:lnTo>
                    <a:pt x="3475" y="1"/>
                  </a:lnTo>
                  <a:lnTo>
                    <a:pt x="3473" y="3"/>
                  </a:lnTo>
                  <a:lnTo>
                    <a:pt x="3473" y="3"/>
                  </a:lnTo>
                  <a:lnTo>
                    <a:pt x="3457" y="31"/>
                  </a:lnTo>
                  <a:lnTo>
                    <a:pt x="3439" y="58"/>
                  </a:lnTo>
                  <a:lnTo>
                    <a:pt x="3420" y="84"/>
                  </a:lnTo>
                  <a:lnTo>
                    <a:pt x="3399" y="109"/>
                  </a:lnTo>
                  <a:lnTo>
                    <a:pt x="3377" y="132"/>
                  </a:lnTo>
                  <a:lnTo>
                    <a:pt x="3354" y="154"/>
                  </a:lnTo>
                  <a:lnTo>
                    <a:pt x="3330" y="175"/>
                  </a:lnTo>
                  <a:lnTo>
                    <a:pt x="3304" y="194"/>
                  </a:lnTo>
                  <a:lnTo>
                    <a:pt x="3278" y="213"/>
                  </a:lnTo>
                  <a:lnTo>
                    <a:pt x="3251" y="230"/>
                  </a:lnTo>
                  <a:lnTo>
                    <a:pt x="3222" y="246"/>
                  </a:lnTo>
                  <a:lnTo>
                    <a:pt x="3193" y="261"/>
                  </a:lnTo>
                  <a:lnTo>
                    <a:pt x="3164" y="275"/>
                  </a:lnTo>
                  <a:lnTo>
                    <a:pt x="3134" y="288"/>
                  </a:lnTo>
                  <a:lnTo>
                    <a:pt x="3105" y="299"/>
                  </a:lnTo>
                  <a:lnTo>
                    <a:pt x="3074" y="310"/>
                  </a:lnTo>
                  <a:lnTo>
                    <a:pt x="3074" y="310"/>
                  </a:lnTo>
                  <a:lnTo>
                    <a:pt x="3038" y="323"/>
                  </a:lnTo>
                  <a:lnTo>
                    <a:pt x="3000" y="333"/>
                  </a:lnTo>
                  <a:lnTo>
                    <a:pt x="2963" y="342"/>
                  </a:lnTo>
                  <a:lnTo>
                    <a:pt x="2925" y="351"/>
                  </a:lnTo>
                  <a:lnTo>
                    <a:pt x="2888" y="358"/>
                  </a:lnTo>
                  <a:lnTo>
                    <a:pt x="2849" y="365"/>
                  </a:lnTo>
                  <a:lnTo>
                    <a:pt x="2772" y="376"/>
                  </a:lnTo>
                  <a:lnTo>
                    <a:pt x="2696" y="386"/>
                  </a:lnTo>
                  <a:lnTo>
                    <a:pt x="2619" y="395"/>
                  </a:lnTo>
                  <a:lnTo>
                    <a:pt x="2542" y="404"/>
                  </a:lnTo>
                  <a:lnTo>
                    <a:pt x="2465" y="415"/>
                  </a:lnTo>
                  <a:lnTo>
                    <a:pt x="2465" y="415"/>
                  </a:lnTo>
                  <a:lnTo>
                    <a:pt x="2387" y="428"/>
                  </a:lnTo>
                  <a:lnTo>
                    <a:pt x="2309" y="442"/>
                  </a:lnTo>
                  <a:lnTo>
                    <a:pt x="2232" y="457"/>
                  </a:lnTo>
                  <a:lnTo>
                    <a:pt x="2154" y="473"/>
                  </a:lnTo>
                  <a:lnTo>
                    <a:pt x="2154" y="473"/>
                  </a:lnTo>
                  <a:lnTo>
                    <a:pt x="2003" y="505"/>
                  </a:lnTo>
                  <a:lnTo>
                    <a:pt x="1928" y="522"/>
                  </a:lnTo>
                  <a:lnTo>
                    <a:pt x="1891" y="531"/>
                  </a:lnTo>
                  <a:lnTo>
                    <a:pt x="1853" y="541"/>
                  </a:lnTo>
                  <a:lnTo>
                    <a:pt x="1853" y="541"/>
                  </a:lnTo>
                  <a:lnTo>
                    <a:pt x="1822" y="552"/>
                  </a:lnTo>
                  <a:lnTo>
                    <a:pt x="1790" y="562"/>
                  </a:lnTo>
                  <a:lnTo>
                    <a:pt x="1758" y="574"/>
                  </a:lnTo>
                  <a:lnTo>
                    <a:pt x="1728" y="587"/>
                  </a:lnTo>
                  <a:lnTo>
                    <a:pt x="1699" y="602"/>
                  </a:lnTo>
                  <a:lnTo>
                    <a:pt x="1671" y="619"/>
                  </a:lnTo>
                  <a:lnTo>
                    <a:pt x="1643" y="637"/>
                  </a:lnTo>
                  <a:lnTo>
                    <a:pt x="1630" y="647"/>
                  </a:lnTo>
                  <a:lnTo>
                    <a:pt x="1617" y="658"/>
                  </a:lnTo>
                  <a:lnTo>
                    <a:pt x="1617" y="658"/>
                  </a:lnTo>
                  <a:lnTo>
                    <a:pt x="1593" y="680"/>
                  </a:lnTo>
                  <a:lnTo>
                    <a:pt x="1570" y="703"/>
                  </a:lnTo>
                  <a:lnTo>
                    <a:pt x="1548" y="727"/>
                  </a:lnTo>
                  <a:lnTo>
                    <a:pt x="1527" y="752"/>
                  </a:lnTo>
                  <a:lnTo>
                    <a:pt x="1508" y="779"/>
                  </a:lnTo>
                  <a:lnTo>
                    <a:pt x="1489" y="806"/>
                  </a:lnTo>
                  <a:lnTo>
                    <a:pt x="1471" y="833"/>
                  </a:lnTo>
                  <a:lnTo>
                    <a:pt x="1453" y="861"/>
                  </a:lnTo>
                  <a:lnTo>
                    <a:pt x="1453" y="861"/>
                  </a:lnTo>
                  <a:lnTo>
                    <a:pt x="1435" y="891"/>
                  </a:lnTo>
                  <a:lnTo>
                    <a:pt x="1416" y="923"/>
                  </a:lnTo>
                  <a:lnTo>
                    <a:pt x="1399" y="954"/>
                  </a:lnTo>
                  <a:lnTo>
                    <a:pt x="1382" y="986"/>
                  </a:lnTo>
                  <a:lnTo>
                    <a:pt x="1351" y="1052"/>
                  </a:lnTo>
                  <a:lnTo>
                    <a:pt x="1321" y="1117"/>
                  </a:lnTo>
                  <a:lnTo>
                    <a:pt x="1293" y="1183"/>
                  </a:lnTo>
                  <a:lnTo>
                    <a:pt x="1268" y="1251"/>
                  </a:lnTo>
                  <a:lnTo>
                    <a:pt x="1243" y="1319"/>
                  </a:lnTo>
                  <a:lnTo>
                    <a:pt x="1220" y="1387"/>
                  </a:lnTo>
                  <a:lnTo>
                    <a:pt x="1199" y="1456"/>
                  </a:lnTo>
                  <a:lnTo>
                    <a:pt x="1178" y="1526"/>
                  </a:lnTo>
                  <a:lnTo>
                    <a:pt x="1159" y="1595"/>
                  </a:lnTo>
                  <a:lnTo>
                    <a:pt x="1140" y="1665"/>
                  </a:lnTo>
                  <a:lnTo>
                    <a:pt x="1105" y="1805"/>
                  </a:lnTo>
                  <a:lnTo>
                    <a:pt x="1071" y="1945"/>
                  </a:lnTo>
                  <a:lnTo>
                    <a:pt x="1071" y="1945"/>
                  </a:lnTo>
                  <a:lnTo>
                    <a:pt x="1034" y="2090"/>
                  </a:lnTo>
                  <a:lnTo>
                    <a:pt x="997" y="2235"/>
                  </a:lnTo>
                  <a:lnTo>
                    <a:pt x="958" y="2380"/>
                  </a:lnTo>
                  <a:lnTo>
                    <a:pt x="917" y="2523"/>
                  </a:lnTo>
                  <a:lnTo>
                    <a:pt x="896" y="2595"/>
                  </a:lnTo>
                  <a:lnTo>
                    <a:pt x="874" y="2666"/>
                  </a:lnTo>
                  <a:lnTo>
                    <a:pt x="852" y="2737"/>
                  </a:lnTo>
                  <a:lnTo>
                    <a:pt x="829" y="2809"/>
                  </a:lnTo>
                  <a:lnTo>
                    <a:pt x="805" y="2879"/>
                  </a:lnTo>
                  <a:lnTo>
                    <a:pt x="781" y="2950"/>
                  </a:lnTo>
                  <a:lnTo>
                    <a:pt x="756" y="3021"/>
                  </a:lnTo>
                  <a:lnTo>
                    <a:pt x="730" y="3091"/>
                  </a:lnTo>
                  <a:lnTo>
                    <a:pt x="730" y="3091"/>
                  </a:lnTo>
                  <a:lnTo>
                    <a:pt x="703" y="3161"/>
                  </a:lnTo>
                  <a:lnTo>
                    <a:pt x="674" y="3233"/>
                  </a:lnTo>
                  <a:lnTo>
                    <a:pt x="645" y="3303"/>
                  </a:lnTo>
                  <a:lnTo>
                    <a:pt x="616" y="3373"/>
                  </a:lnTo>
                  <a:lnTo>
                    <a:pt x="586" y="3442"/>
                  </a:lnTo>
                  <a:lnTo>
                    <a:pt x="554" y="3512"/>
                  </a:lnTo>
                  <a:lnTo>
                    <a:pt x="523" y="3581"/>
                  </a:lnTo>
                  <a:lnTo>
                    <a:pt x="490" y="3649"/>
                  </a:lnTo>
                  <a:lnTo>
                    <a:pt x="490" y="3649"/>
                  </a:lnTo>
                  <a:lnTo>
                    <a:pt x="463" y="3703"/>
                  </a:lnTo>
                  <a:lnTo>
                    <a:pt x="436" y="3756"/>
                  </a:lnTo>
                  <a:lnTo>
                    <a:pt x="381" y="3861"/>
                  </a:lnTo>
                  <a:lnTo>
                    <a:pt x="322" y="3967"/>
                  </a:lnTo>
                  <a:lnTo>
                    <a:pt x="265" y="4071"/>
                  </a:lnTo>
                  <a:lnTo>
                    <a:pt x="265" y="4071"/>
                  </a:lnTo>
                  <a:lnTo>
                    <a:pt x="240" y="4115"/>
                  </a:lnTo>
                  <a:lnTo>
                    <a:pt x="240" y="4115"/>
                  </a:lnTo>
                  <a:lnTo>
                    <a:pt x="251" y="4118"/>
                  </a:lnTo>
                  <a:lnTo>
                    <a:pt x="251" y="4118"/>
                  </a:lnTo>
                  <a:lnTo>
                    <a:pt x="244" y="4041"/>
                  </a:lnTo>
                  <a:lnTo>
                    <a:pt x="238" y="3964"/>
                  </a:lnTo>
                  <a:lnTo>
                    <a:pt x="233" y="3885"/>
                  </a:lnTo>
                  <a:lnTo>
                    <a:pt x="228" y="3808"/>
                  </a:lnTo>
                  <a:lnTo>
                    <a:pt x="225" y="3731"/>
                  </a:lnTo>
                  <a:lnTo>
                    <a:pt x="222" y="3652"/>
                  </a:lnTo>
                  <a:lnTo>
                    <a:pt x="218" y="3497"/>
                  </a:lnTo>
                  <a:lnTo>
                    <a:pt x="216" y="3341"/>
                  </a:lnTo>
                  <a:lnTo>
                    <a:pt x="215" y="3185"/>
                  </a:lnTo>
                  <a:lnTo>
                    <a:pt x="214" y="3030"/>
                  </a:lnTo>
                  <a:lnTo>
                    <a:pt x="213" y="2874"/>
                  </a:lnTo>
                  <a:lnTo>
                    <a:pt x="213" y="2874"/>
                  </a:lnTo>
                  <a:lnTo>
                    <a:pt x="210" y="2720"/>
                  </a:lnTo>
                  <a:lnTo>
                    <a:pt x="205" y="2567"/>
                  </a:lnTo>
                  <a:lnTo>
                    <a:pt x="197" y="2413"/>
                  </a:lnTo>
                  <a:lnTo>
                    <a:pt x="188" y="2259"/>
                  </a:lnTo>
                  <a:lnTo>
                    <a:pt x="176" y="2105"/>
                  </a:lnTo>
                  <a:lnTo>
                    <a:pt x="169" y="2028"/>
                  </a:lnTo>
                  <a:lnTo>
                    <a:pt x="162" y="1952"/>
                  </a:lnTo>
                  <a:lnTo>
                    <a:pt x="154" y="1875"/>
                  </a:lnTo>
                  <a:lnTo>
                    <a:pt x="145" y="1799"/>
                  </a:lnTo>
                  <a:lnTo>
                    <a:pt x="136" y="1723"/>
                  </a:lnTo>
                  <a:lnTo>
                    <a:pt x="126" y="1645"/>
                  </a:lnTo>
                  <a:lnTo>
                    <a:pt x="126" y="1645"/>
                  </a:lnTo>
                  <a:lnTo>
                    <a:pt x="114" y="1561"/>
                  </a:lnTo>
                  <a:lnTo>
                    <a:pt x="102" y="1477"/>
                  </a:lnTo>
                  <a:lnTo>
                    <a:pt x="89" y="1392"/>
                  </a:lnTo>
                  <a:lnTo>
                    <a:pt x="75" y="1308"/>
                  </a:lnTo>
                  <a:lnTo>
                    <a:pt x="60" y="1224"/>
                  </a:lnTo>
                  <a:lnTo>
                    <a:pt x="45" y="1139"/>
                  </a:lnTo>
                  <a:lnTo>
                    <a:pt x="29" y="1055"/>
                  </a:lnTo>
                  <a:lnTo>
                    <a:pt x="12" y="971"/>
                  </a:lnTo>
                  <a:lnTo>
                    <a:pt x="12" y="971"/>
                  </a:lnTo>
                  <a:lnTo>
                    <a:pt x="11" y="968"/>
                  </a:lnTo>
                  <a:lnTo>
                    <a:pt x="9" y="967"/>
                  </a:lnTo>
                  <a:lnTo>
                    <a:pt x="7" y="966"/>
                  </a:lnTo>
                  <a:lnTo>
                    <a:pt x="5" y="967"/>
                  </a:lnTo>
                  <a:lnTo>
                    <a:pt x="3" y="967"/>
                  </a:lnTo>
                  <a:lnTo>
                    <a:pt x="1" y="969"/>
                  </a:lnTo>
                  <a:lnTo>
                    <a:pt x="0" y="971"/>
                  </a:lnTo>
                  <a:lnTo>
                    <a:pt x="0" y="974"/>
                  </a:lnTo>
                  <a:lnTo>
                    <a:pt x="0" y="9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3" name="Freeform 50">
              <a:extLst>
                <a:ext uri="{FF2B5EF4-FFF2-40B4-BE49-F238E27FC236}">
                  <a16:creationId xmlns:a16="http://schemas.microsoft.com/office/drawing/2014/main" id="{AC14B11F-6FD7-573B-8E28-0B23DFB09B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2" y="2407"/>
              <a:ext cx="651" cy="252"/>
            </a:xfrm>
            <a:custGeom>
              <a:avLst/>
              <a:gdLst>
                <a:gd name="T0" fmla="*/ 62 w 1952"/>
                <a:gd name="T1" fmla="*/ 755 h 757"/>
                <a:gd name="T2" fmla="*/ 234 w 1952"/>
                <a:gd name="T3" fmla="*/ 755 h 757"/>
                <a:gd name="T4" fmla="*/ 404 w 1952"/>
                <a:gd name="T5" fmla="*/ 741 h 757"/>
                <a:gd name="T6" fmla="*/ 517 w 1952"/>
                <a:gd name="T7" fmla="*/ 726 h 757"/>
                <a:gd name="T8" fmla="*/ 683 w 1952"/>
                <a:gd name="T9" fmla="*/ 699 h 757"/>
                <a:gd name="T10" fmla="*/ 903 w 1952"/>
                <a:gd name="T11" fmla="*/ 660 h 757"/>
                <a:gd name="T12" fmla="*/ 1011 w 1952"/>
                <a:gd name="T13" fmla="*/ 636 h 757"/>
                <a:gd name="T14" fmla="*/ 1117 w 1952"/>
                <a:gd name="T15" fmla="*/ 604 h 757"/>
                <a:gd name="T16" fmla="*/ 1270 w 1952"/>
                <a:gd name="T17" fmla="*/ 547 h 757"/>
                <a:gd name="T18" fmla="*/ 1369 w 1952"/>
                <a:gd name="T19" fmla="*/ 503 h 757"/>
                <a:gd name="T20" fmla="*/ 1516 w 1952"/>
                <a:gd name="T21" fmla="*/ 432 h 757"/>
                <a:gd name="T22" fmla="*/ 1656 w 1952"/>
                <a:gd name="T23" fmla="*/ 362 h 757"/>
                <a:gd name="T24" fmla="*/ 1701 w 1952"/>
                <a:gd name="T25" fmla="*/ 335 h 757"/>
                <a:gd name="T26" fmla="*/ 1758 w 1952"/>
                <a:gd name="T27" fmla="*/ 294 h 757"/>
                <a:gd name="T28" fmla="*/ 1810 w 1952"/>
                <a:gd name="T29" fmla="*/ 247 h 757"/>
                <a:gd name="T30" fmla="*/ 1856 w 1952"/>
                <a:gd name="T31" fmla="*/ 195 h 757"/>
                <a:gd name="T32" fmla="*/ 1896 w 1952"/>
                <a:gd name="T33" fmla="*/ 137 h 757"/>
                <a:gd name="T34" fmla="*/ 1928 w 1952"/>
                <a:gd name="T35" fmla="*/ 75 h 757"/>
                <a:gd name="T36" fmla="*/ 1945 w 1952"/>
                <a:gd name="T37" fmla="*/ 30 h 757"/>
                <a:gd name="T38" fmla="*/ 1952 w 1952"/>
                <a:gd name="T39" fmla="*/ 5 h 757"/>
                <a:gd name="T40" fmla="*/ 1948 w 1952"/>
                <a:gd name="T41" fmla="*/ 0 h 757"/>
                <a:gd name="T42" fmla="*/ 1942 w 1952"/>
                <a:gd name="T43" fmla="*/ 2 h 757"/>
                <a:gd name="T44" fmla="*/ 1933 w 1952"/>
                <a:gd name="T45" fmla="*/ 27 h 757"/>
                <a:gd name="T46" fmla="*/ 1906 w 1952"/>
                <a:gd name="T47" fmla="*/ 93 h 757"/>
                <a:gd name="T48" fmla="*/ 1871 w 1952"/>
                <a:gd name="T49" fmla="*/ 154 h 757"/>
                <a:gd name="T50" fmla="*/ 1829 w 1952"/>
                <a:gd name="T51" fmla="*/ 210 h 757"/>
                <a:gd name="T52" fmla="*/ 1780 w 1952"/>
                <a:gd name="T53" fmla="*/ 260 h 757"/>
                <a:gd name="T54" fmla="*/ 1725 w 1952"/>
                <a:gd name="T55" fmla="*/ 305 h 757"/>
                <a:gd name="T56" fmla="*/ 1682 w 1952"/>
                <a:gd name="T57" fmla="*/ 332 h 757"/>
                <a:gd name="T58" fmla="*/ 1594 w 1952"/>
                <a:gd name="T59" fmla="*/ 381 h 757"/>
                <a:gd name="T60" fmla="*/ 1451 w 1952"/>
                <a:gd name="T61" fmla="*/ 450 h 757"/>
                <a:gd name="T62" fmla="*/ 1305 w 1952"/>
                <a:gd name="T63" fmla="*/ 518 h 757"/>
                <a:gd name="T64" fmla="*/ 1154 w 1952"/>
                <a:gd name="T65" fmla="*/ 578 h 757"/>
                <a:gd name="T66" fmla="*/ 999 w 1952"/>
                <a:gd name="T67" fmla="*/ 626 h 757"/>
                <a:gd name="T68" fmla="*/ 892 w 1952"/>
                <a:gd name="T69" fmla="*/ 651 h 757"/>
                <a:gd name="T70" fmla="*/ 730 w 1952"/>
                <a:gd name="T71" fmla="*/ 680 h 757"/>
                <a:gd name="T72" fmla="*/ 510 w 1952"/>
                <a:gd name="T73" fmla="*/ 715 h 757"/>
                <a:gd name="T74" fmla="*/ 398 w 1952"/>
                <a:gd name="T75" fmla="*/ 729 h 757"/>
                <a:gd name="T76" fmla="*/ 230 w 1952"/>
                <a:gd name="T77" fmla="*/ 743 h 757"/>
                <a:gd name="T78" fmla="*/ 60 w 1952"/>
                <a:gd name="T79" fmla="*/ 743 h 757"/>
                <a:gd name="T80" fmla="*/ 5 w 1952"/>
                <a:gd name="T81" fmla="*/ 739 h 757"/>
                <a:gd name="T82" fmla="*/ 0 w 1952"/>
                <a:gd name="T83" fmla="*/ 743 h 757"/>
                <a:gd name="T84" fmla="*/ 1 w 1952"/>
                <a:gd name="T85" fmla="*/ 749 h 757"/>
                <a:gd name="T86" fmla="*/ 5 w 1952"/>
                <a:gd name="T87" fmla="*/ 751 h 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952" h="757">
                  <a:moveTo>
                    <a:pt x="5" y="751"/>
                  </a:moveTo>
                  <a:lnTo>
                    <a:pt x="5" y="751"/>
                  </a:lnTo>
                  <a:lnTo>
                    <a:pt x="62" y="755"/>
                  </a:lnTo>
                  <a:lnTo>
                    <a:pt x="119" y="757"/>
                  </a:lnTo>
                  <a:lnTo>
                    <a:pt x="177" y="757"/>
                  </a:lnTo>
                  <a:lnTo>
                    <a:pt x="234" y="755"/>
                  </a:lnTo>
                  <a:lnTo>
                    <a:pt x="290" y="751"/>
                  </a:lnTo>
                  <a:lnTo>
                    <a:pt x="347" y="747"/>
                  </a:lnTo>
                  <a:lnTo>
                    <a:pt x="404" y="741"/>
                  </a:lnTo>
                  <a:lnTo>
                    <a:pt x="460" y="734"/>
                  </a:lnTo>
                  <a:lnTo>
                    <a:pt x="460" y="734"/>
                  </a:lnTo>
                  <a:lnTo>
                    <a:pt x="517" y="726"/>
                  </a:lnTo>
                  <a:lnTo>
                    <a:pt x="572" y="718"/>
                  </a:lnTo>
                  <a:lnTo>
                    <a:pt x="683" y="699"/>
                  </a:lnTo>
                  <a:lnTo>
                    <a:pt x="683" y="699"/>
                  </a:lnTo>
                  <a:lnTo>
                    <a:pt x="793" y="681"/>
                  </a:lnTo>
                  <a:lnTo>
                    <a:pt x="848" y="671"/>
                  </a:lnTo>
                  <a:lnTo>
                    <a:pt x="903" y="660"/>
                  </a:lnTo>
                  <a:lnTo>
                    <a:pt x="903" y="660"/>
                  </a:lnTo>
                  <a:lnTo>
                    <a:pt x="957" y="649"/>
                  </a:lnTo>
                  <a:lnTo>
                    <a:pt x="1011" y="636"/>
                  </a:lnTo>
                  <a:lnTo>
                    <a:pt x="1064" y="621"/>
                  </a:lnTo>
                  <a:lnTo>
                    <a:pt x="1117" y="604"/>
                  </a:lnTo>
                  <a:lnTo>
                    <a:pt x="1117" y="604"/>
                  </a:lnTo>
                  <a:lnTo>
                    <a:pt x="1168" y="586"/>
                  </a:lnTo>
                  <a:lnTo>
                    <a:pt x="1219" y="567"/>
                  </a:lnTo>
                  <a:lnTo>
                    <a:pt x="1270" y="547"/>
                  </a:lnTo>
                  <a:lnTo>
                    <a:pt x="1319" y="525"/>
                  </a:lnTo>
                  <a:lnTo>
                    <a:pt x="1319" y="525"/>
                  </a:lnTo>
                  <a:lnTo>
                    <a:pt x="1369" y="503"/>
                  </a:lnTo>
                  <a:lnTo>
                    <a:pt x="1418" y="479"/>
                  </a:lnTo>
                  <a:lnTo>
                    <a:pt x="1516" y="432"/>
                  </a:lnTo>
                  <a:lnTo>
                    <a:pt x="1516" y="432"/>
                  </a:lnTo>
                  <a:lnTo>
                    <a:pt x="1563" y="409"/>
                  </a:lnTo>
                  <a:lnTo>
                    <a:pt x="1610" y="386"/>
                  </a:lnTo>
                  <a:lnTo>
                    <a:pt x="1656" y="362"/>
                  </a:lnTo>
                  <a:lnTo>
                    <a:pt x="1678" y="349"/>
                  </a:lnTo>
                  <a:lnTo>
                    <a:pt x="1701" y="335"/>
                  </a:lnTo>
                  <a:lnTo>
                    <a:pt x="1701" y="335"/>
                  </a:lnTo>
                  <a:lnTo>
                    <a:pt x="1720" y="322"/>
                  </a:lnTo>
                  <a:lnTo>
                    <a:pt x="1740" y="309"/>
                  </a:lnTo>
                  <a:lnTo>
                    <a:pt x="1758" y="294"/>
                  </a:lnTo>
                  <a:lnTo>
                    <a:pt x="1776" y="280"/>
                  </a:lnTo>
                  <a:lnTo>
                    <a:pt x="1794" y="263"/>
                  </a:lnTo>
                  <a:lnTo>
                    <a:pt x="1810" y="247"/>
                  </a:lnTo>
                  <a:lnTo>
                    <a:pt x="1826" y="230"/>
                  </a:lnTo>
                  <a:lnTo>
                    <a:pt x="1842" y="213"/>
                  </a:lnTo>
                  <a:lnTo>
                    <a:pt x="1856" y="195"/>
                  </a:lnTo>
                  <a:lnTo>
                    <a:pt x="1870" y="176"/>
                  </a:lnTo>
                  <a:lnTo>
                    <a:pt x="1883" y="157"/>
                  </a:lnTo>
                  <a:lnTo>
                    <a:pt x="1896" y="137"/>
                  </a:lnTo>
                  <a:lnTo>
                    <a:pt x="1907" y="117"/>
                  </a:lnTo>
                  <a:lnTo>
                    <a:pt x="1918" y="96"/>
                  </a:lnTo>
                  <a:lnTo>
                    <a:pt x="1928" y="75"/>
                  </a:lnTo>
                  <a:lnTo>
                    <a:pt x="1937" y="53"/>
                  </a:lnTo>
                  <a:lnTo>
                    <a:pt x="1937" y="53"/>
                  </a:lnTo>
                  <a:lnTo>
                    <a:pt x="1945" y="30"/>
                  </a:lnTo>
                  <a:lnTo>
                    <a:pt x="1952" y="7"/>
                  </a:lnTo>
                  <a:lnTo>
                    <a:pt x="1952" y="7"/>
                  </a:lnTo>
                  <a:lnTo>
                    <a:pt x="1952" y="5"/>
                  </a:lnTo>
                  <a:lnTo>
                    <a:pt x="1951" y="3"/>
                  </a:lnTo>
                  <a:lnTo>
                    <a:pt x="1950" y="1"/>
                  </a:lnTo>
                  <a:lnTo>
                    <a:pt x="1948" y="0"/>
                  </a:lnTo>
                  <a:lnTo>
                    <a:pt x="1946" y="0"/>
                  </a:lnTo>
                  <a:lnTo>
                    <a:pt x="1943" y="1"/>
                  </a:lnTo>
                  <a:lnTo>
                    <a:pt x="1942" y="2"/>
                  </a:lnTo>
                  <a:lnTo>
                    <a:pt x="1940" y="4"/>
                  </a:lnTo>
                  <a:lnTo>
                    <a:pt x="1940" y="4"/>
                  </a:lnTo>
                  <a:lnTo>
                    <a:pt x="1933" y="27"/>
                  </a:lnTo>
                  <a:lnTo>
                    <a:pt x="1925" y="50"/>
                  </a:lnTo>
                  <a:lnTo>
                    <a:pt x="1916" y="72"/>
                  </a:lnTo>
                  <a:lnTo>
                    <a:pt x="1906" y="93"/>
                  </a:lnTo>
                  <a:lnTo>
                    <a:pt x="1895" y="114"/>
                  </a:lnTo>
                  <a:lnTo>
                    <a:pt x="1884" y="134"/>
                  </a:lnTo>
                  <a:lnTo>
                    <a:pt x="1871" y="154"/>
                  </a:lnTo>
                  <a:lnTo>
                    <a:pt x="1858" y="173"/>
                  </a:lnTo>
                  <a:lnTo>
                    <a:pt x="1844" y="192"/>
                  </a:lnTo>
                  <a:lnTo>
                    <a:pt x="1829" y="210"/>
                  </a:lnTo>
                  <a:lnTo>
                    <a:pt x="1813" y="227"/>
                  </a:lnTo>
                  <a:lnTo>
                    <a:pt x="1797" y="244"/>
                  </a:lnTo>
                  <a:lnTo>
                    <a:pt x="1780" y="260"/>
                  </a:lnTo>
                  <a:lnTo>
                    <a:pt x="1762" y="276"/>
                  </a:lnTo>
                  <a:lnTo>
                    <a:pt x="1744" y="291"/>
                  </a:lnTo>
                  <a:lnTo>
                    <a:pt x="1725" y="305"/>
                  </a:lnTo>
                  <a:lnTo>
                    <a:pt x="1725" y="305"/>
                  </a:lnTo>
                  <a:lnTo>
                    <a:pt x="1704" y="319"/>
                  </a:lnTo>
                  <a:lnTo>
                    <a:pt x="1682" y="332"/>
                  </a:lnTo>
                  <a:lnTo>
                    <a:pt x="1661" y="345"/>
                  </a:lnTo>
                  <a:lnTo>
                    <a:pt x="1638" y="357"/>
                  </a:lnTo>
                  <a:lnTo>
                    <a:pt x="1594" y="381"/>
                  </a:lnTo>
                  <a:lnTo>
                    <a:pt x="1547" y="403"/>
                  </a:lnTo>
                  <a:lnTo>
                    <a:pt x="1547" y="403"/>
                  </a:lnTo>
                  <a:lnTo>
                    <a:pt x="1451" y="450"/>
                  </a:lnTo>
                  <a:lnTo>
                    <a:pt x="1355" y="496"/>
                  </a:lnTo>
                  <a:lnTo>
                    <a:pt x="1355" y="496"/>
                  </a:lnTo>
                  <a:lnTo>
                    <a:pt x="1305" y="518"/>
                  </a:lnTo>
                  <a:lnTo>
                    <a:pt x="1256" y="539"/>
                  </a:lnTo>
                  <a:lnTo>
                    <a:pt x="1204" y="559"/>
                  </a:lnTo>
                  <a:lnTo>
                    <a:pt x="1154" y="578"/>
                  </a:lnTo>
                  <a:lnTo>
                    <a:pt x="1102" y="596"/>
                  </a:lnTo>
                  <a:lnTo>
                    <a:pt x="1051" y="612"/>
                  </a:lnTo>
                  <a:lnTo>
                    <a:pt x="999" y="626"/>
                  </a:lnTo>
                  <a:lnTo>
                    <a:pt x="946" y="639"/>
                  </a:lnTo>
                  <a:lnTo>
                    <a:pt x="946" y="639"/>
                  </a:lnTo>
                  <a:lnTo>
                    <a:pt x="892" y="651"/>
                  </a:lnTo>
                  <a:lnTo>
                    <a:pt x="838" y="661"/>
                  </a:lnTo>
                  <a:lnTo>
                    <a:pt x="784" y="671"/>
                  </a:lnTo>
                  <a:lnTo>
                    <a:pt x="730" y="680"/>
                  </a:lnTo>
                  <a:lnTo>
                    <a:pt x="730" y="680"/>
                  </a:lnTo>
                  <a:lnTo>
                    <a:pt x="620" y="697"/>
                  </a:lnTo>
                  <a:lnTo>
                    <a:pt x="510" y="715"/>
                  </a:lnTo>
                  <a:lnTo>
                    <a:pt x="510" y="715"/>
                  </a:lnTo>
                  <a:lnTo>
                    <a:pt x="454" y="722"/>
                  </a:lnTo>
                  <a:lnTo>
                    <a:pt x="398" y="729"/>
                  </a:lnTo>
                  <a:lnTo>
                    <a:pt x="342" y="735"/>
                  </a:lnTo>
                  <a:lnTo>
                    <a:pt x="286" y="740"/>
                  </a:lnTo>
                  <a:lnTo>
                    <a:pt x="230" y="743"/>
                  </a:lnTo>
                  <a:lnTo>
                    <a:pt x="174" y="745"/>
                  </a:lnTo>
                  <a:lnTo>
                    <a:pt x="117" y="745"/>
                  </a:lnTo>
                  <a:lnTo>
                    <a:pt x="60" y="743"/>
                  </a:lnTo>
                  <a:lnTo>
                    <a:pt x="60" y="743"/>
                  </a:lnTo>
                  <a:lnTo>
                    <a:pt x="5" y="739"/>
                  </a:lnTo>
                  <a:lnTo>
                    <a:pt x="5" y="739"/>
                  </a:lnTo>
                  <a:lnTo>
                    <a:pt x="3" y="740"/>
                  </a:lnTo>
                  <a:lnTo>
                    <a:pt x="1" y="741"/>
                  </a:lnTo>
                  <a:lnTo>
                    <a:pt x="0" y="743"/>
                  </a:lnTo>
                  <a:lnTo>
                    <a:pt x="0" y="745"/>
                  </a:lnTo>
                  <a:lnTo>
                    <a:pt x="0" y="747"/>
                  </a:lnTo>
                  <a:lnTo>
                    <a:pt x="1" y="749"/>
                  </a:lnTo>
                  <a:lnTo>
                    <a:pt x="3" y="751"/>
                  </a:lnTo>
                  <a:lnTo>
                    <a:pt x="5" y="751"/>
                  </a:lnTo>
                  <a:lnTo>
                    <a:pt x="5" y="75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4" name="Freeform 51">
              <a:extLst>
                <a:ext uri="{FF2B5EF4-FFF2-40B4-BE49-F238E27FC236}">
                  <a16:creationId xmlns:a16="http://schemas.microsoft.com/office/drawing/2014/main" id="{14E301D9-0BAC-B682-C6FF-5657F42979A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8" y="2132"/>
              <a:ext cx="42" cy="255"/>
            </a:xfrm>
            <a:custGeom>
              <a:avLst/>
              <a:gdLst>
                <a:gd name="T0" fmla="*/ 4 w 127"/>
                <a:gd name="T1" fmla="*/ 12 h 764"/>
                <a:gd name="T2" fmla="*/ 32 w 127"/>
                <a:gd name="T3" fmla="*/ 26 h 764"/>
                <a:gd name="T4" fmla="*/ 56 w 127"/>
                <a:gd name="T5" fmla="*/ 46 h 764"/>
                <a:gd name="T6" fmla="*/ 75 w 127"/>
                <a:gd name="T7" fmla="*/ 70 h 764"/>
                <a:gd name="T8" fmla="*/ 91 w 127"/>
                <a:gd name="T9" fmla="*/ 97 h 764"/>
                <a:gd name="T10" fmla="*/ 98 w 127"/>
                <a:gd name="T11" fmla="*/ 114 h 764"/>
                <a:gd name="T12" fmla="*/ 108 w 127"/>
                <a:gd name="T13" fmla="*/ 151 h 764"/>
                <a:gd name="T14" fmla="*/ 113 w 127"/>
                <a:gd name="T15" fmla="*/ 188 h 764"/>
                <a:gd name="T16" fmla="*/ 115 w 127"/>
                <a:gd name="T17" fmla="*/ 245 h 764"/>
                <a:gd name="T18" fmla="*/ 114 w 127"/>
                <a:gd name="T19" fmla="*/ 286 h 764"/>
                <a:gd name="T20" fmla="*/ 111 w 127"/>
                <a:gd name="T21" fmla="*/ 368 h 764"/>
                <a:gd name="T22" fmla="*/ 101 w 127"/>
                <a:gd name="T23" fmla="*/ 492 h 764"/>
                <a:gd name="T24" fmla="*/ 91 w 127"/>
                <a:gd name="T25" fmla="*/ 573 h 764"/>
                <a:gd name="T26" fmla="*/ 78 w 127"/>
                <a:gd name="T27" fmla="*/ 666 h 764"/>
                <a:gd name="T28" fmla="*/ 61 w 127"/>
                <a:gd name="T29" fmla="*/ 757 h 764"/>
                <a:gd name="T30" fmla="*/ 61 w 127"/>
                <a:gd name="T31" fmla="*/ 759 h 764"/>
                <a:gd name="T32" fmla="*/ 63 w 127"/>
                <a:gd name="T33" fmla="*/ 763 h 764"/>
                <a:gd name="T34" fmla="*/ 67 w 127"/>
                <a:gd name="T35" fmla="*/ 764 h 764"/>
                <a:gd name="T36" fmla="*/ 71 w 127"/>
                <a:gd name="T37" fmla="*/ 762 h 764"/>
                <a:gd name="T38" fmla="*/ 72 w 127"/>
                <a:gd name="T39" fmla="*/ 760 h 764"/>
                <a:gd name="T40" fmla="*/ 88 w 127"/>
                <a:gd name="T41" fmla="*/ 676 h 764"/>
                <a:gd name="T42" fmla="*/ 101 w 127"/>
                <a:gd name="T43" fmla="*/ 592 h 764"/>
                <a:gd name="T44" fmla="*/ 111 w 127"/>
                <a:gd name="T45" fmla="*/ 508 h 764"/>
                <a:gd name="T46" fmla="*/ 119 w 127"/>
                <a:gd name="T47" fmla="*/ 423 h 764"/>
                <a:gd name="T48" fmla="*/ 122 w 127"/>
                <a:gd name="T49" fmla="*/ 380 h 764"/>
                <a:gd name="T50" fmla="*/ 126 w 127"/>
                <a:gd name="T51" fmla="*/ 297 h 764"/>
                <a:gd name="T52" fmla="*/ 127 w 127"/>
                <a:gd name="T53" fmla="*/ 255 h 764"/>
                <a:gd name="T54" fmla="*/ 126 w 127"/>
                <a:gd name="T55" fmla="*/ 196 h 764"/>
                <a:gd name="T56" fmla="*/ 121 w 127"/>
                <a:gd name="T57" fmla="*/ 157 h 764"/>
                <a:gd name="T58" fmla="*/ 112 w 127"/>
                <a:gd name="T59" fmla="*/ 119 h 764"/>
                <a:gd name="T60" fmla="*/ 106 w 127"/>
                <a:gd name="T61" fmla="*/ 101 h 764"/>
                <a:gd name="T62" fmla="*/ 89 w 127"/>
                <a:gd name="T63" fmla="*/ 69 h 764"/>
                <a:gd name="T64" fmla="*/ 67 w 127"/>
                <a:gd name="T65" fmla="*/ 40 h 764"/>
                <a:gd name="T66" fmla="*/ 40 w 127"/>
                <a:gd name="T67" fmla="*/ 17 h 764"/>
                <a:gd name="T68" fmla="*/ 8 w 127"/>
                <a:gd name="T69" fmla="*/ 0 h 764"/>
                <a:gd name="T70" fmla="*/ 5 w 127"/>
                <a:gd name="T71" fmla="*/ 0 h 764"/>
                <a:gd name="T72" fmla="*/ 1 w 127"/>
                <a:gd name="T73" fmla="*/ 2 h 764"/>
                <a:gd name="T74" fmla="*/ 0 w 127"/>
                <a:gd name="T75" fmla="*/ 6 h 764"/>
                <a:gd name="T76" fmla="*/ 2 w 127"/>
                <a:gd name="T77" fmla="*/ 10 h 764"/>
                <a:gd name="T78" fmla="*/ 4 w 127"/>
                <a:gd name="T79" fmla="*/ 12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7" h="764">
                  <a:moveTo>
                    <a:pt x="4" y="12"/>
                  </a:moveTo>
                  <a:lnTo>
                    <a:pt x="4" y="12"/>
                  </a:lnTo>
                  <a:lnTo>
                    <a:pt x="19" y="18"/>
                  </a:lnTo>
                  <a:lnTo>
                    <a:pt x="32" y="26"/>
                  </a:lnTo>
                  <a:lnTo>
                    <a:pt x="44" y="35"/>
                  </a:lnTo>
                  <a:lnTo>
                    <a:pt x="56" y="46"/>
                  </a:lnTo>
                  <a:lnTo>
                    <a:pt x="66" y="57"/>
                  </a:lnTo>
                  <a:lnTo>
                    <a:pt x="75" y="70"/>
                  </a:lnTo>
                  <a:lnTo>
                    <a:pt x="84" y="83"/>
                  </a:lnTo>
                  <a:lnTo>
                    <a:pt x="91" y="97"/>
                  </a:lnTo>
                  <a:lnTo>
                    <a:pt x="91" y="97"/>
                  </a:lnTo>
                  <a:lnTo>
                    <a:pt x="98" y="114"/>
                  </a:lnTo>
                  <a:lnTo>
                    <a:pt x="104" y="132"/>
                  </a:lnTo>
                  <a:lnTo>
                    <a:pt x="108" y="151"/>
                  </a:lnTo>
                  <a:lnTo>
                    <a:pt x="111" y="169"/>
                  </a:lnTo>
                  <a:lnTo>
                    <a:pt x="113" y="188"/>
                  </a:lnTo>
                  <a:lnTo>
                    <a:pt x="114" y="208"/>
                  </a:lnTo>
                  <a:lnTo>
                    <a:pt x="115" y="245"/>
                  </a:lnTo>
                  <a:lnTo>
                    <a:pt x="115" y="245"/>
                  </a:lnTo>
                  <a:lnTo>
                    <a:pt x="114" y="286"/>
                  </a:lnTo>
                  <a:lnTo>
                    <a:pt x="113" y="327"/>
                  </a:lnTo>
                  <a:lnTo>
                    <a:pt x="111" y="368"/>
                  </a:lnTo>
                  <a:lnTo>
                    <a:pt x="108" y="409"/>
                  </a:lnTo>
                  <a:lnTo>
                    <a:pt x="101" y="492"/>
                  </a:lnTo>
                  <a:lnTo>
                    <a:pt x="91" y="573"/>
                  </a:lnTo>
                  <a:lnTo>
                    <a:pt x="91" y="573"/>
                  </a:lnTo>
                  <a:lnTo>
                    <a:pt x="85" y="619"/>
                  </a:lnTo>
                  <a:lnTo>
                    <a:pt x="78" y="666"/>
                  </a:lnTo>
                  <a:lnTo>
                    <a:pt x="69" y="711"/>
                  </a:lnTo>
                  <a:lnTo>
                    <a:pt x="61" y="757"/>
                  </a:lnTo>
                  <a:lnTo>
                    <a:pt x="61" y="757"/>
                  </a:lnTo>
                  <a:lnTo>
                    <a:pt x="61" y="759"/>
                  </a:lnTo>
                  <a:lnTo>
                    <a:pt x="62" y="761"/>
                  </a:lnTo>
                  <a:lnTo>
                    <a:pt x="63" y="763"/>
                  </a:lnTo>
                  <a:lnTo>
                    <a:pt x="65" y="764"/>
                  </a:lnTo>
                  <a:lnTo>
                    <a:pt x="67" y="764"/>
                  </a:lnTo>
                  <a:lnTo>
                    <a:pt x="69" y="763"/>
                  </a:lnTo>
                  <a:lnTo>
                    <a:pt x="71" y="762"/>
                  </a:lnTo>
                  <a:lnTo>
                    <a:pt x="72" y="760"/>
                  </a:lnTo>
                  <a:lnTo>
                    <a:pt x="72" y="760"/>
                  </a:lnTo>
                  <a:lnTo>
                    <a:pt x="81" y="718"/>
                  </a:lnTo>
                  <a:lnTo>
                    <a:pt x="88" y="676"/>
                  </a:lnTo>
                  <a:lnTo>
                    <a:pt x="95" y="634"/>
                  </a:lnTo>
                  <a:lnTo>
                    <a:pt x="101" y="592"/>
                  </a:lnTo>
                  <a:lnTo>
                    <a:pt x="106" y="550"/>
                  </a:lnTo>
                  <a:lnTo>
                    <a:pt x="111" y="508"/>
                  </a:lnTo>
                  <a:lnTo>
                    <a:pt x="115" y="465"/>
                  </a:lnTo>
                  <a:lnTo>
                    <a:pt x="119" y="423"/>
                  </a:lnTo>
                  <a:lnTo>
                    <a:pt x="119" y="423"/>
                  </a:lnTo>
                  <a:lnTo>
                    <a:pt x="122" y="380"/>
                  </a:lnTo>
                  <a:lnTo>
                    <a:pt x="124" y="339"/>
                  </a:lnTo>
                  <a:lnTo>
                    <a:pt x="126" y="297"/>
                  </a:lnTo>
                  <a:lnTo>
                    <a:pt x="127" y="255"/>
                  </a:lnTo>
                  <a:lnTo>
                    <a:pt x="127" y="255"/>
                  </a:lnTo>
                  <a:lnTo>
                    <a:pt x="127" y="216"/>
                  </a:lnTo>
                  <a:lnTo>
                    <a:pt x="126" y="196"/>
                  </a:lnTo>
                  <a:lnTo>
                    <a:pt x="124" y="176"/>
                  </a:lnTo>
                  <a:lnTo>
                    <a:pt x="121" y="157"/>
                  </a:lnTo>
                  <a:lnTo>
                    <a:pt x="118" y="138"/>
                  </a:lnTo>
                  <a:lnTo>
                    <a:pt x="112" y="119"/>
                  </a:lnTo>
                  <a:lnTo>
                    <a:pt x="106" y="101"/>
                  </a:lnTo>
                  <a:lnTo>
                    <a:pt x="106" y="101"/>
                  </a:lnTo>
                  <a:lnTo>
                    <a:pt x="98" y="84"/>
                  </a:lnTo>
                  <a:lnTo>
                    <a:pt x="89" y="69"/>
                  </a:lnTo>
                  <a:lnTo>
                    <a:pt x="79" y="54"/>
                  </a:lnTo>
                  <a:lnTo>
                    <a:pt x="67" y="40"/>
                  </a:lnTo>
                  <a:lnTo>
                    <a:pt x="54" y="28"/>
                  </a:lnTo>
                  <a:lnTo>
                    <a:pt x="40" y="17"/>
                  </a:lnTo>
                  <a:lnTo>
                    <a:pt x="24" y="7"/>
                  </a:lnTo>
                  <a:lnTo>
                    <a:pt x="8" y="0"/>
                  </a:lnTo>
                  <a:lnTo>
                    <a:pt x="8" y="0"/>
                  </a:lnTo>
                  <a:lnTo>
                    <a:pt x="5" y="0"/>
                  </a:lnTo>
                  <a:lnTo>
                    <a:pt x="3" y="1"/>
                  </a:lnTo>
                  <a:lnTo>
                    <a:pt x="1" y="2"/>
                  </a:lnTo>
                  <a:lnTo>
                    <a:pt x="1" y="4"/>
                  </a:lnTo>
                  <a:lnTo>
                    <a:pt x="0" y="6"/>
                  </a:lnTo>
                  <a:lnTo>
                    <a:pt x="1" y="9"/>
                  </a:lnTo>
                  <a:lnTo>
                    <a:pt x="2" y="10"/>
                  </a:lnTo>
                  <a:lnTo>
                    <a:pt x="4" y="12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5" name="Freeform 52">
              <a:extLst>
                <a:ext uri="{FF2B5EF4-FFF2-40B4-BE49-F238E27FC236}">
                  <a16:creationId xmlns:a16="http://schemas.microsoft.com/office/drawing/2014/main" id="{0EF63ADC-4EC9-4E39-9B87-EFD54DE49C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9" y="1949"/>
              <a:ext cx="302" cy="281"/>
            </a:xfrm>
            <a:custGeom>
              <a:avLst/>
              <a:gdLst>
                <a:gd name="T0" fmla="*/ 783 w 905"/>
                <a:gd name="T1" fmla="*/ 312 h 842"/>
                <a:gd name="T2" fmla="*/ 727 w 905"/>
                <a:gd name="T3" fmla="*/ 213 h 842"/>
                <a:gd name="T4" fmla="*/ 682 w 905"/>
                <a:gd name="T5" fmla="*/ 155 h 842"/>
                <a:gd name="T6" fmla="*/ 652 w 905"/>
                <a:gd name="T7" fmla="*/ 132 h 842"/>
                <a:gd name="T8" fmla="*/ 604 w 905"/>
                <a:gd name="T9" fmla="*/ 113 h 842"/>
                <a:gd name="T10" fmla="*/ 516 w 905"/>
                <a:gd name="T11" fmla="*/ 99 h 842"/>
                <a:gd name="T12" fmla="*/ 439 w 905"/>
                <a:gd name="T13" fmla="*/ 89 h 842"/>
                <a:gd name="T14" fmla="*/ 306 w 905"/>
                <a:gd name="T15" fmla="*/ 49 h 842"/>
                <a:gd name="T16" fmla="*/ 199 w 905"/>
                <a:gd name="T17" fmla="*/ 16 h 842"/>
                <a:gd name="T18" fmla="*/ 119 w 905"/>
                <a:gd name="T19" fmla="*/ 1 h 842"/>
                <a:gd name="T20" fmla="*/ 68 w 905"/>
                <a:gd name="T21" fmla="*/ 4 h 842"/>
                <a:gd name="T22" fmla="*/ 36 w 905"/>
                <a:gd name="T23" fmla="*/ 20 h 842"/>
                <a:gd name="T24" fmla="*/ 11 w 905"/>
                <a:gd name="T25" fmla="*/ 51 h 842"/>
                <a:gd name="T26" fmla="*/ 1 w 905"/>
                <a:gd name="T27" fmla="*/ 92 h 842"/>
                <a:gd name="T28" fmla="*/ 4 w 905"/>
                <a:gd name="T29" fmla="*/ 144 h 842"/>
                <a:gd name="T30" fmla="*/ 28 w 905"/>
                <a:gd name="T31" fmla="*/ 210 h 842"/>
                <a:gd name="T32" fmla="*/ 85 w 905"/>
                <a:gd name="T33" fmla="*/ 295 h 842"/>
                <a:gd name="T34" fmla="*/ 154 w 905"/>
                <a:gd name="T35" fmla="*/ 371 h 842"/>
                <a:gd name="T36" fmla="*/ 302 w 905"/>
                <a:gd name="T37" fmla="*/ 513 h 842"/>
                <a:gd name="T38" fmla="*/ 403 w 905"/>
                <a:gd name="T39" fmla="*/ 625 h 842"/>
                <a:gd name="T40" fmla="*/ 461 w 905"/>
                <a:gd name="T41" fmla="*/ 705 h 842"/>
                <a:gd name="T42" fmla="*/ 509 w 905"/>
                <a:gd name="T43" fmla="*/ 793 h 842"/>
                <a:gd name="T44" fmla="*/ 526 w 905"/>
                <a:gd name="T45" fmla="*/ 838 h 842"/>
                <a:gd name="T46" fmla="*/ 534 w 905"/>
                <a:gd name="T47" fmla="*/ 842 h 842"/>
                <a:gd name="T48" fmla="*/ 538 w 905"/>
                <a:gd name="T49" fmla="*/ 835 h 842"/>
                <a:gd name="T50" fmla="*/ 510 w 905"/>
                <a:gd name="T51" fmla="*/ 768 h 842"/>
                <a:gd name="T52" fmla="*/ 461 w 905"/>
                <a:gd name="T53" fmla="*/ 683 h 842"/>
                <a:gd name="T54" fmla="*/ 417 w 905"/>
                <a:gd name="T55" fmla="*/ 624 h 842"/>
                <a:gd name="T56" fmla="*/ 319 w 905"/>
                <a:gd name="T57" fmla="*/ 513 h 842"/>
                <a:gd name="T58" fmla="*/ 175 w 905"/>
                <a:gd name="T59" fmla="*/ 375 h 842"/>
                <a:gd name="T60" fmla="*/ 88 w 905"/>
                <a:gd name="T61" fmla="*/ 280 h 842"/>
                <a:gd name="T62" fmla="*/ 45 w 905"/>
                <a:gd name="T63" fmla="*/ 216 h 842"/>
                <a:gd name="T64" fmla="*/ 15 w 905"/>
                <a:gd name="T65" fmla="*/ 142 h 842"/>
                <a:gd name="T66" fmla="*/ 12 w 905"/>
                <a:gd name="T67" fmla="*/ 101 h 842"/>
                <a:gd name="T68" fmla="*/ 19 w 905"/>
                <a:gd name="T69" fmla="*/ 61 h 842"/>
                <a:gd name="T70" fmla="*/ 37 w 905"/>
                <a:gd name="T71" fmla="*/ 35 h 842"/>
                <a:gd name="T72" fmla="*/ 76 w 905"/>
                <a:gd name="T73" fmla="*/ 15 h 842"/>
                <a:gd name="T74" fmla="*/ 111 w 905"/>
                <a:gd name="T75" fmla="*/ 13 h 842"/>
                <a:gd name="T76" fmla="*/ 177 w 905"/>
                <a:gd name="T77" fmla="*/ 23 h 842"/>
                <a:gd name="T78" fmla="*/ 255 w 905"/>
                <a:gd name="T79" fmla="*/ 45 h 842"/>
                <a:gd name="T80" fmla="*/ 412 w 905"/>
                <a:gd name="T81" fmla="*/ 95 h 842"/>
                <a:gd name="T82" fmla="*/ 490 w 905"/>
                <a:gd name="T83" fmla="*/ 108 h 842"/>
                <a:gd name="T84" fmla="*/ 565 w 905"/>
                <a:gd name="T85" fmla="*/ 117 h 842"/>
                <a:gd name="T86" fmla="*/ 613 w 905"/>
                <a:gd name="T87" fmla="*/ 128 h 842"/>
                <a:gd name="T88" fmla="*/ 657 w 905"/>
                <a:gd name="T89" fmla="*/ 151 h 842"/>
                <a:gd name="T90" fmla="*/ 692 w 905"/>
                <a:gd name="T91" fmla="*/ 184 h 842"/>
                <a:gd name="T92" fmla="*/ 734 w 905"/>
                <a:gd name="T93" fmla="*/ 247 h 842"/>
                <a:gd name="T94" fmla="*/ 865 w 905"/>
                <a:gd name="T95" fmla="*/ 482 h 842"/>
                <a:gd name="T96" fmla="*/ 897 w 905"/>
                <a:gd name="T97" fmla="*/ 538 h 842"/>
                <a:gd name="T98" fmla="*/ 905 w 905"/>
                <a:gd name="T99" fmla="*/ 533 h 8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05" h="842">
                  <a:moveTo>
                    <a:pt x="904" y="529"/>
                  </a:moveTo>
                  <a:lnTo>
                    <a:pt x="904" y="529"/>
                  </a:lnTo>
                  <a:lnTo>
                    <a:pt x="783" y="312"/>
                  </a:lnTo>
                  <a:lnTo>
                    <a:pt x="783" y="312"/>
                  </a:lnTo>
                  <a:lnTo>
                    <a:pt x="756" y="262"/>
                  </a:lnTo>
                  <a:lnTo>
                    <a:pt x="742" y="237"/>
                  </a:lnTo>
                  <a:lnTo>
                    <a:pt x="727" y="213"/>
                  </a:lnTo>
                  <a:lnTo>
                    <a:pt x="727" y="213"/>
                  </a:lnTo>
                  <a:lnTo>
                    <a:pt x="714" y="192"/>
                  </a:lnTo>
                  <a:lnTo>
                    <a:pt x="698" y="173"/>
                  </a:lnTo>
                  <a:lnTo>
                    <a:pt x="690" y="164"/>
                  </a:lnTo>
                  <a:lnTo>
                    <a:pt x="682" y="155"/>
                  </a:lnTo>
                  <a:lnTo>
                    <a:pt x="672" y="147"/>
                  </a:lnTo>
                  <a:lnTo>
                    <a:pt x="662" y="139"/>
                  </a:lnTo>
                  <a:lnTo>
                    <a:pt x="662" y="139"/>
                  </a:lnTo>
                  <a:lnTo>
                    <a:pt x="652" y="132"/>
                  </a:lnTo>
                  <a:lnTo>
                    <a:pt x="639" y="126"/>
                  </a:lnTo>
                  <a:lnTo>
                    <a:pt x="628" y="121"/>
                  </a:lnTo>
                  <a:lnTo>
                    <a:pt x="616" y="117"/>
                  </a:lnTo>
                  <a:lnTo>
                    <a:pt x="604" y="113"/>
                  </a:lnTo>
                  <a:lnTo>
                    <a:pt x="592" y="110"/>
                  </a:lnTo>
                  <a:lnTo>
                    <a:pt x="567" y="105"/>
                  </a:lnTo>
                  <a:lnTo>
                    <a:pt x="542" y="101"/>
                  </a:lnTo>
                  <a:lnTo>
                    <a:pt x="516" y="99"/>
                  </a:lnTo>
                  <a:lnTo>
                    <a:pt x="491" y="96"/>
                  </a:lnTo>
                  <a:lnTo>
                    <a:pt x="466" y="93"/>
                  </a:lnTo>
                  <a:lnTo>
                    <a:pt x="466" y="93"/>
                  </a:lnTo>
                  <a:lnTo>
                    <a:pt x="439" y="89"/>
                  </a:lnTo>
                  <a:lnTo>
                    <a:pt x="412" y="83"/>
                  </a:lnTo>
                  <a:lnTo>
                    <a:pt x="385" y="76"/>
                  </a:lnTo>
                  <a:lnTo>
                    <a:pt x="358" y="67"/>
                  </a:lnTo>
                  <a:lnTo>
                    <a:pt x="306" y="49"/>
                  </a:lnTo>
                  <a:lnTo>
                    <a:pt x="252" y="32"/>
                  </a:lnTo>
                  <a:lnTo>
                    <a:pt x="252" y="32"/>
                  </a:lnTo>
                  <a:lnTo>
                    <a:pt x="225" y="24"/>
                  </a:lnTo>
                  <a:lnTo>
                    <a:pt x="199" y="16"/>
                  </a:lnTo>
                  <a:lnTo>
                    <a:pt x="172" y="10"/>
                  </a:lnTo>
                  <a:lnTo>
                    <a:pt x="145" y="5"/>
                  </a:lnTo>
                  <a:lnTo>
                    <a:pt x="145" y="5"/>
                  </a:lnTo>
                  <a:lnTo>
                    <a:pt x="119" y="1"/>
                  </a:lnTo>
                  <a:lnTo>
                    <a:pt x="107" y="0"/>
                  </a:lnTo>
                  <a:lnTo>
                    <a:pt x="94" y="1"/>
                  </a:lnTo>
                  <a:lnTo>
                    <a:pt x="81" y="2"/>
                  </a:lnTo>
                  <a:lnTo>
                    <a:pt x="68" y="4"/>
                  </a:lnTo>
                  <a:lnTo>
                    <a:pt x="56" y="8"/>
                  </a:lnTo>
                  <a:lnTo>
                    <a:pt x="45" y="14"/>
                  </a:lnTo>
                  <a:lnTo>
                    <a:pt x="45" y="14"/>
                  </a:lnTo>
                  <a:lnTo>
                    <a:pt x="36" y="20"/>
                  </a:lnTo>
                  <a:lnTo>
                    <a:pt x="28" y="27"/>
                  </a:lnTo>
                  <a:lnTo>
                    <a:pt x="21" y="34"/>
                  </a:lnTo>
                  <a:lnTo>
                    <a:pt x="15" y="43"/>
                  </a:lnTo>
                  <a:lnTo>
                    <a:pt x="11" y="51"/>
                  </a:lnTo>
                  <a:lnTo>
                    <a:pt x="7" y="61"/>
                  </a:lnTo>
                  <a:lnTo>
                    <a:pt x="4" y="70"/>
                  </a:lnTo>
                  <a:lnTo>
                    <a:pt x="2" y="81"/>
                  </a:lnTo>
                  <a:lnTo>
                    <a:pt x="1" y="92"/>
                  </a:lnTo>
                  <a:lnTo>
                    <a:pt x="0" y="102"/>
                  </a:lnTo>
                  <a:lnTo>
                    <a:pt x="0" y="113"/>
                  </a:lnTo>
                  <a:lnTo>
                    <a:pt x="1" y="123"/>
                  </a:lnTo>
                  <a:lnTo>
                    <a:pt x="4" y="144"/>
                  </a:lnTo>
                  <a:lnTo>
                    <a:pt x="9" y="163"/>
                  </a:lnTo>
                  <a:lnTo>
                    <a:pt x="9" y="163"/>
                  </a:lnTo>
                  <a:lnTo>
                    <a:pt x="17" y="187"/>
                  </a:lnTo>
                  <a:lnTo>
                    <a:pt x="28" y="210"/>
                  </a:lnTo>
                  <a:lnTo>
                    <a:pt x="40" y="233"/>
                  </a:lnTo>
                  <a:lnTo>
                    <a:pt x="54" y="254"/>
                  </a:lnTo>
                  <a:lnTo>
                    <a:pt x="69" y="275"/>
                  </a:lnTo>
                  <a:lnTo>
                    <a:pt x="85" y="295"/>
                  </a:lnTo>
                  <a:lnTo>
                    <a:pt x="101" y="316"/>
                  </a:lnTo>
                  <a:lnTo>
                    <a:pt x="118" y="334"/>
                  </a:lnTo>
                  <a:lnTo>
                    <a:pt x="118" y="334"/>
                  </a:lnTo>
                  <a:lnTo>
                    <a:pt x="154" y="371"/>
                  </a:lnTo>
                  <a:lnTo>
                    <a:pt x="191" y="407"/>
                  </a:lnTo>
                  <a:lnTo>
                    <a:pt x="265" y="478"/>
                  </a:lnTo>
                  <a:lnTo>
                    <a:pt x="265" y="478"/>
                  </a:lnTo>
                  <a:lnTo>
                    <a:pt x="302" y="513"/>
                  </a:lnTo>
                  <a:lnTo>
                    <a:pt x="336" y="550"/>
                  </a:lnTo>
                  <a:lnTo>
                    <a:pt x="370" y="587"/>
                  </a:lnTo>
                  <a:lnTo>
                    <a:pt x="403" y="625"/>
                  </a:lnTo>
                  <a:lnTo>
                    <a:pt x="403" y="625"/>
                  </a:lnTo>
                  <a:lnTo>
                    <a:pt x="418" y="644"/>
                  </a:lnTo>
                  <a:lnTo>
                    <a:pt x="433" y="664"/>
                  </a:lnTo>
                  <a:lnTo>
                    <a:pt x="448" y="684"/>
                  </a:lnTo>
                  <a:lnTo>
                    <a:pt x="461" y="705"/>
                  </a:lnTo>
                  <a:lnTo>
                    <a:pt x="474" y="726"/>
                  </a:lnTo>
                  <a:lnTo>
                    <a:pt x="487" y="749"/>
                  </a:lnTo>
                  <a:lnTo>
                    <a:pt x="498" y="771"/>
                  </a:lnTo>
                  <a:lnTo>
                    <a:pt x="509" y="793"/>
                  </a:lnTo>
                  <a:lnTo>
                    <a:pt x="509" y="793"/>
                  </a:lnTo>
                  <a:lnTo>
                    <a:pt x="518" y="815"/>
                  </a:lnTo>
                  <a:lnTo>
                    <a:pt x="526" y="838"/>
                  </a:lnTo>
                  <a:lnTo>
                    <a:pt x="526" y="838"/>
                  </a:lnTo>
                  <a:lnTo>
                    <a:pt x="528" y="840"/>
                  </a:lnTo>
                  <a:lnTo>
                    <a:pt x="530" y="842"/>
                  </a:lnTo>
                  <a:lnTo>
                    <a:pt x="532" y="842"/>
                  </a:lnTo>
                  <a:lnTo>
                    <a:pt x="534" y="842"/>
                  </a:lnTo>
                  <a:lnTo>
                    <a:pt x="536" y="841"/>
                  </a:lnTo>
                  <a:lnTo>
                    <a:pt x="538" y="840"/>
                  </a:lnTo>
                  <a:lnTo>
                    <a:pt x="538" y="837"/>
                  </a:lnTo>
                  <a:lnTo>
                    <a:pt x="538" y="835"/>
                  </a:lnTo>
                  <a:lnTo>
                    <a:pt x="538" y="835"/>
                  </a:lnTo>
                  <a:lnTo>
                    <a:pt x="529" y="812"/>
                  </a:lnTo>
                  <a:lnTo>
                    <a:pt x="520" y="790"/>
                  </a:lnTo>
                  <a:lnTo>
                    <a:pt x="510" y="768"/>
                  </a:lnTo>
                  <a:lnTo>
                    <a:pt x="499" y="746"/>
                  </a:lnTo>
                  <a:lnTo>
                    <a:pt x="487" y="724"/>
                  </a:lnTo>
                  <a:lnTo>
                    <a:pt x="474" y="703"/>
                  </a:lnTo>
                  <a:lnTo>
                    <a:pt x="461" y="683"/>
                  </a:lnTo>
                  <a:lnTo>
                    <a:pt x="447" y="663"/>
                  </a:lnTo>
                  <a:lnTo>
                    <a:pt x="447" y="663"/>
                  </a:lnTo>
                  <a:lnTo>
                    <a:pt x="432" y="643"/>
                  </a:lnTo>
                  <a:lnTo>
                    <a:pt x="417" y="624"/>
                  </a:lnTo>
                  <a:lnTo>
                    <a:pt x="386" y="586"/>
                  </a:lnTo>
                  <a:lnTo>
                    <a:pt x="353" y="550"/>
                  </a:lnTo>
                  <a:lnTo>
                    <a:pt x="319" y="513"/>
                  </a:lnTo>
                  <a:lnTo>
                    <a:pt x="319" y="513"/>
                  </a:lnTo>
                  <a:lnTo>
                    <a:pt x="283" y="478"/>
                  </a:lnTo>
                  <a:lnTo>
                    <a:pt x="247" y="444"/>
                  </a:lnTo>
                  <a:lnTo>
                    <a:pt x="175" y="375"/>
                  </a:lnTo>
                  <a:lnTo>
                    <a:pt x="175" y="375"/>
                  </a:lnTo>
                  <a:lnTo>
                    <a:pt x="139" y="338"/>
                  </a:lnTo>
                  <a:lnTo>
                    <a:pt x="121" y="320"/>
                  </a:lnTo>
                  <a:lnTo>
                    <a:pt x="104" y="301"/>
                  </a:lnTo>
                  <a:lnTo>
                    <a:pt x="88" y="280"/>
                  </a:lnTo>
                  <a:lnTo>
                    <a:pt x="72" y="259"/>
                  </a:lnTo>
                  <a:lnTo>
                    <a:pt x="58" y="238"/>
                  </a:lnTo>
                  <a:lnTo>
                    <a:pt x="45" y="216"/>
                  </a:lnTo>
                  <a:lnTo>
                    <a:pt x="45" y="216"/>
                  </a:lnTo>
                  <a:lnTo>
                    <a:pt x="34" y="196"/>
                  </a:lnTo>
                  <a:lnTo>
                    <a:pt x="25" y="175"/>
                  </a:lnTo>
                  <a:lnTo>
                    <a:pt x="18" y="153"/>
                  </a:lnTo>
                  <a:lnTo>
                    <a:pt x="15" y="142"/>
                  </a:lnTo>
                  <a:lnTo>
                    <a:pt x="13" y="131"/>
                  </a:lnTo>
                  <a:lnTo>
                    <a:pt x="13" y="131"/>
                  </a:lnTo>
                  <a:lnTo>
                    <a:pt x="12" y="111"/>
                  </a:lnTo>
                  <a:lnTo>
                    <a:pt x="12" y="101"/>
                  </a:lnTo>
                  <a:lnTo>
                    <a:pt x="12" y="91"/>
                  </a:lnTo>
                  <a:lnTo>
                    <a:pt x="14" y="81"/>
                  </a:lnTo>
                  <a:lnTo>
                    <a:pt x="16" y="71"/>
                  </a:lnTo>
                  <a:lnTo>
                    <a:pt x="19" y="61"/>
                  </a:lnTo>
                  <a:lnTo>
                    <a:pt x="24" y="52"/>
                  </a:lnTo>
                  <a:lnTo>
                    <a:pt x="24" y="52"/>
                  </a:lnTo>
                  <a:lnTo>
                    <a:pt x="30" y="43"/>
                  </a:lnTo>
                  <a:lnTo>
                    <a:pt x="37" y="35"/>
                  </a:lnTo>
                  <a:lnTo>
                    <a:pt x="46" y="28"/>
                  </a:lnTo>
                  <a:lnTo>
                    <a:pt x="55" y="22"/>
                  </a:lnTo>
                  <a:lnTo>
                    <a:pt x="65" y="18"/>
                  </a:lnTo>
                  <a:lnTo>
                    <a:pt x="76" y="15"/>
                  </a:lnTo>
                  <a:lnTo>
                    <a:pt x="87" y="13"/>
                  </a:lnTo>
                  <a:lnTo>
                    <a:pt x="98" y="12"/>
                  </a:lnTo>
                  <a:lnTo>
                    <a:pt x="98" y="12"/>
                  </a:lnTo>
                  <a:lnTo>
                    <a:pt x="111" y="13"/>
                  </a:lnTo>
                  <a:lnTo>
                    <a:pt x="124" y="13"/>
                  </a:lnTo>
                  <a:lnTo>
                    <a:pt x="137" y="15"/>
                  </a:lnTo>
                  <a:lnTo>
                    <a:pt x="151" y="17"/>
                  </a:lnTo>
                  <a:lnTo>
                    <a:pt x="177" y="23"/>
                  </a:lnTo>
                  <a:lnTo>
                    <a:pt x="202" y="29"/>
                  </a:lnTo>
                  <a:lnTo>
                    <a:pt x="202" y="29"/>
                  </a:lnTo>
                  <a:lnTo>
                    <a:pt x="228" y="37"/>
                  </a:lnTo>
                  <a:lnTo>
                    <a:pt x="255" y="45"/>
                  </a:lnTo>
                  <a:lnTo>
                    <a:pt x="307" y="63"/>
                  </a:lnTo>
                  <a:lnTo>
                    <a:pt x="359" y="81"/>
                  </a:lnTo>
                  <a:lnTo>
                    <a:pt x="386" y="88"/>
                  </a:lnTo>
                  <a:lnTo>
                    <a:pt x="412" y="95"/>
                  </a:lnTo>
                  <a:lnTo>
                    <a:pt x="412" y="95"/>
                  </a:lnTo>
                  <a:lnTo>
                    <a:pt x="438" y="101"/>
                  </a:lnTo>
                  <a:lnTo>
                    <a:pt x="464" y="105"/>
                  </a:lnTo>
                  <a:lnTo>
                    <a:pt x="490" y="108"/>
                  </a:lnTo>
                  <a:lnTo>
                    <a:pt x="516" y="111"/>
                  </a:lnTo>
                  <a:lnTo>
                    <a:pt x="516" y="111"/>
                  </a:lnTo>
                  <a:lnTo>
                    <a:pt x="540" y="113"/>
                  </a:lnTo>
                  <a:lnTo>
                    <a:pt x="565" y="117"/>
                  </a:lnTo>
                  <a:lnTo>
                    <a:pt x="589" y="121"/>
                  </a:lnTo>
                  <a:lnTo>
                    <a:pt x="601" y="125"/>
                  </a:lnTo>
                  <a:lnTo>
                    <a:pt x="613" y="128"/>
                  </a:lnTo>
                  <a:lnTo>
                    <a:pt x="613" y="128"/>
                  </a:lnTo>
                  <a:lnTo>
                    <a:pt x="624" y="133"/>
                  </a:lnTo>
                  <a:lnTo>
                    <a:pt x="635" y="138"/>
                  </a:lnTo>
                  <a:lnTo>
                    <a:pt x="647" y="144"/>
                  </a:lnTo>
                  <a:lnTo>
                    <a:pt x="657" y="151"/>
                  </a:lnTo>
                  <a:lnTo>
                    <a:pt x="666" y="158"/>
                  </a:lnTo>
                  <a:lnTo>
                    <a:pt x="675" y="166"/>
                  </a:lnTo>
                  <a:lnTo>
                    <a:pt x="684" y="174"/>
                  </a:lnTo>
                  <a:lnTo>
                    <a:pt x="692" y="184"/>
                  </a:lnTo>
                  <a:lnTo>
                    <a:pt x="692" y="184"/>
                  </a:lnTo>
                  <a:lnTo>
                    <a:pt x="707" y="204"/>
                  </a:lnTo>
                  <a:lnTo>
                    <a:pt x="721" y="225"/>
                  </a:lnTo>
                  <a:lnTo>
                    <a:pt x="734" y="247"/>
                  </a:lnTo>
                  <a:lnTo>
                    <a:pt x="746" y="270"/>
                  </a:lnTo>
                  <a:lnTo>
                    <a:pt x="746" y="270"/>
                  </a:lnTo>
                  <a:lnTo>
                    <a:pt x="865" y="482"/>
                  </a:lnTo>
                  <a:lnTo>
                    <a:pt x="865" y="482"/>
                  </a:lnTo>
                  <a:lnTo>
                    <a:pt x="894" y="535"/>
                  </a:lnTo>
                  <a:lnTo>
                    <a:pt x="894" y="535"/>
                  </a:lnTo>
                  <a:lnTo>
                    <a:pt x="895" y="537"/>
                  </a:lnTo>
                  <a:lnTo>
                    <a:pt x="897" y="538"/>
                  </a:lnTo>
                  <a:lnTo>
                    <a:pt x="900" y="538"/>
                  </a:lnTo>
                  <a:lnTo>
                    <a:pt x="902" y="537"/>
                  </a:lnTo>
                  <a:lnTo>
                    <a:pt x="903" y="535"/>
                  </a:lnTo>
                  <a:lnTo>
                    <a:pt x="905" y="533"/>
                  </a:lnTo>
                  <a:lnTo>
                    <a:pt x="905" y="531"/>
                  </a:lnTo>
                  <a:lnTo>
                    <a:pt x="904" y="529"/>
                  </a:lnTo>
                  <a:lnTo>
                    <a:pt x="904" y="5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6" name="Freeform 53">
              <a:extLst>
                <a:ext uri="{FF2B5EF4-FFF2-40B4-BE49-F238E27FC236}">
                  <a16:creationId xmlns:a16="http://schemas.microsoft.com/office/drawing/2014/main" id="{A9321394-C504-88BC-BD1F-2A19361896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2" y="2015"/>
              <a:ext cx="31" cy="63"/>
            </a:xfrm>
            <a:custGeom>
              <a:avLst/>
              <a:gdLst>
                <a:gd name="T0" fmla="*/ 81 w 93"/>
                <a:gd name="T1" fmla="*/ 4 h 191"/>
                <a:gd name="T2" fmla="*/ 81 w 93"/>
                <a:gd name="T3" fmla="*/ 4 h 191"/>
                <a:gd name="T4" fmla="*/ 76 w 93"/>
                <a:gd name="T5" fmla="*/ 28 h 191"/>
                <a:gd name="T6" fmla="*/ 69 w 93"/>
                <a:gd name="T7" fmla="*/ 52 h 191"/>
                <a:gd name="T8" fmla="*/ 62 w 93"/>
                <a:gd name="T9" fmla="*/ 75 h 191"/>
                <a:gd name="T10" fmla="*/ 52 w 93"/>
                <a:gd name="T11" fmla="*/ 97 h 191"/>
                <a:gd name="T12" fmla="*/ 41 w 93"/>
                <a:gd name="T13" fmla="*/ 120 h 191"/>
                <a:gd name="T14" fmla="*/ 29 w 93"/>
                <a:gd name="T15" fmla="*/ 141 h 191"/>
                <a:gd name="T16" fmla="*/ 16 w 93"/>
                <a:gd name="T17" fmla="*/ 161 h 191"/>
                <a:gd name="T18" fmla="*/ 1 w 93"/>
                <a:gd name="T19" fmla="*/ 180 h 191"/>
                <a:gd name="T20" fmla="*/ 1 w 93"/>
                <a:gd name="T21" fmla="*/ 180 h 191"/>
                <a:gd name="T22" fmla="*/ 0 w 93"/>
                <a:gd name="T23" fmla="*/ 183 h 191"/>
                <a:gd name="T24" fmla="*/ 0 w 93"/>
                <a:gd name="T25" fmla="*/ 185 h 191"/>
                <a:gd name="T26" fmla="*/ 0 w 93"/>
                <a:gd name="T27" fmla="*/ 187 h 191"/>
                <a:gd name="T28" fmla="*/ 2 w 93"/>
                <a:gd name="T29" fmla="*/ 189 h 191"/>
                <a:gd name="T30" fmla="*/ 3 w 93"/>
                <a:gd name="T31" fmla="*/ 190 h 191"/>
                <a:gd name="T32" fmla="*/ 6 w 93"/>
                <a:gd name="T33" fmla="*/ 191 h 191"/>
                <a:gd name="T34" fmla="*/ 8 w 93"/>
                <a:gd name="T35" fmla="*/ 190 h 191"/>
                <a:gd name="T36" fmla="*/ 10 w 93"/>
                <a:gd name="T37" fmla="*/ 189 h 191"/>
                <a:gd name="T38" fmla="*/ 10 w 93"/>
                <a:gd name="T39" fmla="*/ 189 h 191"/>
                <a:gd name="T40" fmla="*/ 25 w 93"/>
                <a:gd name="T41" fmla="*/ 169 h 191"/>
                <a:gd name="T42" fmla="*/ 39 w 93"/>
                <a:gd name="T43" fmla="*/ 148 h 191"/>
                <a:gd name="T44" fmla="*/ 51 w 93"/>
                <a:gd name="T45" fmla="*/ 126 h 191"/>
                <a:gd name="T46" fmla="*/ 63 w 93"/>
                <a:gd name="T47" fmla="*/ 104 h 191"/>
                <a:gd name="T48" fmla="*/ 72 w 93"/>
                <a:gd name="T49" fmla="*/ 80 h 191"/>
                <a:gd name="T50" fmla="*/ 80 w 93"/>
                <a:gd name="T51" fmla="*/ 56 h 191"/>
                <a:gd name="T52" fmla="*/ 87 w 93"/>
                <a:gd name="T53" fmla="*/ 32 h 191"/>
                <a:gd name="T54" fmla="*/ 93 w 93"/>
                <a:gd name="T55" fmla="*/ 8 h 191"/>
                <a:gd name="T56" fmla="*/ 93 w 93"/>
                <a:gd name="T57" fmla="*/ 8 h 191"/>
                <a:gd name="T58" fmla="*/ 93 w 93"/>
                <a:gd name="T59" fmla="*/ 5 h 191"/>
                <a:gd name="T60" fmla="*/ 92 w 93"/>
                <a:gd name="T61" fmla="*/ 3 h 191"/>
                <a:gd name="T62" fmla="*/ 89 w 93"/>
                <a:gd name="T63" fmla="*/ 1 h 191"/>
                <a:gd name="T64" fmla="*/ 87 w 93"/>
                <a:gd name="T65" fmla="*/ 0 h 191"/>
                <a:gd name="T66" fmla="*/ 85 w 93"/>
                <a:gd name="T67" fmla="*/ 0 h 191"/>
                <a:gd name="T68" fmla="*/ 83 w 93"/>
                <a:gd name="T69" fmla="*/ 1 h 191"/>
                <a:gd name="T70" fmla="*/ 82 w 93"/>
                <a:gd name="T71" fmla="*/ 2 h 191"/>
                <a:gd name="T72" fmla="*/ 81 w 93"/>
                <a:gd name="T73" fmla="*/ 4 h 191"/>
                <a:gd name="T74" fmla="*/ 81 w 93"/>
                <a:gd name="T75" fmla="*/ 4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3" h="191">
                  <a:moveTo>
                    <a:pt x="81" y="4"/>
                  </a:moveTo>
                  <a:lnTo>
                    <a:pt x="81" y="4"/>
                  </a:lnTo>
                  <a:lnTo>
                    <a:pt x="76" y="28"/>
                  </a:lnTo>
                  <a:lnTo>
                    <a:pt x="69" y="52"/>
                  </a:lnTo>
                  <a:lnTo>
                    <a:pt x="62" y="75"/>
                  </a:lnTo>
                  <a:lnTo>
                    <a:pt x="52" y="97"/>
                  </a:lnTo>
                  <a:lnTo>
                    <a:pt x="41" y="120"/>
                  </a:lnTo>
                  <a:lnTo>
                    <a:pt x="29" y="141"/>
                  </a:lnTo>
                  <a:lnTo>
                    <a:pt x="16" y="161"/>
                  </a:lnTo>
                  <a:lnTo>
                    <a:pt x="1" y="180"/>
                  </a:lnTo>
                  <a:lnTo>
                    <a:pt x="1" y="180"/>
                  </a:lnTo>
                  <a:lnTo>
                    <a:pt x="0" y="183"/>
                  </a:lnTo>
                  <a:lnTo>
                    <a:pt x="0" y="185"/>
                  </a:lnTo>
                  <a:lnTo>
                    <a:pt x="0" y="187"/>
                  </a:lnTo>
                  <a:lnTo>
                    <a:pt x="2" y="189"/>
                  </a:lnTo>
                  <a:lnTo>
                    <a:pt x="3" y="190"/>
                  </a:lnTo>
                  <a:lnTo>
                    <a:pt x="6" y="191"/>
                  </a:lnTo>
                  <a:lnTo>
                    <a:pt x="8" y="190"/>
                  </a:lnTo>
                  <a:lnTo>
                    <a:pt x="10" y="189"/>
                  </a:lnTo>
                  <a:lnTo>
                    <a:pt x="10" y="189"/>
                  </a:lnTo>
                  <a:lnTo>
                    <a:pt x="25" y="169"/>
                  </a:lnTo>
                  <a:lnTo>
                    <a:pt x="39" y="148"/>
                  </a:lnTo>
                  <a:lnTo>
                    <a:pt x="51" y="126"/>
                  </a:lnTo>
                  <a:lnTo>
                    <a:pt x="63" y="104"/>
                  </a:lnTo>
                  <a:lnTo>
                    <a:pt x="72" y="80"/>
                  </a:lnTo>
                  <a:lnTo>
                    <a:pt x="80" y="56"/>
                  </a:lnTo>
                  <a:lnTo>
                    <a:pt x="87" y="32"/>
                  </a:lnTo>
                  <a:lnTo>
                    <a:pt x="93" y="8"/>
                  </a:lnTo>
                  <a:lnTo>
                    <a:pt x="93" y="8"/>
                  </a:lnTo>
                  <a:lnTo>
                    <a:pt x="93" y="5"/>
                  </a:lnTo>
                  <a:lnTo>
                    <a:pt x="92" y="3"/>
                  </a:lnTo>
                  <a:lnTo>
                    <a:pt x="89" y="1"/>
                  </a:lnTo>
                  <a:lnTo>
                    <a:pt x="87" y="0"/>
                  </a:lnTo>
                  <a:lnTo>
                    <a:pt x="85" y="0"/>
                  </a:lnTo>
                  <a:lnTo>
                    <a:pt x="83" y="1"/>
                  </a:lnTo>
                  <a:lnTo>
                    <a:pt x="82" y="2"/>
                  </a:lnTo>
                  <a:lnTo>
                    <a:pt x="81" y="4"/>
                  </a:lnTo>
                  <a:lnTo>
                    <a:pt x="81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7" name="Freeform 54">
              <a:extLst>
                <a:ext uri="{FF2B5EF4-FFF2-40B4-BE49-F238E27FC236}">
                  <a16:creationId xmlns:a16="http://schemas.microsoft.com/office/drawing/2014/main" id="{8FAD359C-5F13-AA83-E34D-6EA3778D55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8" y="1363"/>
              <a:ext cx="255" cy="764"/>
            </a:xfrm>
            <a:custGeom>
              <a:avLst/>
              <a:gdLst>
                <a:gd name="T0" fmla="*/ 64 w 763"/>
                <a:gd name="T1" fmla="*/ 1322 h 2292"/>
                <a:gd name="T2" fmla="*/ 161 w 763"/>
                <a:gd name="T3" fmla="*/ 1176 h 2292"/>
                <a:gd name="T4" fmla="*/ 244 w 763"/>
                <a:gd name="T5" fmla="*/ 1021 h 2292"/>
                <a:gd name="T6" fmla="*/ 315 w 763"/>
                <a:gd name="T7" fmla="*/ 859 h 2292"/>
                <a:gd name="T8" fmla="*/ 376 w 763"/>
                <a:gd name="T9" fmla="*/ 693 h 2292"/>
                <a:gd name="T10" fmla="*/ 453 w 763"/>
                <a:gd name="T11" fmla="*/ 439 h 2292"/>
                <a:gd name="T12" fmla="*/ 522 w 763"/>
                <a:gd name="T13" fmla="*/ 180 h 2292"/>
                <a:gd name="T14" fmla="*/ 552 w 763"/>
                <a:gd name="T15" fmla="*/ 76 h 2292"/>
                <a:gd name="T16" fmla="*/ 572 w 763"/>
                <a:gd name="T17" fmla="*/ 39 h 2292"/>
                <a:gd name="T18" fmla="*/ 595 w 763"/>
                <a:gd name="T19" fmla="*/ 20 h 2292"/>
                <a:gd name="T20" fmla="*/ 630 w 763"/>
                <a:gd name="T21" fmla="*/ 12 h 2292"/>
                <a:gd name="T22" fmla="*/ 657 w 763"/>
                <a:gd name="T23" fmla="*/ 16 h 2292"/>
                <a:gd name="T24" fmla="*/ 694 w 763"/>
                <a:gd name="T25" fmla="*/ 36 h 2292"/>
                <a:gd name="T26" fmla="*/ 721 w 763"/>
                <a:gd name="T27" fmla="*/ 67 h 2292"/>
                <a:gd name="T28" fmla="*/ 744 w 763"/>
                <a:gd name="T29" fmla="*/ 124 h 2292"/>
                <a:gd name="T30" fmla="*/ 751 w 763"/>
                <a:gd name="T31" fmla="*/ 190 h 2292"/>
                <a:gd name="T32" fmla="*/ 750 w 763"/>
                <a:gd name="T33" fmla="*/ 289 h 2292"/>
                <a:gd name="T34" fmla="*/ 737 w 763"/>
                <a:gd name="T35" fmla="*/ 442 h 2292"/>
                <a:gd name="T36" fmla="*/ 715 w 763"/>
                <a:gd name="T37" fmla="*/ 594 h 2292"/>
                <a:gd name="T38" fmla="*/ 645 w 763"/>
                <a:gd name="T39" fmla="*/ 948 h 2292"/>
                <a:gd name="T40" fmla="*/ 586 w 763"/>
                <a:gd name="T41" fmla="*/ 1256 h 2292"/>
                <a:gd name="T42" fmla="*/ 513 w 763"/>
                <a:gd name="T43" fmla="*/ 1667 h 2292"/>
                <a:gd name="T44" fmla="*/ 451 w 763"/>
                <a:gd name="T45" fmla="*/ 2080 h 2292"/>
                <a:gd name="T46" fmla="*/ 437 w 763"/>
                <a:gd name="T47" fmla="*/ 2234 h 2292"/>
                <a:gd name="T48" fmla="*/ 435 w 763"/>
                <a:gd name="T49" fmla="*/ 2290 h 2292"/>
                <a:gd name="T50" fmla="*/ 443 w 763"/>
                <a:gd name="T51" fmla="*/ 2290 h 2292"/>
                <a:gd name="T52" fmla="*/ 449 w 763"/>
                <a:gd name="T53" fmla="*/ 2232 h 2292"/>
                <a:gd name="T54" fmla="*/ 479 w 763"/>
                <a:gd name="T55" fmla="*/ 1966 h 2292"/>
                <a:gd name="T56" fmla="*/ 566 w 763"/>
                <a:gd name="T57" fmla="*/ 1438 h 2292"/>
                <a:gd name="T58" fmla="*/ 643 w 763"/>
                <a:gd name="T59" fmla="*/ 1015 h 2292"/>
                <a:gd name="T60" fmla="*/ 716 w 763"/>
                <a:gd name="T61" fmla="*/ 658 h 2292"/>
                <a:gd name="T62" fmla="*/ 741 w 763"/>
                <a:gd name="T63" fmla="*/ 505 h 2292"/>
                <a:gd name="T64" fmla="*/ 762 w 763"/>
                <a:gd name="T65" fmla="*/ 299 h 2292"/>
                <a:gd name="T66" fmla="*/ 762 w 763"/>
                <a:gd name="T67" fmla="*/ 175 h 2292"/>
                <a:gd name="T68" fmla="*/ 748 w 763"/>
                <a:gd name="T69" fmla="*/ 94 h 2292"/>
                <a:gd name="T70" fmla="*/ 730 w 763"/>
                <a:gd name="T71" fmla="*/ 57 h 2292"/>
                <a:gd name="T72" fmla="*/ 705 w 763"/>
                <a:gd name="T73" fmla="*/ 29 h 2292"/>
                <a:gd name="T74" fmla="*/ 659 w 763"/>
                <a:gd name="T75" fmla="*/ 4 h 2292"/>
                <a:gd name="T76" fmla="*/ 626 w 763"/>
                <a:gd name="T77" fmla="*/ 0 h 2292"/>
                <a:gd name="T78" fmla="*/ 593 w 763"/>
                <a:gd name="T79" fmla="*/ 8 h 2292"/>
                <a:gd name="T80" fmla="*/ 569 w 763"/>
                <a:gd name="T81" fmla="*/ 25 h 2292"/>
                <a:gd name="T82" fmla="*/ 547 w 763"/>
                <a:gd name="T83" fmla="*/ 57 h 2292"/>
                <a:gd name="T84" fmla="*/ 521 w 763"/>
                <a:gd name="T85" fmla="*/ 141 h 2292"/>
                <a:gd name="T86" fmla="*/ 451 w 763"/>
                <a:gd name="T87" fmla="*/ 402 h 2292"/>
                <a:gd name="T88" fmla="*/ 372 w 763"/>
                <a:gd name="T89" fmla="*/ 666 h 2292"/>
                <a:gd name="T90" fmla="*/ 294 w 763"/>
                <a:gd name="T91" fmla="*/ 878 h 2292"/>
                <a:gd name="T92" fmla="*/ 220 w 763"/>
                <a:gd name="T93" fmla="*/ 1043 h 2292"/>
                <a:gd name="T94" fmla="*/ 132 w 763"/>
                <a:gd name="T95" fmla="*/ 1201 h 2292"/>
                <a:gd name="T96" fmla="*/ 56 w 763"/>
                <a:gd name="T97" fmla="*/ 1313 h 2292"/>
                <a:gd name="T98" fmla="*/ 0 w 763"/>
                <a:gd name="T99" fmla="*/ 1386 h 2292"/>
                <a:gd name="T100" fmla="*/ 3 w 763"/>
                <a:gd name="T101" fmla="*/ 1394 h 2292"/>
                <a:gd name="T102" fmla="*/ 9 w 763"/>
                <a:gd name="T103" fmla="*/ 1392 h 2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763" h="2292">
                  <a:moveTo>
                    <a:pt x="9" y="1392"/>
                  </a:moveTo>
                  <a:lnTo>
                    <a:pt x="9" y="1392"/>
                  </a:lnTo>
                  <a:lnTo>
                    <a:pt x="37" y="1357"/>
                  </a:lnTo>
                  <a:lnTo>
                    <a:pt x="64" y="1322"/>
                  </a:lnTo>
                  <a:lnTo>
                    <a:pt x="89" y="1286"/>
                  </a:lnTo>
                  <a:lnTo>
                    <a:pt x="115" y="1250"/>
                  </a:lnTo>
                  <a:lnTo>
                    <a:pt x="138" y="1213"/>
                  </a:lnTo>
                  <a:lnTo>
                    <a:pt x="161" y="1176"/>
                  </a:lnTo>
                  <a:lnTo>
                    <a:pt x="183" y="1137"/>
                  </a:lnTo>
                  <a:lnTo>
                    <a:pt x="204" y="1099"/>
                  </a:lnTo>
                  <a:lnTo>
                    <a:pt x="224" y="1060"/>
                  </a:lnTo>
                  <a:lnTo>
                    <a:pt x="244" y="1021"/>
                  </a:lnTo>
                  <a:lnTo>
                    <a:pt x="263" y="981"/>
                  </a:lnTo>
                  <a:lnTo>
                    <a:pt x="281" y="941"/>
                  </a:lnTo>
                  <a:lnTo>
                    <a:pt x="298" y="900"/>
                  </a:lnTo>
                  <a:lnTo>
                    <a:pt x="315" y="859"/>
                  </a:lnTo>
                  <a:lnTo>
                    <a:pt x="331" y="818"/>
                  </a:lnTo>
                  <a:lnTo>
                    <a:pt x="346" y="777"/>
                  </a:lnTo>
                  <a:lnTo>
                    <a:pt x="346" y="777"/>
                  </a:lnTo>
                  <a:lnTo>
                    <a:pt x="376" y="693"/>
                  </a:lnTo>
                  <a:lnTo>
                    <a:pt x="403" y="609"/>
                  </a:lnTo>
                  <a:lnTo>
                    <a:pt x="429" y="525"/>
                  </a:lnTo>
                  <a:lnTo>
                    <a:pt x="453" y="439"/>
                  </a:lnTo>
                  <a:lnTo>
                    <a:pt x="453" y="439"/>
                  </a:lnTo>
                  <a:lnTo>
                    <a:pt x="478" y="352"/>
                  </a:lnTo>
                  <a:lnTo>
                    <a:pt x="501" y="265"/>
                  </a:lnTo>
                  <a:lnTo>
                    <a:pt x="501" y="265"/>
                  </a:lnTo>
                  <a:lnTo>
                    <a:pt x="522" y="180"/>
                  </a:lnTo>
                  <a:lnTo>
                    <a:pt x="533" y="138"/>
                  </a:lnTo>
                  <a:lnTo>
                    <a:pt x="545" y="96"/>
                  </a:lnTo>
                  <a:lnTo>
                    <a:pt x="545" y="96"/>
                  </a:lnTo>
                  <a:lnTo>
                    <a:pt x="552" y="76"/>
                  </a:lnTo>
                  <a:lnTo>
                    <a:pt x="556" y="66"/>
                  </a:lnTo>
                  <a:lnTo>
                    <a:pt x="561" y="57"/>
                  </a:lnTo>
                  <a:lnTo>
                    <a:pt x="566" y="48"/>
                  </a:lnTo>
                  <a:lnTo>
                    <a:pt x="572" y="39"/>
                  </a:lnTo>
                  <a:lnTo>
                    <a:pt x="579" y="32"/>
                  </a:lnTo>
                  <a:lnTo>
                    <a:pt x="587" y="25"/>
                  </a:lnTo>
                  <a:lnTo>
                    <a:pt x="587" y="25"/>
                  </a:lnTo>
                  <a:lnTo>
                    <a:pt x="595" y="20"/>
                  </a:lnTo>
                  <a:lnTo>
                    <a:pt x="603" y="17"/>
                  </a:lnTo>
                  <a:lnTo>
                    <a:pt x="612" y="14"/>
                  </a:lnTo>
                  <a:lnTo>
                    <a:pt x="621" y="12"/>
                  </a:lnTo>
                  <a:lnTo>
                    <a:pt x="630" y="12"/>
                  </a:lnTo>
                  <a:lnTo>
                    <a:pt x="639" y="13"/>
                  </a:lnTo>
                  <a:lnTo>
                    <a:pt x="648" y="14"/>
                  </a:lnTo>
                  <a:lnTo>
                    <a:pt x="657" y="16"/>
                  </a:lnTo>
                  <a:lnTo>
                    <a:pt x="657" y="16"/>
                  </a:lnTo>
                  <a:lnTo>
                    <a:pt x="667" y="20"/>
                  </a:lnTo>
                  <a:lnTo>
                    <a:pt x="677" y="24"/>
                  </a:lnTo>
                  <a:lnTo>
                    <a:pt x="686" y="30"/>
                  </a:lnTo>
                  <a:lnTo>
                    <a:pt x="694" y="36"/>
                  </a:lnTo>
                  <a:lnTo>
                    <a:pt x="702" y="42"/>
                  </a:lnTo>
                  <a:lnTo>
                    <a:pt x="709" y="51"/>
                  </a:lnTo>
                  <a:lnTo>
                    <a:pt x="715" y="58"/>
                  </a:lnTo>
                  <a:lnTo>
                    <a:pt x="721" y="67"/>
                  </a:lnTo>
                  <a:lnTo>
                    <a:pt x="726" y="76"/>
                  </a:lnTo>
                  <a:lnTo>
                    <a:pt x="731" y="85"/>
                  </a:lnTo>
                  <a:lnTo>
                    <a:pt x="738" y="104"/>
                  </a:lnTo>
                  <a:lnTo>
                    <a:pt x="744" y="124"/>
                  </a:lnTo>
                  <a:lnTo>
                    <a:pt x="748" y="145"/>
                  </a:lnTo>
                  <a:lnTo>
                    <a:pt x="748" y="145"/>
                  </a:lnTo>
                  <a:lnTo>
                    <a:pt x="750" y="167"/>
                  </a:lnTo>
                  <a:lnTo>
                    <a:pt x="751" y="190"/>
                  </a:lnTo>
                  <a:lnTo>
                    <a:pt x="751" y="213"/>
                  </a:lnTo>
                  <a:lnTo>
                    <a:pt x="751" y="236"/>
                  </a:lnTo>
                  <a:lnTo>
                    <a:pt x="751" y="236"/>
                  </a:lnTo>
                  <a:lnTo>
                    <a:pt x="750" y="289"/>
                  </a:lnTo>
                  <a:lnTo>
                    <a:pt x="747" y="341"/>
                  </a:lnTo>
                  <a:lnTo>
                    <a:pt x="747" y="341"/>
                  </a:lnTo>
                  <a:lnTo>
                    <a:pt x="743" y="392"/>
                  </a:lnTo>
                  <a:lnTo>
                    <a:pt x="737" y="442"/>
                  </a:lnTo>
                  <a:lnTo>
                    <a:pt x="731" y="493"/>
                  </a:lnTo>
                  <a:lnTo>
                    <a:pt x="724" y="543"/>
                  </a:lnTo>
                  <a:lnTo>
                    <a:pt x="724" y="543"/>
                  </a:lnTo>
                  <a:lnTo>
                    <a:pt x="715" y="594"/>
                  </a:lnTo>
                  <a:lnTo>
                    <a:pt x="706" y="644"/>
                  </a:lnTo>
                  <a:lnTo>
                    <a:pt x="687" y="746"/>
                  </a:lnTo>
                  <a:lnTo>
                    <a:pt x="666" y="846"/>
                  </a:lnTo>
                  <a:lnTo>
                    <a:pt x="645" y="948"/>
                  </a:lnTo>
                  <a:lnTo>
                    <a:pt x="645" y="948"/>
                  </a:lnTo>
                  <a:lnTo>
                    <a:pt x="624" y="1050"/>
                  </a:lnTo>
                  <a:lnTo>
                    <a:pt x="605" y="1152"/>
                  </a:lnTo>
                  <a:lnTo>
                    <a:pt x="586" y="1256"/>
                  </a:lnTo>
                  <a:lnTo>
                    <a:pt x="567" y="1359"/>
                  </a:lnTo>
                  <a:lnTo>
                    <a:pt x="567" y="1359"/>
                  </a:lnTo>
                  <a:lnTo>
                    <a:pt x="531" y="1564"/>
                  </a:lnTo>
                  <a:lnTo>
                    <a:pt x="513" y="1667"/>
                  </a:lnTo>
                  <a:lnTo>
                    <a:pt x="496" y="1769"/>
                  </a:lnTo>
                  <a:lnTo>
                    <a:pt x="480" y="1873"/>
                  </a:lnTo>
                  <a:lnTo>
                    <a:pt x="465" y="1976"/>
                  </a:lnTo>
                  <a:lnTo>
                    <a:pt x="451" y="2080"/>
                  </a:lnTo>
                  <a:lnTo>
                    <a:pt x="446" y="2131"/>
                  </a:lnTo>
                  <a:lnTo>
                    <a:pt x="441" y="2183"/>
                  </a:lnTo>
                  <a:lnTo>
                    <a:pt x="441" y="2183"/>
                  </a:lnTo>
                  <a:lnTo>
                    <a:pt x="437" y="2234"/>
                  </a:lnTo>
                  <a:lnTo>
                    <a:pt x="433" y="2286"/>
                  </a:lnTo>
                  <a:lnTo>
                    <a:pt x="433" y="2286"/>
                  </a:lnTo>
                  <a:lnTo>
                    <a:pt x="434" y="2288"/>
                  </a:lnTo>
                  <a:lnTo>
                    <a:pt x="435" y="2290"/>
                  </a:lnTo>
                  <a:lnTo>
                    <a:pt x="437" y="2291"/>
                  </a:lnTo>
                  <a:lnTo>
                    <a:pt x="439" y="2292"/>
                  </a:lnTo>
                  <a:lnTo>
                    <a:pt x="441" y="2291"/>
                  </a:lnTo>
                  <a:lnTo>
                    <a:pt x="443" y="2290"/>
                  </a:lnTo>
                  <a:lnTo>
                    <a:pt x="445" y="2288"/>
                  </a:lnTo>
                  <a:lnTo>
                    <a:pt x="445" y="2286"/>
                  </a:lnTo>
                  <a:lnTo>
                    <a:pt x="445" y="2286"/>
                  </a:lnTo>
                  <a:lnTo>
                    <a:pt x="449" y="2232"/>
                  </a:lnTo>
                  <a:lnTo>
                    <a:pt x="453" y="2179"/>
                  </a:lnTo>
                  <a:lnTo>
                    <a:pt x="459" y="2125"/>
                  </a:lnTo>
                  <a:lnTo>
                    <a:pt x="465" y="2073"/>
                  </a:lnTo>
                  <a:lnTo>
                    <a:pt x="479" y="1966"/>
                  </a:lnTo>
                  <a:lnTo>
                    <a:pt x="494" y="1860"/>
                  </a:lnTo>
                  <a:lnTo>
                    <a:pt x="511" y="1754"/>
                  </a:lnTo>
                  <a:lnTo>
                    <a:pt x="529" y="1649"/>
                  </a:lnTo>
                  <a:lnTo>
                    <a:pt x="566" y="1438"/>
                  </a:lnTo>
                  <a:lnTo>
                    <a:pt x="566" y="1438"/>
                  </a:lnTo>
                  <a:lnTo>
                    <a:pt x="603" y="1226"/>
                  </a:lnTo>
                  <a:lnTo>
                    <a:pt x="623" y="1120"/>
                  </a:lnTo>
                  <a:lnTo>
                    <a:pt x="643" y="1015"/>
                  </a:lnTo>
                  <a:lnTo>
                    <a:pt x="643" y="1015"/>
                  </a:lnTo>
                  <a:lnTo>
                    <a:pt x="686" y="811"/>
                  </a:lnTo>
                  <a:lnTo>
                    <a:pt x="706" y="708"/>
                  </a:lnTo>
                  <a:lnTo>
                    <a:pt x="716" y="658"/>
                  </a:lnTo>
                  <a:lnTo>
                    <a:pt x="725" y="607"/>
                  </a:lnTo>
                  <a:lnTo>
                    <a:pt x="725" y="607"/>
                  </a:lnTo>
                  <a:lnTo>
                    <a:pt x="734" y="556"/>
                  </a:lnTo>
                  <a:lnTo>
                    <a:pt x="741" y="505"/>
                  </a:lnTo>
                  <a:lnTo>
                    <a:pt x="748" y="453"/>
                  </a:lnTo>
                  <a:lnTo>
                    <a:pt x="754" y="402"/>
                  </a:lnTo>
                  <a:lnTo>
                    <a:pt x="759" y="351"/>
                  </a:lnTo>
                  <a:lnTo>
                    <a:pt x="762" y="299"/>
                  </a:lnTo>
                  <a:lnTo>
                    <a:pt x="763" y="247"/>
                  </a:lnTo>
                  <a:lnTo>
                    <a:pt x="763" y="196"/>
                  </a:lnTo>
                  <a:lnTo>
                    <a:pt x="763" y="196"/>
                  </a:lnTo>
                  <a:lnTo>
                    <a:pt x="762" y="175"/>
                  </a:lnTo>
                  <a:lnTo>
                    <a:pt x="761" y="155"/>
                  </a:lnTo>
                  <a:lnTo>
                    <a:pt x="758" y="134"/>
                  </a:lnTo>
                  <a:lnTo>
                    <a:pt x="754" y="114"/>
                  </a:lnTo>
                  <a:lnTo>
                    <a:pt x="748" y="94"/>
                  </a:lnTo>
                  <a:lnTo>
                    <a:pt x="744" y="84"/>
                  </a:lnTo>
                  <a:lnTo>
                    <a:pt x="740" y="75"/>
                  </a:lnTo>
                  <a:lnTo>
                    <a:pt x="735" y="66"/>
                  </a:lnTo>
                  <a:lnTo>
                    <a:pt x="730" y="57"/>
                  </a:lnTo>
                  <a:lnTo>
                    <a:pt x="724" y="49"/>
                  </a:lnTo>
                  <a:lnTo>
                    <a:pt x="717" y="40"/>
                  </a:lnTo>
                  <a:lnTo>
                    <a:pt x="717" y="40"/>
                  </a:lnTo>
                  <a:lnTo>
                    <a:pt x="705" y="29"/>
                  </a:lnTo>
                  <a:lnTo>
                    <a:pt x="691" y="19"/>
                  </a:lnTo>
                  <a:lnTo>
                    <a:pt x="675" y="10"/>
                  </a:lnTo>
                  <a:lnTo>
                    <a:pt x="668" y="7"/>
                  </a:lnTo>
                  <a:lnTo>
                    <a:pt x="659" y="4"/>
                  </a:lnTo>
                  <a:lnTo>
                    <a:pt x="651" y="2"/>
                  </a:lnTo>
                  <a:lnTo>
                    <a:pt x="643" y="1"/>
                  </a:lnTo>
                  <a:lnTo>
                    <a:pt x="634" y="0"/>
                  </a:lnTo>
                  <a:lnTo>
                    <a:pt x="626" y="0"/>
                  </a:lnTo>
                  <a:lnTo>
                    <a:pt x="617" y="1"/>
                  </a:lnTo>
                  <a:lnTo>
                    <a:pt x="609" y="2"/>
                  </a:lnTo>
                  <a:lnTo>
                    <a:pt x="601" y="5"/>
                  </a:lnTo>
                  <a:lnTo>
                    <a:pt x="593" y="8"/>
                  </a:lnTo>
                  <a:lnTo>
                    <a:pt x="593" y="8"/>
                  </a:lnTo>
                  <a:lnTo>
                    <a:pt x="584" y="13"/>
                  </a:lnTo>
                  <a:lnTo>
                    <a:pt x="576" y="18"/>
                  </a:lnTo>
                  <a:lnTo>
                    <a:pt x="569" y="25"/>
                  </a:lnTo>
                  <a:lnTo>
                    <a:pt x="562" y="32"/>
                  </a:lnTo>
                  <a:lnTo>
                    <a:pt x="557" y="39"/>
                  </a:lnTo>
                  <a:lnTo>
                    <a:pt x="552" y="48"/>
                  </a:lnTo>
                  <a:lnTo>
                    <a:pt x="547" y="57"/>
                  </a:lnTo>
                  <a:lnTo>
                    <a:pt x="543" y="66"/>
                  </a:lnTo>
                  <a:lnTo>
                    <a:pt x="536" y="84"/>
                  </a:lnTo>
                  <a:lnTo>
                    <a:pt x="530" y="103"/>
                  </a:lnTo>
                  <a:lnTo>
                    <a:pt x="521" y="141"/>
                  </a:lnTo>
                  <a:lnTo>
                    <a:pt x="521" y="141"/>
                  </a:lnTo>
                  <a:lnTo>
                    <a:pt x="476" y="314"/>
                  </a:lnTo>
                  <a:lnTo>
                    <a:pt x="476" y="314"/>
                  </a:lnTo>
                  <a:lnTo>
                    <a:pt x="451" y="402"/>
                  </a:lnTo>
                  <a:lnTo>
                    <a:pt x="426" y="490"/>
                  </a:lnTo>
                  <a:lnTo>
                    <a:pt x="400" y="579"/>
                  </a:lnTo>
                  <a:lnTo>
                    <a:pt x="372" y="666"/>
                  </a:lnTo>
                  <a:lnTo>
                    <a:pt x="372" y="666"/>
                  </a:lnTo>
                  <a:lnTo>
                    <a:pt x="343" y="752"/>
                  </a:lnTo>
                  <a:lnTo>
                    <a:pt x="327" y="794"/>
                  </a:lnTo>
                  <a:lnTo>
                    <a:pt x="311" y="836"/>
                  </a:lnTo>
                  <a:lnTo>
                    <a:pt x="294" y="878"/>
                  </a:lnTo>
                  <a:lnTo>
                    <a:pt x="277" y="919"/>
                  </a:lnTo>
                  <a:lnTo>
                    <a:pt x="259" y="962"/>
                  </a:lnTo>
                  <a:lnTo>
                    <a:pt x="240" y="1002"/>
                  </a:lnTo>
                  <a:lnTo>
                    <a:pt x="220" y="1043"/>
                  </a:lnTo>
                  <a:lnTo>
                    <a:pt x="199" y="1083"/>
                  </a:lnTo>
                  <a:lnTo>
                    <a:pt x="178" y="1122"/>
                  </a:lnTo>
                  <a:lnTo>
                    <a:pt x="156" y="1162"/>
                  </a:lnTo>
                  <a:lnTo>
                    <a:pt x="132" y="1201"/>
                  </a:lnTo>
                  <a:lnTo>
                    <a:pt x="108" y="1239"/>
                  </a:lnTo>
                  <a:lnTo>
                    <a:pt x="82" y="1276"/>
                  </a:lnTo>
                  <a:lnTo>
                    <a:pt x="56" y="1313"/>
                  </a:lnTo>
                  <a:lnTo>
                    <a:pt x="56" y="1313"/>
                  </a:lnTo>
                  <a:lnTo>
                    <a:pt x="29" y="1348"/>
                  </a:lnTo>
                  <a:lnTo>
                    <a:pt x="1" y="1383"/>
                  </a:lnTo>
                  <a:lnTo>
                    <a:pt x="1" y="1383"/>
                  </a:lnTo>
                  <a:lnTo>
                    <a:pt x="0" y="1386"/>
                  </a:lnTo>
                  <a:lnTo>
                    <a:pt x="0" y="1388"/>
                  </a:lnTo>
                  <a:lnTo>
                    <a:pt x="0" y="1391"/>
                  </a:lnTo>
                  <a:lnTo>
                    <a:pt x="2" y="1392"/>
                  </a:lnTo>
                  <a:lnTo>
                    <a:pt x="3" y="1394"/>
                  </a:lnTo>
                  <a:lnTo>
                    <a:pt x="5" y="1394"/>
                  </a:lnTo>
                  <a:lnTo>
                    <a:pt x="7" y="1394"/>
                  </a:lnTo>
                  <a:lnTo>
                    <a:pt x="9" y="1392"/>
                  </a:lnTo>
                  <a:lnTo>
                    <a:pt x="9" y="139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8" name="Freeform 55">
              <a:extLst>
                <a:ext uri="{FF2B5EF4-FFF2-40B4-BE49-F238E27FC236}">
                  <a16:creationId xmlns:a16="http://schemas.microsoft.com/office/drawing/2014/main" id="{5A061C48-EA47-ACA6-1D81-DF34CCE7D19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7" y="1748"/>
              <a:ext cx="198" cy="235"/>
            </a:xfrm>
            <a:custGeom>
              <a:avLst/>
              <a:gdLst>
                <a:gd name="T0" fmla="*/ 595 w 595"/>
                <a:gd name="T1" fmla="*/ 663 h 706"/>
                <a:gd name="T2" fmla="*/ 590 w 595"/>
                <a:gd name="T3" fmla="*/ 556 h 706"/>
                <a:gd name="T4" fmla="*/ 578 w 595"/>
                <a:gd name="T5" fmla="*/ 448 h 706"/>
                <a:gd name="T6" fmla="*/ 567 w 595"/>
                <a:gd name="T7" fmla="*/ 377 h 706"/>
                <a:gd name="T8" fmla="*/ 545 w 595"/>
                <a:gd name="T9" fmla="*/ 271 h 706"/>
                <a:gd name="T10" fmla="*/ 526 w 595"/>
                <a:gd name="T11" fmla="*/ 204 h 706"/>
                <a:gd name="T12" fmla="*/ 503 w 595"/>
                <a:gd name="T13" fmla="*/ 140 h 706"/>
                <a:gd name="T14" fmla="*/ 474 w 595"/>
                <a:gd name="T15" fmla="*/ 87 h 706"/>
                <a:gd name="T16" fmla="*/ 446 w 595"/>
                <a:gd name="T17" fmla="*/ 51 h 706"/>
                <a:gd name="T18" fmla="*/ 423 w 595"/>
                <a:gd name="T19" fmla="*/ 31 h 706"/>
                <a:gd name="T20" fmla="*/ 383 w 595"/>
                <a:gd name="T21" fmla="*/ 11 h 706"/>
                <a:gd name="T22" fmla="*/ 338 w 595"/>
                <a:gd name="T23" fmla="*/ 1 h 706"/>
                <a:gd name="T24" fmla="*/ 307 w 595"/>
                <a:gd name="T25" fmla="*/ 0 h 706"/>
                <a:gd name="T26" fmla="*/ 233 w 595"/>
                <a:gd name="T27" fmla="*/ 10 h 706"/>
                <a:gd name="T28" fmla="*/ 177 w 595"/>
                <a:gd name="T29" fmla="*/ 26 h 706"/>
                <a:gd name="T30" fmla="*/ 140 w 595"/>
                <a:gd name="T31" fmla="*/ 44 h 706"/>
                <a:gd name="T32" fmla="*/ 105 w 595"/>
                <a:gd name="T33" fmla="*/ 67 h 706"/>
                <a:gd name="T34" fmla="*/ 85 w 595"/>
                <a:gd name="T35" fmla="*/ 86 h 706"/>
                <a:gd name="T36" fmla="*/ 69 w 595"/>
                <a:gd name="T37" fmla="*/ 108 h 706"/>
                <a:gd name="T38" fmla="*/ 47 w 595"/>
                <a:gd name="T39" fmla="*/ 153 h 706"/>
                <a:gd name="T40" fmla="*/ 31 w 595"/>
                <a:gd name="T41" fmla="*/ 202 h 706"/>
                <a:gd name="T42" fmla="*/ 6 w 595"/>
                <a:gd name="T43" fmla="*/ 307 h 706"/>
                <a:gd name="T44" fmla="*/ 0 w 595"/>
                <a:gd name="T45" fmla="*/ 341 h 706"/>
                <a:gd name="T46" fmla="*/ 2 w 595"/>
                <a:gd name="T47" fmla="*/ 347 h 706"/>
                <a:gd name="T48" fmla="*/ 9 w 595"/>
                <a:gd name="T49" fmla="*/ 348 h 706"/>
                <a:gd name="T50" fmla="*/ 11 w 595"/>
                <a:gd name="T51" fmla="*/ 344 h 706"/>
                <a:gd name="T52" fmla="*/ 33 w 595"/>
                <a:gd name="T53" fmla="*/ 242 h 706"/>
                <a:gd name="T54" fmla="*/ 51 w 595"/>
                <a:gd name="T55" fmla="*/ 178 h 706"/>
                <a:gd name="T56" fmla="*/ 68 w 595"/>
                <a:gd name="T57" fmla="*/ 134 h 706"/>
                <a:gd name="T58" fmla="*/ 94 w 595"/>
                <a:gd name="T59" fmla="*/ 95 h 706"/>
                <a:gd name="T60" fmla="*/ 113 w 595"/>
                <a:gd name="T61" fmla="*/ 76 h 706"/>
                <a:gd name="T62" fmla="*/ 146 w 595"/>
                <a:gd name="T63" fmla="*/ 54 h 706"/>
                <a:gd name="T64" fmla="*/ 183 w 595"/>
                <a:gd name="T65" fmla="*/ 37 h 706"/>
                <a:gd name="T66" fmla="*/ 237 w 595"/>
                <a:gd name="T67" fmla="*/ 22 h 706"/>
                <a:gd name="T68" fmla="*/ 292 w 595"/>
                <a:gd name="T69" fmla="*/ 14 h 706"/>
                <a:gd name="T70" fmla="*/ 339 w 595"/>
                <a:gd name="T71" fmla="*/ 14 h 706"/>
                <a:gd name="T72" fmla="*/ 383 w 595"/>
                <a:gd name="T73" fmla="*/ 23 h 706"/>
                <a:gd name="T74" fmla="*/ 411 w 595"/>
                <a:gd name="T75" fmla="*/ 37 h 706"/>
                <a:gd name="T76" fmla="*/ 443 w 595"/>
                <a:gd name="T77" fmla="*/ 65 h 706"/>
                <a:gd name="T78" fmla="*/ 468 w 595"/>
                <a:gd name="T79" fmla="*/ 100 h 706"/>
                <a:gd name="T80" fmla="*/ 482 w 595"/>
                <a:gd name="T81" fmla="*/ 125 h 706"/>
                <a:gd name="T82" fmla="*/ 518 w 595"/>
                <a:gd name="T83" fmla="*/ 218 h 706"/>
                <a:gd name="T84" fmla="*/ 536 w 595"/>
                <a:gd name="T85" fmla="*/ 284 h 706"/>
                <a:gd name="T86" fmla="*/ 557 w 595"/>
                <a:gd name="T87" fmla="*/ 386 h 706"/>
                <a:gd name="T88" fmla="*/ 567 w 595"/>
                <a:gd name="T89" fmla="*/ 456 h 706"/>
                <a:gd name="T90" fmla="*/ 578 w 595"/>
                <a:gd name="T91" fmla="*/ 560 h 706"/>
                <a:gd name="T92" fmla="*/ 583 w 595"/>
                <a:gd name="T93" fmla="*/ 664 h 706"/>
                <a:gd name="T94" fmla="*/ 583 w 595"/>
                <a:gd name="T95" fmla="*/ 700 h 706"/>
                <a:gd name="T96" fmla="*/ 587 w 595"/>
                <a:gd name="T97" fmla="*/ 706 h 706"/>
                <a:gd name="T98" fmla="*/ 593 w 595"/>
                <a:gd name="T99" fmla="*/ 705 h 706"/>
                <a:gd name="T100" fmla="*/ 595 w 595"/>
                <a:gd name="T101" fmla="*/ 700 h 7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595" h="706">
                  <a:moveTo>
                    <a:pt x="595" y="700"/>
                  </a:moveTo>
                  <a:lnTo>
                    <a:pt x="595" y="700"/>
                  </a:lnTo>
                  <a:lnTo>
                    <a:pt x="595" y="663"/>
                  </a:lnTo>
                  <a:lnTo>
                    <a:pt x="594" y="627"/>
                  </a:lnTo>
                  <a:lnTo>
                    <a:pt x="592" y="592"/>
                  </a:lnTo>
                  <a:lnTo>
                    <a:pt x="590" y="556"/>
                  </a:lnTo>
                  <a:lnTo>
                    <a:pt x="587" y="520"/>
                  </a:lnTo>
                  <a:lnTo>
                    <a:pt x="583" y="484"/>
                  </a:lnTo>
                  <a:lnTo>
                    <a:pt x="578" y="448"/>
                  </a:lnTo>
                  <a:lnTo>
                    <a:pt x="573" y="412"/>
                  </a:lnTo>
                  <a:lnTo>
                    <a:pt x="573" y="412"/>
                  </a:lnTo>
                  <a:lnTo>
                    <a:pt x="567" y="377"/>
                  </a:lnTo>
                  <a:lnTo>
                    <a:pt x="560" y="341"/>
                  </a:lnTo>
                  <a:lnTo>
                    <a:pt x="553" y="306"/>
                  </a:lnTo>
                  <a:lnTo>
                    <a:pt x="545" y="271"/>
                  </a:lnTo>
                  <a:lnTo>
                    <a:pt x="545" y="271"/>
                  </a:lnTo>
                  <a:lnTo>
                    <a:pt x="536" y="238"/>
                  </a:lnTo>
                  <a:lnTo>
                    <a:pt x="526" y="204"/>
                  </a:lnTo>
                  <a:lnTo>
                    <a:pt x="515" y="172"/>
                  </a:lnTo>
                  <a:lnTo>
                    <a:pt x="503" y="140"/>
                  </a:lnTo>
                  <a:lnTo>
                    <a:pt x="503" y="140"/>
                  </a:lnTo>
                  <a:lnTo>
                    <a:pt x="490" y="113"/>
                  </a:lnTo>
                  <a:lnTo>
                    <a:pt x="482" y="100"/>
                  </a:lnTo>
                  <a:lnTo>
                    <a:pt x="474" y="87"/>
                  </a:lnTo>
                  <a:lnTo>
                    <a:pt x="466" y="74"/>
                  </a:lnTo>
                  <a:lnTo>
                    <a:pt x="456" y="62"/>
                  </a:lnTo>
                  <a:lnTo>
                    <a:pt x="446" y="51"/>
                  </a:lnTo>
                  <a:lnTo>
                    <a:pt x="435" y="41"/>
                  </a:lnTo>
                  <a:lnTo>
                    <a:pt x="435" y="41"/>
                  </a:lnTo>
                  <a:lnTo>
                    <a:pt x="423" y="31"/>
                  </a:lnTo>
                  <a:lnTo>
                    <a:pt x="410" y="23"/>
                  </a:lnTo>
                  <a:lnTo>
                    <a:pt x="397" y="16"/>
                  </a:lnTo>
                  <a:lnTo>
                    <a:pt x="383" y="11"/>
                  </a:lnTo>
                  <a:lnTo>
                    <a:pt x="368" y="6"/>
                  </a:lnTo>
                  <a:lnTo>
                    <a:pt x="353" y="3"/>
                  </a:lnTo>
                  <a:lnTo>
                    <a:pt x="338" y="1"/>
                  </a:lnTo>
                  <a:lnTo>
                    <a:pt x="322" y="0"/>
                  </a:lnTo>
                  <a:lnTo>
                    <a:pt x="322" y="0"/>
                  </a:lnTo>
                  <a:lnTo>
                    <a:pt x="307" y="0"/>
                  </a:lnTo>
                  <a:lnTo>
                    <a:pt x="292" y="1"/>
                  </a:lnTo>
                  <a:lnTo>
                    <a:pt x="262" y="4"/>
                  </a:lnTo>
                  <a:lnTo>
                    <a:pt x="233" y="10"/>
                  </a:lnTo>
                  <a:lnTo>
                    <a:pt x="204" y="18"/>
                  </a:lnTo>
                  <a:lnTo>
                    <a:pt x="204" y="18"/>
                  </a:lnTo>
                  <a:lnTo>
                    <a:pt x="177" y="26"/>
                  </a:lnTo>
                  <a:lnTo>
                    <a:pt x="165" y="32"/>
                  </a:lnTo>
                  <a:lnTo>
                    <a:pt x="152" y="37"/>
                  </a:lnTo>
                  <a:lnTo>
                    <a:pt x="140" y="44"/>
                  </a:lnTo>
                  <a:lnTo>
                    <a:pt x="128" y="51"/>
                  </a:lnTo>
                  <a:lnTo>
                    <a:pt x="116" y="59"/>
                  </a:lnTo>
                  <a:lnTo>
                    <a:pt x="105" y="67"/>
                  </a:lnTo>
                  <a:lnTo>
                    <a:pt x="105" y="67"/>
                  </a:lnTo>
                  <a:lnTo>
                    <a:pt x="95" y="76"/>
                  </a:lnTo>
                  <a:lnTo>
                    <a:pt x="85" y="86"/>
                  </a:lnTo>
                  <a:lnTo>
                    <a:pt x="77" y="97"/>
                  </a:lnTo>
                  <a:lnTo>
                    <a:pt x="69" y="108"/>
                  </a:lnTo>
                  <a:lnTo>
                    <a:pt x="69" y="108"/>
                  </a:lnTo>
                  <a:lnTo>
                    <a:pt x="60" y="122"/>
                  </a:lnTo>
                  <a:lnTo>
                    <a:pt x="53" y="137"/>
                  </a:lnTo>
                  <a:lnTo>
                    <a:pt x="47" y="153"/>
                  </a:lnTo>
                  <a:lnTo>
                    <a:pt x="42" y="168"/>
                  </a:lnTo>
                  <a:lnTo>
                    <a:pt x="42" y="168"/>
                  </a:lnTo>
                  <a:lnTo>
                    <a:pt x="31" y="202"/>
                  </a:lnTo>
                  <a:lnTo>
                    <a:pt x="22" y="237"/>
                  </a:lnTo>
                  <a:lnTo>
                    <a:pt x="13" y="272"/>
                  </a:lnTo>
                  <a:lnTo>
                    <a:pt x="6" y="307"/>
                  </a:lnTo>
                  <a:lnTo>
                    <a:pt x="6" y="307"/>
                  </a:lnTo>
                  <a:lnTo>
                    <a:pt x="0" y="341"/>
                  </a:lnTo>
                  <a:lnTo>
                    <a:pt x="0" y="341"/>
                  </a:lnTo>
                  <a:lnTo>
                    <a:pt x="0" y="344"/>
                  </a:lnTo>
                  <a:lnTo>
                    <a:pt x="1" y="346"/>
                  </a:lnTo>
                  <a:lnTo>
                    <a:pt x="2" y="347"/>
                  </a:lnTo>
                  <a:lnTo>
                    <a:pt x="5" y="348"/>
                  </a:lnTo>
                  <a:lnTo>
                    <a:pt x="7" y="349"/>
                  </a:lnTo>
                  <a:lnTo>
                    <a:pt x="9" y="348"/>
                  </a:lnTo>
                  <a:lnTo>
                    <a:pt x="10" y="347"/>
                  </a:lnTo>
                  <a:lnTo>
                    <a:pt x="11" y="344"/>
                  </a:lnTo>
                  <a:lnTo>
                    <a:pt x="11" y="344"/>
                  </a:lnTo>
                  <a:lnTo>
                    <a:pt x="17" y="310"/>
                  </a:lnTo>
                  <a:lnTo>
                    <a:pt x="25" y="276"/>
                  </a:lnTo>
                  <a:lnTo>
                    <a:pt x="33" y="242"/>
                  </a:lnTo>
                  <a:lnTo>
                    <a:pt x="42" y="208"/>
                  </a:lnTo>
                  <a:lnTo>
                    <a:pt x="42" y="208"/>
                  </a:lnTo>
                  <a:lnTo>
                    <a:pt x="51" y="178"/>
                  </a:lnTo>
                  <a:lnTo>
                    <a:pt x="56" y="163"/>
                  </a:lnTo>
                  <a:lnTo>
                    <a:pt x="62" y="148"/>
                  </a:lnTo>
                  <a:lnTo>
                    <a:pt x="68" y="134"/>
                  </a:lnTo>
                  <a:lnTo>
                    <a:pt x="76" y="120"/>
                  </a:lnTo>
                  <a:lnTo>
                    <a:pt x="84" y="107"/>
                  </a:lnTo>
                  <a:lnTo>
                    <a:pt x="94" y="95"/>
                  </a:lnTo>
                  <a:lnTo>
                    <a:pt x="94" y="95"/>
                  </a:lnTo>
                  <a:lnTo>
                    <a:pt x="103" y="85"/>
                  </a:lnTo>
                  <a:lnTo>
                    <a:pt x="113" y="76"/>
                  </a:lnTo>
                  <a:lnTo>
                    <a:pt x="124" y="68"/>
                  </a:lnTo>
                  <a:lnTo>
                    <a:pt x="135" y="61"/>
                  </a:lnTo>
                  <a:lnTo>
                    <a:pt x="146" y="54"/>
                  </a:lnTo>
                  <a:lnTo>
                    <a:pt x="158" y="48"/>
                  </a:lnTo>
                  <a:lnTo>
                    <a:pt x="170" y="42"/>
                  </a:lnTo>
                  <a:lnTo>
                    <a:pt x="183" y="37"/>
                  </a:lnTo>
                  <a:lnTo>
                    <a:pt x="183" y="37"/>
                  </a:lnTo>
                  <a:lnTo>
                    <a:pt x="209" y="29"/>
                  </a:lnTo>
                  <a:lnTo>
                    <a:pt x="237" y="22"/>
                  </a:lnTo>
                  <a:lnTo>
                    <a:pt x="264" y="17"/>
                  </a:lnTo>
                  <a:lnTo>
                    <a:pt x="292" y="14"/>
                  </a:lnTo>
                  <a:lnTo>
                    <a:pt x="292" y="14"/>
                  </a:lnTo>
                  <a:lnTo>
                    <a:pt x="307" y="13"/>
                  </a:lnTo>
                  <a:lnTo>
                    <a:pt x="324" y="13"/>
                  </a:lnTo>
                  <a:lnTo>
                    <a:pt x="339" y="14"/>
                  </a:lnTo>
                  <a:lnTo>
                    <a:pt x="354" y="16"/>
                  </a:lnTo>
                  <a:lnTo>
                    <a:pt x="369" y="19"/>
                  </a:lnTo>
                  <a:lnTo>
                    <a:pt x="383" y="23"/>
                  </a:lnTo>
                  <a:lnTo>
                    <a:pt x="397" y="29"/>
                  </a:lnTo>
                  <a:lnTo>
                    <a:pt x="411" y="37"/>
                  </a:lnTo>
                  <a:lnTo>
                    <a:pt x="411" y="37"/>
                  </a:lnTo>
                  <a:lnTo>
                    <a:pt x="422" y="45"/>
                  </a:lnTo>
                  <a:lnTo>
                    <a:pt x="433" y="55"/>
                  </a:lnTo>
                  <a:lnTo>
                    <a:pt x="443" y="65"/>
                  </a:lnTo>
                  <a:lnTo>
                    <a:pt x="452" y="76"/>
                  </a:lnTo>
                  <a:lnTo>
                    <a:pt x="460" y="88"/>
                  </a:lnTo>
                  <a:lnTo>
                    <a:pt x="468" y="100"/>
                  </a:lnTo>
                  <a:lnTo>
                    <a:pt x="475" y="112"/>
                  </a:lnTo>
                  <a:lnTo>
                    <a:pt x="482" y="125"/>
                  </a:lnTo>
                  <a:lnTo>
                    <a:pt x="482" y="125"/>
                  </a:lnTo>
                  <a:lnTo>
                    <a:pt x="496" y="155"/>
                  </a:lnTo>
                  <a:lnTo>
                    <a:pt x="508" y="186"/>
                  </a:lnTo>
                  <a:lnTo>
                    <a:pt x="518" y="218"/>
                  </a:lnTo>
                  <a:lnTo>
                    <a:pt x="527" y="251"/>
                  </a:lnTo>
                  <a:lnTo>
                    <a:pt x="527" y="251"/>
                  </a:lnTo>
                  <a:lnTo>
                    <a:pt x="536" y="284"/>
                  </a:lnTo>
                  <a:lnTo>
                    <a:pt x="543" y="318"/>
                  </a:lnTo>
                  <a:lnTo>
                    <a:pt x="550" y="352"/>
                  </a:lnTo>
                  <a:lnTo>
                    <a:pt x="557" y="386"/>
                  </a:lnTo>
                  <a:lnTo>
                    <a:pt x="557" y="386"/>
                  </a:lnTo>
                  <a:lnTo>
                    <a:pt x="562" y="420"/>
                  </a:lnTo>
                  <a:lnTo>
                    <a:pt x="567" y="456"/>
                  </a:lnTo>
                  <a:lnTo>
                    <a:pt x="572" y="490"/>
                  </a:lnTo>
                  <a:lnTo>
                    <a:pt x="575" y="525"/>
                  </a:lnTo>
                  <a:lnTo>
                    <a:pt x="578" y="560"/>
                  </a:lnTo>
                  <a:lnTo>
                    <a:pt x="581" y="595"/>
                  </a:lnTo>
                  <a:lnTo>
                    <a:pt x="582" y="630"/>
                  </a:lnTo>
                  <a:lnTo>
                    <a:pt x="583" y="664"/>
                  </a:lnTo>
                  <a:lnTo>
                    <a:pt x="583" y="664"/>
                  </a:lnTo>
                  <a:lnTo>
                    <a:pt x="583" y="700"/>
                  </a:lnTo>
                  <a:lnTo>
                    <a:pt x="583" y="700"/>
                  </a:lnTo>
                  <a:lnTo>
                    <a:pt x="584" y="703"/>
                  </a:lnTo>
                  <a:lnTo>
                    <a:pt x="585" y="705"/>
                  </a:lnTo>
                  <a:lnTo>
                    <a:pt x="587" y="706"/>
                  </a:lnTo>
                  <a:lnTo>
                    <a:pt x="589" y="706"/>
                  </a:lnTo>
                  <a:lnTo>
                    <a:pt x="591" y="706"/>
                  </a:lnTo>
                  <a:lnTo>
                    <a:pt x="593" y="705"/>
                  </a:lnTo>
                  <a:lnTo>
                    <a:pt x="595" y="703"/>
                  </a:lnTo>
                  <a:lnTo>
                    <a:pt x="595" y="700"/>
                  </a:lnTo>
                  <a:lnTo>
                    <a:pt x="595" y="70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9" name="Freeform 56">
              <a:extLst>
                <a:ext uri="{FF2B5EF4-FFF2-40B4-BE49-F238E27FC236}">
                  <a16:creationId xmlns:a16="http://schemas.microsoft.com/office/drawing/2014/main" id="{C76EDE18-38D1-81BA-3551-559924BD57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7" y="1877"/>
              <a:ext cx="165" cy="75"/>
            </a:xfrm>
            <a:custGeom>
              <a:avLst/>
              <a:gdLst>
                <a:gd name="T0" fmla="*/ 494 w 495"/>
                <a:gd name="T1" fmla="*/ 202 h 224"/>
                <a:gd name="T2" fmla="*/ 403 w 495"/>
                <a:gd name="T3" fmla="*/ 62 h 224"/>
                <a:gd name="T4" fmla="*/ 383 w 495"/>
                <a:gd name="T5" fmla="*/ 34 h 224"/>
                <a:gd name="T6" fmla="*/ 372 w 495"/>
                <a:gd name="T7" fmla="*/ 21 h 224"/>
                <a:gd name="T8" fmla="*/ 358 w 495"/>
                <a:gd name="T9" fmla="*/ 10 h 224"/>
                <a:gd name="T10" fmla="*/ 350 w 495"/>
                <a:gd name="T11" fmla="*/ 7 h 224"/>
                <a:gd name="T12" fmla="*/ 333 w 495"/>
                <a:gd name="T13" fmla="*/ 2 h 224"/>
                <a:gd name="T14" fmla="*/ 307 w 495"/>
                <a:gd name="T15" fmla="*/ 0 h 224"/>
                <a:gd name="T16" fmla="*/ 290 w 495"/>
                <a:gd name="T17" fmla="*/ 1 h 224"/>
                <a:gd name="T18" fmla="*/ 259 w 495"/>
                <a:gd name="T19" fmla="*/ 5 h 224"/>
                <a:gd name="T20" fmla="*/ 230 w 495"/>
                <a:gd name="T21" fmla="*/ 12 h 224"/>
                <a:gd name="T22" fmla="*/ 201 w 495"/>
                <a:gd name="T23" fmla="*/ 22 h 224"/>
                <a:gd name="T24" fmla="*/ 173 w 495"/>
                <a:gd name="T25" fmla="*/ 34 h 224"/>
                <a:gd name="T26" fmla="*/ 147 w 495"/>
                <a:gd name="T27" fmla="*/ 48 h 224"/>
                <a:gd name="T28" fmla="*/ 122 w 495"/>
                <a:gd name="T29" fmla="*/ 64 h 224"/>
                <a:gd name="T30" fmla="*/ 98 w 495"/>
                <a:gd name="T31" fmla="*/ 84 h 224"/>
                <a:gd name="T32" fmla="*/ 75 w 495"/>
                <a:gd name="T33" fmla="*/ 104 h 224"/>
                <a:gd name="T34" fmla="*/ 64 w 495"/>
                <a:gd name="T35" fmla="*/ 117 h 224"/>
                <a:gd name="T36" fmla="*/ 42 w 495"/>
                <a:gd name="T37" fmla="*/ 143 h 224"/>
                <a:gd name="T38" fmla="*/ 23 w 495"/>
                <a:gd name="T39" fmla="*/ 171 h 224"/>
                <a:gd name="T40" fmla="*/ 7 w 495"/>
                <a:gd name="T41" fmla="*/ 201 h 224"/>
                <a:gd name="T42" fmla="*/ 0 w 495"/>
                <a:gd name="T43" fmla="*/ 217 h 224"/>
                <a:gd name="T44" fmla="*/ 1 w 495"/>
                <a:gd name="T45" fmla="*/ 221 h 224"/>
                <a:gd name="T46" fmla="*/ 4 w 495"/>
                <a:gd name="T47" fmla="*/ 223 h 224"/>
                <a:gd name="T48" fmla="*/ 9 w 495"/>
                <a:gd name="T49" fmla="*/ 223 h 224"/>
                <a:gd name="T50" fmla="*/ 12 w 495"/>
                <a:gd name="T51" fmla="*/ 220 h 224"/>
                <a:gd name="T52" fmla="*/ 18 w 495"/>
                <a:gd name="T53" fmla="*/ 206 h 224"/>
                <a:gd name="T54" fmla="*/ 31 w 495"/>
                <a:gd name="T55" fmla="*/ 181 h 224"/>
                <a:gd name="T56" fmla="*/ 47 w 495"/>
                <a:gd name="T57" fmla="*/ 157 h 224"/>
                <a:gd name="T58" fmla="*/ 65 w 495"/>
                <a:gd name="T59" fmla="*/ 134 h 224"/>
                <a:gd name="T60" fmla="*/ 84 w 495"/>
                <a:gd name="T61" fmla="*/ 112 h 224"/>
                <a:gd name="T62" fmla="*/ 117 w 495"/>
                <a:gd name="T63" fmla="*/ 84 h 224"/>
                <a:gd name="T64" fmla="*/ 165 w 495"/>
                <a:gd name="T65" fmla="*/ 51 h 224"/>
                <a:gd name="T66" fmla="*/ 178 w 495"/>
                <a:gd name="T67" fmla="*/ 45 h 224"/>
                <a:gd name="T68" fmla="*/ 205 w 495"/>
                <a:gd name="T69" fmla="*/ 33 h 224"/>
                <a:gd name="T70" fmla="*/ 232 w 495"/>
                <a:gd name="T71" fmla="*/ 24 h 224"/>
                <a:gd name="T72" fmla="*/ 260 w 495"/>
                <a:gd name="T73" fmla="*/ 17 h 224"/>
                <a:gd name="T74" fmla="*/ 275 w 495"/>
                <a:gd name="T75" fmla="*/ 15 h 224"/>
                <a:gd name="T76" fmla="*/ 307 w 495"/>
                <a:gd name="T77" fmla="*/ 12 h 224"/>
                <a:gd name="T78" fmla="*/ 330 w 495"/>
                <a:gd name="T79" fmla="*/ 14 h 224"/>
                <a:gd name="T80" fmla="*/ 338 w 495"/>
                <a:gd name="T81" fmla="*/ 15 h 224"/>
                <a:gd name="T82" fmla="*/ 353 w 495"/>
                <a:gd name="T83" fmla="*/ 22 h 224"/>
                <a:gd name="T84" fmla="*/ 366 w 495"/>
                <a:gd name="T85" fmla="*/ 32 h 224"/>
                <a:gd name="T86" fmla="*/ 376 w 495"/>
                <a:gd name="T87" fmla="*/ 45 h 224"/>
                <a:gd name="T88" fmla="*/ 386 w 495"/>
                <a:gd name="T89" fmla="*/ 59 h 224"/>
                <a:gd name="T90" fmla="*/ 483 w 495"/>
                <a:gd name="T91" fmla="*/ 208 h 224"/>
                <a:gd name="T92" fmla="*/ 487 w 495"/>
                <a:gd name="T93" fmla="*/ 210 h 224"/>
                <a:gd name="T94" fmla="*/ 492 w 495"/>
                <a:gd name="T95" fmla="*/ 209 h 224"/>
                <a:gd name="T96" fmla="*/ 495 w 495"/>
                <a:gd name="T97" fmla="*/ 206 h 224"/>
                <a:gd name="T98" fmla="*/ 494 w 495"/>
                <a:gd name="T99" fmla="*/ 20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95" h="224">
                  <a:moveTo>
                    <a:pt x="494" y="202"/>
                  </a:moveTo>
                  <a:lnTo>
                    <a:pt x="494" y="202"/>
                  </a:lnTo>
                  <a:lnTo>
                    <a:pt x="403" y="62"/>
                  </a:lnTo>
                  <a:lnTo>
                    <a:pt x="403" y="62"/>
                  </a:lnTo>
                  <a:lnTo>
                    <a:pt x="393" y="48"/>
                  </a:lnTo>
                  <a:lnTo>
                    <a:pt x="383" y="34"/>
                  </a:lnTo>
                  <a:lnTo>
                    <a:pt x="378" y="27"/>
                  </a:lnTo>
                  <a:lnTo>
                    <a:pt x="372" y="21"/>
                  </a:lnTo>
                  <a:lnTo>
                    <a:pt x="365" y="15"/>
                  </a:lnTo>
                  <a:lnTo>
                    <a:pt x="358" y="10"/>
                  </a:lnTo>
                  <a:lnTo>
                    <a:pt x="358" y="10"/>
                  </a:lnTo>
                  <a:lnTo>
                    <a:pt x="350" y="7"/>
                  </a:lnTo>
                  <a:lnTo>
                    <a:pt x="342" y="4"/>
                  </a:lnTo>
                  <a:lnTo>
                    <a:pt x="333" y="2"/>
                  </a:lnTo>
                  <a:lnTo>
                    <a:pt x="325" y="1"/>
                  </a:lnTo>
                  <a:lnTo>
                    <a:pt x="307" y="0"/>
                  </a:lnTo>
                  <a:lnTo>
                    <a:pt x="290" y="1"/>
                  </a:lnTo>
                  <a:lnTo>
                    <a:pt x="290" y="1"/>
                  </a:lnTo>
                  <a:lnTo>
                    <a:pt x="274" y="3"/>
                  </a:lnTo>
                  <a:lnTo>
                    <a:pt x="259" y="5"/>
                  </a:lnTo>
                  <a:lnTo>
                    <a:pt x="244" y="9"/>
                  </a:lnTo>
                  <a:lnTo>
                    <a:pt x="230" y="12"/>
                  </a:lnTo>
                  <a:lnTo>
                    <a:pt x="215" y="17"/>
                  </a:lnTo>
                  <a:lnTo>
                    <a:pt x="201" y="22"/>
                  </a:lnTo>
                  <a:lnTo>
                    <a:pt x="187" y="27"/>
                  </a:lnTo>
                  <a:lnTo>
                    <a:pt x="173" y="34"/>
                  </a:lnTo>
                  <a:lnTo>
                    <a:pt x="160" y="41"/>
                  </a:lnTo>
                  <a:lnTo>
                    <a:pt x="147" y="48"/>
                  </a:lnTo>
                  <a:lnTo>
                    <a:pt x="134" y="56"/>
                  </a:lnTo>
                  <a:lnTo>
                    <a:pt x="122" y="64"/>
                  </a:lnTo>
                  <a:lnTo>
                    <a:pt x="109" y="74"/>
                  </a:lnTo>
                  <a:lnTo>
                    <a:pt x="98" y="84"/>
                  </a:lnTo>
                  <a:lnTo>
                    <a:pt x="86" y="94"/>
                  </a:lnTo>
                  <a:lnTo>
                    <a:pt x="75" y="104"/>
                  </a:lnTo>
                  <a:lnTo>
                    <a:pt x="75" y="104"/>
                  </a:lnTo>
                  <a:lnTo>
                    <a:pt x="64" y="117"/>
                  </a:lnTo>
                  <a:lnTo>
                    <a:pt x="53" y="129"/>
                  </a:lnTo>
                  <a:lnTo>
                    <a:pt x="42" y="143"/>
                  </a:lnTo>
                  <a:lnTo>
                    <a:pt x="32" y="157"/>
                  </a:lnTo>
                  <a:lnTo>
                    <a:pt x="23" y="171"/>
                  </a:lnTo>
                  <a:lnTo>
                    <a:pt x="15" y="186"/>
                  </a:lnTo>
                  <a:lnTo>
                    <a:pt x="7" y="201"/>
                  </a:lnTo>
                  <a:lnTo>
                    <a:pt x="0" y="217"/>
                  </a:lnTo>
                  <a:lnTo>
                    <a:pt x="0" y="217"/>
                  </a:lnTo>
                  <a:lnTo>
                    <a:pt x="0" y="219"/>
                  </a:lnTo>
                  <a:lnTo>
                    <a:pt x="1" y="221"/>
                  </a:lnTo>
                  <a:lnTo>
                    <a:pt x="2" y="223"/>
                  </a:lnTo>
                  <a:lnTo>
                    <a:pt x="4" y="223"/>
                  </a:lnTo>
                  <a:lnTo>
                    <a:pt x="6" y="224"/>
                  </a:lnTo>
                  <a:lnTo>
                    <a:pt x="9" y="223"/>
                  </a:lnTo>
                  <a:lnTo>
                    <a:pt x="11" y="222"/>
                  </a:lnTo>
                  <a:lnTo>
                    <a:pt x="12" y="220"/>
                  </a:lnTo>
                  <a:lnTo>
                    <a:pt x="12" y="220"/>
                  </a:lnTo>
                  <a:lnTo>
                    <a:pt x="18" y="206"/>
                  </a:lnTo>
                  <a:lnTo>
                    <a:pt x="24" y="194"/>
                  </a:lnTo>
                  <a:lnTo>
                    <a:pt x="31" y="181"/>
                  </a:lnTo>
                  <a:lnTo>
                    <a:pt x="39" y="169"/>
                  </a:lnTo>
                  <a:lnTo>
                    <a:pt x="47" y="157"/>
                  </a:lnTo>
                  <a:lnTo>
                    <a:pt x="55" y="145"/>
                  </a:lnTo>
                  <a:lnTo>
                    <a:pt x="65" y="134"/>
                  </a:lnTo>
                  <a:lnTo>
                    <a:pt x="74" y="123"/>
                  </a:lnTo>
                  <a:lnTo>
                    <a:pt x="84" y="112"/>
                  </a:lnTo>
                  <a:lnTo>
                    <a:pt x="95" y="102"/>
                  </a:lnTo>
                  <a:lnTo>
                    <a:pt x="117" y="84"/>
                  </a:lnTo>
                  <a:lnTo>
                    <a:pt x="140" y="67"/>
                  </a:lnTo>
                  <a:lnTo>
                    <a:pt x="165" y="51"/>
                  </a:lnTo>
                  <a:lnTo>
                    <a:pt x="165" y="51"/>
                  </a:lnTo>
                  <a:lnTo>
                    <a:pt x="178" y="45"/>
                  </a:lnTo>
                  <a:lnTo>
                    <a:pt x="191" y="39"/>
                  </a:lnTo>
                  <a:lnTo>
                    <a:pt x="205" y="33"/>
                  </a:lnTo>
                  <a:lnTo>
                    <a:pt x="218" y="28"/>
                  </a:lnTo>
                  <a:lnTo>
                    <a:pt x="232" y="24"/>
                  </a:lnTo>
                  <a:lnTo>
                    <a:pt x="246" y="20"/>
                  </a:lnTo>
                  <a:lnTo>
                    <a:pt x="260" y="17"/>
                  </a:lnTo>
                  <a:lnTo>
                    <a:pt x="275" y="15"/>
                  </a:lnTo>
                  <a:lnTo>
                    <a:pt x="275" y="15"/>
                  </a:lnTo>
                  <a:lnTo>
                    <a:pt x="291" y="13"/>
                  </a:lnTo>
                  <a:lnTo>
                    <a:pt x="307" y="12"/>
                  </a:lnTo>
                  <a:lnTo>
                    <a:pt x="322" y="13"/>
                  </a:lnTo>
                  <a:lnTo>
                    <a:pt x="330" y="14"/>
                  </a:lnTo>
                  <a:lnTo>
                    <a:pt x="338" y="15"/>
                  </a:lnTo>
                  <a:lnTo>
                    <a:pt x="338" y="15"/>
                  </a:lnTo>
                  <a:lnTo>
                    <a:pt x="346" y="18"/>
                  </a:lnTo>
                  <a:lnTo>
                    <a:pt x="353" y="22"/>
                  </a:lnTo>
                  <a:lnTo>
                    <a:pt x="360" y="27"/>
                  </a:lnTo>
                  <a:lnTo>
                    <a:pt x="366" y="32"/>
                  </a:lnTo>
                  <a:lnTo>
                    <a:pt x="371" y="38"/>
                  </a:lnTo>
                  <a:lnTo>
                    <a:pt x="376" y="45"/>
                  </a:lnTo>
                  <a:lnTo>
                    <a:pt x="386" y="59"/>
                  </a:lnTo>
                  <a:lnTo>
                    <a:pt x="386" y="59"/>
                  </a:lnTo>
                  <a:lnTo>
                    <a:pt x="483" y="208"/>
                  </a:lnTo>
                  <a:lnTo>
                    <a:pt x="483" y="208"/>
                  </a:lnTo>
                  <a:lnTo>
                    <a:pt x="485" y="209"/>
                  </a:lnTo>
                  <a:lnTo>
                    <a:pt x="487" y="210"/>
                  </a:lnTo>
                  <a:lnTo>
                    <a:pt x="490" y="210"/>
                  </a:lnTo>
                  <a:lnTo>
                    <a:pt x="492" y="209"/>
                  </a:lnTo>
                  <a:lnTo>
                    <a:pt x="493" y="208"/>
                  </a:lnTo>
                  <a:lnTo>
                    <a:pt x="495" y="206"/>
                  </a:lnTo>
                  <a:lnTo>
                    <a:pt x="495" y="204"/>
                  </a:lnTo>
                  <a:lnTo>
                    <a:pt x="494" y="202"/>
                  </a:lnTo>
                  <a:lnTo>
                    <a:pt x="494" y="20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0" name="Freeform 57">
              <a:extLst>
                <a:ext uri="{FF2B5EF4-FFF2-40B4-BE49-F238E27FC236}">
                  <a16:creationId xmlns:a16="http://schemas.microsoft.com/office/drawing/2014/main" id="{E1FB3F02-522A-2A60-C069-F141A4DBA0D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8" y="2110"/>
              <a:ext cx="67" cy="80"/>
            </a:xfrm>
            <a:custGeom>
              <a:avLst/>
              <a:gdLst>
                <a:gd name="T0" fmla="*/ 1 w 202"/>
                <a:gd name="T1" fmla="*/ 9 h 241"/>
                <a:gd name="T2" fmla="*/ 9 w 202"/>
                <a:gd name="T3" fmla="*/ 26 h 241"/>
                <a:gd name="T4" fmla="*/ 15 w 202"/>
                <a:gd name="T5" fmla="*/ 45 h 241"/>
                <a:gd name="T6" fmla="*/ 21 w 202"/>
                <a:gd name="T7" fmla="*/ 82 h 241"/>
                <a:gd name="T8" fmla="*/ 28 w 202"/>
                <a:gd name="T9" fmla="*/ 139 h 241"/>
                <a:gd name="T10" fmla="*/ 32 w 202"/>
                <a:gd name="T11" fmla="*/ 158 h 241"/>
                <a:gd name="T12" fmla="*/ 45 w 202"/>
                <a:gd name="T13" fmla="*/ 190 h 241"/>
                <a:gd name="T14" fmla="*/ 54 w 202"/>
                <a:gd name="T15" fmla="*/ 204 h 241"/>
                <a:gd name="T16" fmla="*/ 66 w 202"/>
                <a:gd name="T17" fmla="*/ 217 h 241"/>
                <a:gd name="T18" fmla="*/ 73 w 202"/>
                <a:gd name="T19" fmla="*/ 223 h 241"/>
                <a:gd name="T20" fmla="*/ 88 w 202"/>
                <a:gd name="T21" fmla="*/ 232 h 241"/>
                <a:gd name="T22" fmla="*/ 106 w 202"/>
                <a:gd name="T23" fmla="*/ 238 h 241"/>
                <a:gd name="T24" fmla="*/ 123 w 202"/>
                <a:gd name="T25" fmla="*/ 241 h 241"/>
                <a:gd name="T26" fmla="*/ 133 w 202"/>
                <a:gd name="T27" fmla="*/ 241 h 241"/>
                <a:gd name="T28" fmla="*/ 152 w 202"/>
                <a:gd name="T29" fmla="*/ 238 h 241"/>
                <a:gd name="T30" fmla="*/ 170 w 202"/>
                <a:gd name="T31" fmla="*/ 231 h 241"/>
                <a:gd name="T32" fmla="*/ 187 w 202"/>
                <a:gd name="T33" fmla="*/ 221 h 241"/>
                <a:gd name="T34" fmla="*/ 201 w 202"/>
                <a:gd name="T35" fmla="*/ 207 h 241"/>
                <a:gd name="T36" fmla="*/ 202 w 202"/>
                <a:gd name="T37" fmla="*/ 204 h 241"/>
                <a:gd name="T38" fmla="*/ 202 w 202"/>
                <a:gd name="T39" fmla="*/ 200 h 241"/>
                <a:gd name="T40" fmla="*/ 199 w 202"/>
                <a:gd name="T41" fmla="*/ 197 h 241"/>
                <a:gd name="T42" fmla="*/ 194 w 202"/>
                <a:gd name="T43" fmla="*/ 196 h 241"/>
                <a:gd name="T44" fmla="*/ 193 w 202"/>
                <a:gd name="T45" fmla="*/ 198 h 241"/>
                <a:gd name="T46" fmla="*/ 181 w 202"/>
                <a:gd name="T47" fmla="*/ 210 h 241"/>
                <a:gd name="T48" fmla="*/ 167 w 202"/>
                <a:gd name="T49" fmla="*/ 219 h 241"/>
                <a:gd name="T50" fmla="*/ 152 w 202"/>
                <a:gd name="T51" fmla="*/ 226 h 241"/>
                <a:gd name="T52" fmla="*/ 136 w 202"/>
                <a:gd name="T53" fmla="*/ 229 h 241"/>
                <a:gd name="T54" fmla="*/ 127 w 202"/>
                <a:gd name="T55" fmla="*/ 229 h 241"/>
                <a:gd name="T56" fmla="*/ 111 w 202"/>
                <a:gd name="T57" fmla="*/ 227 h 241"/>
                <a:gd name="T58" fmla="*/ 95 w 202"/>
                <a:gd name="T59" fmla="*/ 222 h 241"/>
                <a:gd name="T60" fmla="*/ 80 w 202"/>
                <a:gd name="T61" fmla="*/ 213 h 241"/>
                <a:gd name="T62" fmla="*/ 74 w 202"/>
                <a:gd name="T63" fmla="*/ 208 h 241"/>
                <a:gd name="T64" fmla="*/ 62 w 202"/>
                <a:gd name="T65" fmla="*/ 195 h 241"/>
                <a:gd name="T66" fmla="*/ 54 w 202"/>
                <a:gd name="T67" fmla="*/ 181 h 241"/>
                <a:gd name="T68" fmla="*/ 43 w 202"/>
                <a:gd name="T69" fmla="*/ 149 h 241"/>
                <a:gd name="T70" fmla="*/ 36 w 202"/>
                <a:gd name="T71" fmla="*/ 115 h 241"/>
                <a:gd name="T72" fmla="*/ 33 w 202"/>
                <a:gd name="T73" fmla="*/ 82 h 241"/>
                <a:gd name="T74" fmla="*/ 26 w 202"/>
                <a:gd name="T75" fmla="*/ 42 h 241"/>
                <a:gd name="T76" fmla="*/ 20 w 202"/>
                <a:gd name="T77" fmla="*/ 21 h 241"/>
                <a:gd name="T78" fmla="*/ 11 w 202"/>
                <a:gd name="T79" fmla="*/ 3 h 241"/>
                <a:gd name="T80" fmla="*/ 9 w 202"/>
                <a:gd name="T81" fmla="*/ 1 h 241"/>
                <a:gd name="T82" fmla="*/ 5 w 202"/>
                <a:gd name="T83" fmla="*/ 0 h 241"/>
                <a:gd name="T84" fmla="*/ 1 w 202"/>
                <a:gd name="T85" fmla="*/ 2 h 241"/>
                <a:gd name="T86" fmla="*/ 0 w 202"/>
                <a:gd name="T87" fmla="*/ 6 h 241"/>
                <a:gd name="T88" fmla="*/ 1 w 202"/>
                <a:gd name="T89" fmla="*/ 9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02" h="241">
                  <a:moveTo>
                    <a:pt x="1" y="9"/>
                  </a:moveTo>
                  <a:lnTo>
                    <a:pt x="1" y="9"/>
                  </a:lnTo>
                  <a:lnTo>
                    <a:pt x="5" y="17"/>
                  </a:lnTo>
                  <a:lnTo>
                    <a:pt x="9" y="26"/>
                  </a:lnTo>
                  <a:lnTo>
                    <a:pt x="12" y="35"/>
                  </a:lnTo>
                  <a:lnTo>
                    <a:pt x="15" y="45"/>
                  </a:lnTo>
                  <a:lnTo>
                    <a:pt x="18" y="63"/>
                  </a:lnTo>
                  <a:lnTo>
                    <a:pt x="21" y="82"/>
                  </a:lnTo>
                  <a:lnTo>
                    <a:pt x="25" y="120"/>
                  </a:lnTo>
                  <a:lnTo>
                    <a:pt x="28" y="139"/>
                  </a:lnTo>
                  <a:lnTo>
                    <a:pt x="32" y="158"/>
                  </a:lnTo>
                  <a:lnTo>
                    <a:pt x="32" y="158"/>
                  </a:lnTo>
                  <a:lnTo>
                    <a:pt x="37" y="174"/>
                  </a:lnTo>
                  <a:lnTo>
                    <a:pt x="45" y="190"/>
                  </a:lnTo>
                  <a:lnTo>
                    <a:pt x="49" y="197"/>
                  </a:lnTo>
                  <a:lnTo>
                    <a:pt x="54" y="204"/>
                  </a:lnTo>
                  <a:lnTo>
                    <a:pt x="60" y="211"/>
                  </a:lnTo>
                  <a:lnTo>
                    <a:pt x="66" y="217"/>
                  </a:lnTo>
                  <a:lnTo>
                    <a:pt x="66" y="217"/>
                  </a:lnTo>
                  <a:lnTo>
                    <a:pt x="73" y="223"/>
                  </a:lnTo>
                  <a:lnTo>
                    <a:pt x="80" y="228"/>
                  </a:lnTo>
                  <a:lnTo>
                    <a:pt x="88" y="232"/>
                  </a:lnTo>
                  <a:lnTo>
                    <a:pt x="97" y="236"/>
                  </a:lnTo>
                  <a:lnTo>
                    <a:pt x="106" y="238"/>
                  </a:lnTo>
                  <a:lnTo>
                    <a:pt x="114" y="240"/>
                  </a:lnTo>
                  <a:lnTo>
                    <a:pt x="123" y="241"/>
                  </a:lnTo>
                  <a:lnTo>
                    <a:pt x="133" y="241"/>
                  </a:lnTo>
                  <a:lnTo>
                    <a:pt x="133" y="241"/>
                  </a:lnTo>
                  <a:lnTo>
                    <a:pt x="142" y="240"/>
                  </a:lnTo>
                  <a:lnTo>
                    <a:pt x="152" y="238"/>
                  </a:lnTo>
                  <a:lnTo>
                    <a:pt x="161" y="235"/>
                  </a:lnTo>
                  <a:lnTo>
                    <a:pt x="170" y="231"/>
                  </a:lnTo>
                  <a:lnTo>
                    <a:pt x="179" y="226"/>
                  </a:lnTo>
                  <a:lnTo>
                    <a:pt x="187" y="221"/>
                  </a:lnTo>
                  <a:lnTo>
                    <a:pt x="194" y="214"/>
                  </a:lnTo>
                  <a:lnTo>
                    <a:pt x="201" y="207"/>
                  </a:lnTo>
                  <a:lnTo>
                    <a:pt x="201" y="207"/>
                  </a:lnTo>
                  <a:lnTo>
                    <a:pt x="202" y="204"/>
                  </a:lnTo>
                  <a:lnTo>
                    <a:pt x="202" y="202"/>
                  </a:lnTo>
                  <a:lnTo>
                    <a:pt x="202" y="200"/>
                  </a:lnTo>
                  <a:lnTo>
                    <a:pt x="200" y="198"/>
                  </a:lnTo>
                  <a:lnTo>
                    <a:pt x="199" y="197"/>
                  </a:lnTo>
                  <a:lnTo>
                    <a:pt x="197" y="196"/>
                  </a:lnTo>
                  <a:lnTo>
                    <a:pt x="194" y="196"/>
                  </a:lnTo>
                  <a:lnTo>
                    <a:pt x="193" y="198"/>
                  </a:lnTo>
                  <a:lnTo>
                    <a:pt x="193" y="198"/>
                  </a:lnTo>
                  <a:lnTo>
                    <a:pt x="187" y="204"/>
                  </a:lnTo>
                  <a:lnTo>
                    <a:pt x="181" y="210"/>
                  </a:lnTo>
                  <a:lnTo>
                    <a:pt x="174" y="215"/>
                  </a:lnTo>
                  <a:lnTo>
                    <a:pt x="167" y="219"/>
                  </a:lnTo>
                  <a:lnTo>
                    <a:pt x="160" y="223"/>
                  </a:lnTo>
                  <a:lnTo>
                    <a:pt x="152" y="226"/>
                  </a:lnTo>
                  <a:lnTo>
                    <a:pt x="144" y="228"/>
                  </a:lnTo>
                  <a:lnTo>
                    <a:pt x="136" y="229"/>
                  </a:lnTo>
                  <a:lnTo>
                    <a:pt x="136" y="229"/>
                  </a:lnTo>
                  <a:lnTo>
                    <a:pt x="127" y="229"/>
                  </a:lnTo>
                  <a:lnTo>
                    <a:pt x="119" y="229"/>
                  </a:lnTo>
                  <a:lnTo>
                    <a:pt x="111" y="227"/>
                  </a:lnTo>
                  <a:lnTo>
                    <a:pt x="103" y="225"/>
                  </a:lnTo>
                  <a:lnTo>
                    <a:pt x="95" y="222"/>
                  </a:lnTo>
                  <a:lnTo>
                    <a:pt x="87" y="218"/>
                  </a:lnTo>
                  <a:lnTo>
                    <a:pt x="80" y="213"/>
                  </a:lnTo>
                  <a:lnTo>
                    <a:pt x="74" y="208"/>
                  </a:lnTo>
                  <a:lnTo>
                    <a:pt x="74" y="208"/>
                  </a:lnTo>
                  <a:lnTo>
                    <a:pt x="68" y="202"/>
                  </a:lnTo>
                  <a:lnTo>
                    <a:pt x="62" y="195"/>
                  </a:lnTo>
                  <a:lnTo>
                    <a:pt x="58" y="188"/>
                  </a:lnTo>
                  <a:lnTo>
                    <a:pt x="54" y="181"/>
                  </a:lnTo>
                  <a:lnTo>
                    <a:pt x="47" y="165"/>
                  </a:lnTo>
                  <a:lnTo>
                    <a:pt x="43" y="149"/>
                  </a:lnTo>
                  <a:lnTo>
                    <a:pt x="39" y="132"/>
                  </a:lnTo>
                  <a:lnTo>
                    <a:pt x="36" y="115"/>
                  </a:lnTo>
                  <a:lnTo>
                    <a:pt x="33" y="82"/>
                  </a:lnTo>
                  <a:lnTo>
                    <a:pt x="33" y="82"/>
                  </a:lnTo>
                  <a:lnTo>
                    <a:pt x="30" y="62"/>
                  </a:lnTo>
                  <a:lnTo>
                    <a:pt x="26" y="42"/>
                  </a:lnTo>
                  <a:lnTo>
                    <a:pt x="23" y="31"/>
                  </a:lnTo>
                  <a:lnTo>
                    <a:pt x="20" y="21"/>
                  </a:lnTo>
                  <a:lnTo>
                    <a:pt x="16" y="12"/>
                  </a:lnTo>
                  <a:lnTo>
                    <a:pt x="11" y="3"/>
                  </a:lnTo>
                  <a:lnTo>
                    <a:pt x="11" y="3"/>
                  </a:lnTo>
                  <a:lnTo>
                    <a:pt x="9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3" y="1"/>
                  </a:lnTo>
                  <a:lnTo>
                    <a:pt x="1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1" y="9"/>
                  </a:lnTo>
                  <a:lnTo>
                    <a:pt x="1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1" name="Freeform 58">
              <a:extLst>
                <a:ext uri="{FF2B5EF4-FFF2-40B4-BE49-F238E27FC236}">
                  <a16:creationId xmlns:a16="http://schemas.microsoft.com/office/drawing/2014/main" id="{764D6B97-BF85-1288-533D-9821F34326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2" y="2198"/>
              <a:ext cx="73" cy="75"/>
            </a:xfrm>
            <a:custGeom>
              <a:avLst/>
              <a:gdLst>
                <a:gd name="T0" fmla="*/ 202 w 220"/>
                <a:gd name="T1" fmla="*/ 6 h 227"/>
                <a:gd name="T2" fmla="*/ 207 w 220"/>
                <a:gd name="T3" fmla="*/ 65 h 227"/>
                <a:gd name="T4" fmla="*/ 207 w 220"/>
                <a:gd name="T5" fmla="*/ 104 h 227"/>
                <a:gd name="T6" fmla="*/ 200 w 220"/>
                <a:gd name="T7" fmla="*/ 143 h 227"/>
                <a:gd name="T8" fmla="*/ 194 w 220"/>
                <a:gd name="T9" fmla="*/ 162 h 227"/>
                <a:gd name="T10" fmla="*/ 177 w 220"/>
                <a:gd name="T11" fmla="*/ 192 h 227"/>
                <a:gd name="T12" fmla="*/ 172 w 220"/>
                <a:gd name="T13" fmla="*/ 199 h 227"/>
                <a:gd name="T14" fmla="*/ 159 w 220"/>
                <a:gd name="T15" fmla="*/ 211 h 227"/>
                <a:gd name="T16" fmla="*/ 151 w 220"/>
                <a:gd name="T17" fmla="*/ 214 h 227"/>
                <a:gd name="T18" fmla="*/ 147 w 220"/>
                <a:gd name="T19" fmla="*/ 214 h 227"/>
                <a:gd name="T20" fmla="*/ 133 w 220"/>
                <a:gd name="T21" fmla="*/ 213 h 227"/>
                <a:gd name="T22" fmla="*/ 110 w 220"/>
                <a:gd name="T23" fmla="*/ 208 h 227"/>
                <a:gd name="T24" fmla="*/ 90 w 220"/>
                <a:gd name="T25" fmla="*/ 204 h 227"/>
                <a:gd name="T26" fmla="*/ 70 w 220"/>
                <a:gd name="T27" fmla="*/ 198 h 227"/>
                <a:gd name="T28" fmla="*/ 45 w 220"/>
                <a:gd name="T29" fmla="*/ 189 h 227"/>
                <a:gd name="T30" fmla="*/ 29 w 220"/>
                <a:gd name="T31" fmla="*/ 181 h 227"/>
                <a:gd name="T32" fmla="*/ 16 w 220"/>
                <a:gd name="T33" fmla="*/ 169 h 227"/>
                <a:gd name="T34" fmla="*/ 12 w 220"/>
                <a:gd name="T35" fmla="*/ 161 h 227"/>
                <a:gd name="T36" fmla="*/ 8 w 220"/>
                <a:gd name="T37" fmla="*/ 157 h 227"/>
                <a:gd name="T38" fmla="*/ 4 w 220"/>
                <a:gd name="T39" fmla="*/ 157 h 227"/>
                <a:gd name="T40" fmla="*/ 1 w 220"/>
                <a:gd name="T41" fmla="*/ 159 h 227"/>
                <a:gd name="T42" fmla="*/ 0 w 220"/>
                <a:gd name="T43" fmla="*/ 164 h 227"/>
                <a:gd name="T44" fmla="*/ 4 w 220"/>
                <a:gd name="T45" fmla="*/ 172 h 227"/>
                <a:gd name="T46" fmla="*/ 14 w 220"/>
                <a:gd name="T47" fmla="*/ 184 h 227"/>
                <a:gd name="T48" fmla="*/ 28 w 220"/>
                <a:gd name="T49" fmla="*/ 194 h 227"/>
                <a:gd name="T50" fmla="*/ 51 w 220"/>
                <a:gd name="T51" fmla="*/ 204 h 227"/>
                <a:gd name="T52" fmla="*/ 72 w 220"/>
                <a:gd name="T53" fmla="*/ 211 h 227"/>
                <a:gd name="T54" fmla="*/ 115 w 220"/>
                <a:gd name="T55" fmla="*/ 223 h 227"/>
                <a:gd name="T56" fmla="*/ 138 w 220"/>
                <a:gd name="T57" fmla="*/ 227 h 227"/>
                <a:gd name="T58" fmla="*/ 153 w 220"/>
                <a:gd name="T59" fmla="*/ 227 h 227"/>
                <a:gd name="T60" fmla="*/ 158 w 220"/>
                <a:gd name="T61" fmla="*/ 226 h 227"/>
                <a:gd name="T62" fmla="*/ 167 w 220"/>
                <a:gd name="T63" fmla="*/ 220 h 227"/>
                <a:gd name="T64" fmla="*/ 175 w 220"/>
                <a:gd name="T65" fmla="*/ 213 h 227"/>
                <a:gd name="T66" fmla="*/ 187 w 220"/>
                <a:gd name="T67" fmla="*/ 199 h 227"/>
                <a:gd name="T68" fmla="*/ 197 w 220"/>
                <a:gd name="T69" fmla="*/ 183 h 227"/>
                <a:gd name="T70" fmla="*/ 205 w 220"/>
                <a:gd name="T71" fmla="*/ 166 h 227"/>
                <a:gd name="T72" fmla="*/ 216 w 220"/>
                <a:gd name="T73" fmla="*/ 129 h 227"/>
                <a:gd name="T74" fmla="*/ 218 w 220"/>
                <a:gd name="T75" fmla="*/ 110 h 227"/>
                <a:gd name="T76" fmla="*/ 220 w 220"/>
                <a:gd name="T77" fmla="*/ 84 h 227"/>
                <a:gd name="T78" fmla="*/ 217 w 220"/>
                <a:gd name="T79" fmla="*/ 32 h 227"/>
                <a:gd name="T80" fmla="*/ 214 w 220"/>
                <a:gd name="T81" fmla="*/ 6 h 227"/>
                <a:gd name="T82" fmla="*/ 212 w 220"/>
                <a:gd name="T83" fmla="*/ 2 h 227"/>
                <a:gd name="T84" fmla="*/ 208 w 220"/>
                <a:gd name="T85" fmla="*/ 0 h 227"/>
                <a:gd name="T86" fmla="*/ 204 w 220"/>
                <a:gd name="T87" fmla="*/ 2 h 227"/>
                <a:gd name="T88" fmla="*/ 202 w 220"/>
                <a:gd name="T89" fmla="*/ 6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20" h="227">
                  <a:moveTo>
                    <a:pt x="202" y="6"/>
                  </a:moveTo>
                  <a:lnTo>
                    <a:pt x="202" y="6"/>
                  </a:lnTo>
                  <a:lnTo>
                    <a:pt x="206" y="45"/>
                  </a:lnTo>
                  <a:lnTo>
                    <a:pt x="207" y="65"/>
                  </a:lnTo>
                  <a:lnTo>
                    <a:pt x="208" y="85"/>
                  </a:lnTo>
                  <a:lnTo>
                    <a:pt x="207" y="104"/>
                  </a:lnTo>
                  <a:lnTo>
                    <a:pt x="204" y="124"/>
                  </a:lnTo>
                  <a:lnTo>
                    <a:pt x="200" y="143"/>
                  </a:lnTo>
                  <a:lnTo>
                    <a:pt x="194" y="162"/>
                  </a:lnTo>
                  <a:lnTo>
                    <a:pt x="194" y="162"/>
                  </a:lnTo>
                  <a:lnTo>
                    <a:pt x="186" y="177"/>
                  </a:lnTo>
                  <a:lnTo>
                    <a:pt x="177" y="192"/>
                  </a:lnTo>
                  <a:lnTo>
                    <a:pt x="177" y="192"/>
                  </a:lnTo>
                  <a:lnTo>
                    <a:pt x="172" y="199"/>
                  </a:lnTo>
                  <a:lnTo>
                    <a:pt x="166" y="206"/>
                  </a:lnTo>
                  <a:lnTo>
                    <a:pt x="159" y="211"/>
                  </a:lnTo>
                  <a:lnTo>
                    <a:pt x="155" y="213"/>
                  </a:lnTo>
                  <a:lnTo>
                    <a:pt x="151" y="214"/>
                  </a:lnTo>
                  <a:lnTo>
                    <a:pt x="151" y="214"/>
                  </a:lnTo>
                  <a:lnTo>
                    <a:pt x="147" y="214"/>
                  </a:lnTo>
                  <a:lnTo>
                    <a:pt x="142" y="214"/>
                  </a:lnTo>
                  <a:lnTo>
                    <a:pt x="133" y="213"/>
                  </a:lnTo>
                  <a:lnTo>
                    <a:pt x="133" y="213"/>
                  </a:lnTo>
                  <a:lnTo>
                    <a:pt x="110" y="208"/>
                  </a:lnTo>
                  <a:lnTo>
                    <a:pt x="110" y="208"/>
                  </a:lnTo>
                  <a:lnTo>
                    <a:pt x="90" y="204"/>
                  </a:lnTo>
                  <a:lnTo>
                    <a:pt x="70" y="198"/>
                  </a:lnTo>
                  <a:lnTo>
                    <a:pt x="70" y="198"/>
                  </a:lnTo>
                  <a:lnTo>
                    <a:pt x="54" y="192"/>
                  </a:lnTo>
                  <a:lnTo>
                    <a:pt x="45" y="189"/>
                  </a:lnTo>
                  <a:lnTo>
                    <a:pt x="37" y="185"/>
                  </a:lnTo>
                  <a:lnTo>
                    <a:pt x="29" y="181"/>
                  </a:lnTo>
                  <a:lnTo>
                    <a:pt x="22" y="175"/>
                  </a:lnTo>
                  <a:lnTo>
                    <a:pt x="16" y="169"/>
                  </a:lnTo>
                  <a:lnTo>
                    <a:pt x="12" y="161"/>
                  </a:lnTo>
                  <a:lnTo>
                    <a:pt x="12" y="161"/>
                  </a:lnTo>
                  <a:lnTo>
                    <a:pt x="10" y="159"/>
                  </a:lnTo>
                  <a:lnTo>
                    <a:pt x="8" y="157"/>
                  </a:lnTo>
                  <a:lnTo>
                    <a:pt x="6" y="157"/>
                  </a:lnTo>
                  <a:lnTo>
                    <a:pt x="4" y="157"/>
                  </a:lnTo>
                  <a:lnTo>
                    <a:pt x="2" y="158"/>
                  </a:lnTo>
                  <a:lnTo>
                    <a:pt x="1" y="159"/>
                  </a:lnTo>
                  <a:lnTo>
                    <a:pt x="0" y="162"/>
                  </a:lnTo>
                  <a:lnTo>
                    <a:pt x="0" y="164"/>
                  </a:lnTo>
                  <a:lnTo>
                    <a:pt x="0" y="164"/>
                  </a:lnTo>
                  <a:lnTo>
                    <a:pt x="4" y="172"/>
                  </a:lnTo>
                  <a:lnTo>
                    <a:pt x="9" y="179"/>
                  </a:lnTo>
                  <a:lnTo>
                    <a:pt x="14" y="184"/>
                  </a:lnTo>
                  <a:lnTo>
                    <a:pt x="21" y="189"/>
                  </a:lnTo>
                  <a:lnTo>
                    <a:pt x="28" y="194"/>
                  </a:lnTo>
                  <a:lnTo>
                    <a:pt x="35" y="198"/>
                  </a:lnTo>
                  <a:lnTo>
                    <a:pt x="51" y="204"/>
                  </a:lnTo>
                  <a:lnTo>
                    <a:pt x="51" y="204"/>
                  </a:lnTo>
                  <a:lnTo>
                    <a:pt x="72" y="211"/>
                  </a:lnTo>
                  <a:lnTo>
                    <a:pt x="94" y="217"/>
                  </a:lnTo>
                  <a:lnTo>
                    <a:pt x="115" y="223"/>
                  </a:lnTo>
                  <a:lnTo>
                    <a:pt x="138" y="227"/>
                  </a:lnTo>
                  <a:lnTo>
                    <a:pt x="138" y="227"/>
                  </a:lnTo>
                  <a:lnTo>
                    <a:pt x="148" y="227"/>
                  </a:lnTo>
                  <a:lnTo>
                    <a:pt x="153" y="227"/>
                  </a:lnTo>
                  <a:lnTo>
                    <a:pt x="158" y="226"/>
                  </a:lnTo>
                  <a:lnTo>
                    <a:pt x="158" y="226"/>
                  </a:lnTo>
                  <a:lnTo>
                    <a:pt x="163" y="224"/>
                  </a:lnTo>
                  <a:lnTo>
                    <a:pt x="167" y="220"/>
                  </a:lnTo>
                  <a:lnTo>
                    <a:pt x="175" y="213"/>
                  </a:lnTo>
                  <a:lnTo>
                    <a:pt x="175" y="213"/>
                  </a:lnTo>
                  <a:lnTo>
                    <a:pt x="181" y="206"/>
                  </a:lnTo>
                  <a:lnTo>
                    <a:pt x="187" y="199"/>
                  </a:lnTo>
                  <a:lnTo>
                    <a:pt x="192" y="191"/>
                  </a:lnTo>
                  <a:lnTo>
                    <a:pt x="197" y="183"/>
                  </a:lnTo>
                  <a:lnTo>
                    <a:pt x="197" y="183"/>
                  </a:lnTo>
                  <a:lnTo>
                    <a:pt x="205" y="166"/>
                  </a:lnTo>
                  <a:lnTo>
                    <a:pt x="211" y="148"/>
                  </a:lnTo>
                  <a:lnTo>
                    <a:pt x="216" y="129"/>
                  </a:lnTo>
                  <a:lnTo>
                    <a:pt x="218" y="110"/>
                  </a:lnTo>
                  <a:lnTo>
                    <a:pt x="218" y="110"/>
                  </a:lnTo>
                  <a:lnTo>
                    <a:pt x="219" y="97"/>
                  </a:lnTo>
                  <a:lnTo>
                    <a:pt x="220" y="84"/>
                  </a:lnTo>
                  <a:lnTo>
                    <a:pt x="219" y="58"/>
                  </a:lnTo>
                  <a:lnTo>
                    <a:pt x="217" y="32"/>
                  </a:lnTo>
                  <a:lnTo>
                    <a:pt x="214" y="6"/>
                  </a:lnTo>
                  <a:lnTo>
                    <a:pt x="214" y="6"/>
                  </a:lnTo>
                  <a:lnTo>
                    <a:pt x="213" y="3"/>
                  </a:lnTo>
                  <a:lnTo>
                    <a:pt x="212" y="2"/>
                  </a:lnTo>
                  <a:lnTo>
                    <a:pt x="210" y="0"/>
                  </a:lnTo>
                  <a:lnTo>
                    <a:pt x="208" y="0"/>
                  </a:lnTo>
                  <a:lnTo>
                    <a:pt x="205" y="0"/>
                  </a:lnTo>
                  <a:lnTo>
                    <a:pt x="204" y="2"/>
                  </a:lnTo>
                  <a:lnTo>
                    <a:pt x="202" y="3"/>
                  </a:lnTo>
                  <a:lnTo>
                    <a:pt x="202" y="6"/>
                  </a:lnTo>
                  <a:lnTo>
                    <a:pt x="202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2" name="Freeform 59">
              <a:extLst>
                <a:ext uri="{FF2B5EF4-FFF2-40B4-BE49-F238E27FC236}">
                  <a16:creationId xmlns:a16="http://schemas.microsoft.com/office/drawing/2014/main" id="{3213B518-DCCE-6FBE-1CF6-E988A536DC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1" y="1959"/>
              <a:ext cx="250" cy="378"/>
            </a:xfrm>
            <a:custGeom>
              <a:avLst/>
              <a:gdLst>
                <a:gd name="T0" fmla="*/ 205 w 752"/>
                <a:gd name="T1" fmla="*/ 118 h 1132"/>
                <a:gd name="T2" fmla="*/ 261 w 752"/>
                <a:gd name="T3" fmla="*/ 223 h 1132"/>
                <a:gd name="T4" fmla="*/ 366 w 752"/>
                <a:gd name="T5" fmla="*/ 372 h 1132"/>
                <a:gd name="T6" fmla="*/ 470 w 752"/>
                <a:gd name="T7" fmla="*/ 521 h 1132"/>
                <a:gd name="T8" fmla="*/ 563 w 752"/>
                <a:gd name="T9" fmla="*/ 674 h 1132"/>
                <a:gd name="T10" fmla="*/ 708 w 752"/>
                <a:gd name="T11" fmla="*/ 935 h 1132"/>
                <a:gd name="T12" fmla="*/ 731 w 752"/>
                <a:gd name="T13" fmla="*/ 986 h 1132"/>
                <a:gd name="T14" fmla="*/ 739 w 752"/>
                <a:gd name="T15" fmla="*/ 1040 h 1132"/>
                <a:gd name="T16" fmla="*/ 732 w 752"/>
                <a:gd name="T17" fmla="*/ 1073 h 1132"/>
                <a:gd name="T18" fmla="*/ 704 w 752"/>
                <a:gd name="T19" fmla="*/ 1108 h 1132"/>
                <a:gd name="T20" fmla="*/ 667 w 752"/>
                <a:gd name="T21" fmla="*/ 1119 h 1132"/>
                <a:gd name="T22" fmla="*/ 628 w 752"/>
                <a:gd name="T23" fmla="*/ 1119 h 1132"/>
                <a:gd name="T24" fmla="*/ 570 w 752"/>
                <a:gd name="T25" fmla="*/ 1106 h 1132"/>
                <a:gd name="T26" fmla="*/ 485 w 752"/>
                <a:gd name="T27" fmla="*/ 1059 h 1132"/>
                <a:gd name="T28" fmla="*/ 430 w 752"/>
                <a:gd name="T29" fmla="*/ 1010 h 1132"/>
                <a:gd name="T30" fmla="*/ 365 w 752"/>
                <a:gd name="T31" fmla="*/ 925 h 1132"/>
                <a:gd name="T32" fmla="*/ 312 w 752"/>
                <a:gd name="T33" fmla="*/ 833 h 1132"/>
                <a:gd name="T34" fmla="*/ 233 w 752"/>
                <a:gd name="T35" fmla="*/ 681 h 1132"/>
                <a:gd name="T36" fmla="*/ 186 w 752"/>
                <a:gd name="T37" fmla="*/ 611 h 1132"/>
                <a:gd name="T38" fmla="*/ 115 w 752"/>
                <a:gd name="T39" fmla="*/ 531 h 1132"/>
                <a:gd name="T40" fmla="*/ 52 w 752"/>
                <a:gd name="T41" fmla="*/ 478 h 1132"/>
                <a:gd name="T42" fmla="*/ 6 w 752"/>
                <a:gd name="T43" fmla="*/ 447 h 1132"/>
                <a:gd name="T44" fmla="*/ 0 w 752"/>
                <a:gd name="T45" fmla="*/ 452 h 1132"/>
                <a:gd name="T46" fmla="*/ 3 w 752"/>
                <a:gd name="T47" fmla="*/ 459 h 1132"/>
                <a:gd name="T48" fmla="*/ 91 w 752"/>
                <a:gd name="T49" fmla="*/ 526 h 1132"/>
                <a:gd name="T50" fmla="*/ 167 w 752"/>
                <a:gd name="T51" fmla="*/ 605 h 1132"/>
                <a:gd name="T52" fmla="*/ 216 w 752"/>
                <a:gd name="T53" fmla="*/ 676 h 1132"/>
                <a:gd name="T54" fmla="*/ 284 w 752"/>
                <a:gd name="T55" fmla="*/ 803 h 1132"/>
                <a:gd name="T56" fmla="*/ 336 w 752"/>
                <a:gd name="T57" fmla="*/ 901 h 1132"/>
                <a:gd name="T58" fmla="*/ 398 w 752"/>
                <a:gd name="T59" fmla="*/ 993 h 1132"/>
                <a:gd name="T60" fmla="*/ 449 w 752"/>
                <a:gd name="T61" fmla="*/ 1047 h 1132"/>
                <a:gd name="T62" fmla="*/ 532 w 752"/>
                <a:gd name="T63" fmla="*/ 1103 h 1132"/>
                <a:gd name="T64" fmla="*/ 601 w 752"/>
                <a:gd name="T65" fmla="*/ 1127 h 1132"/>
                <a:gd name="T66" fmla="*/ 650 w 752"/>
                <a:gd name="T67" fmla="*/ 1132 h 1132"/>
                <a:gd name="T68" fmla="*/ 703 w 752"/>
                <a:gd name="T69" fmla="*/ 1122 h 1132"/>
                <a:gd name="T70" fmla="*/ 730 w 752"/>
                <a:gd name="T71" fmla="*/ 1100 h 1132"/>
                <a:gd name="T72" fmla="*/ 748 w 752"/>
                <a:gd name="T73" fmla="*/ 1066 h 1132"/>
                <a:gd name="T74" fmla="*/ 750 w 752"/>
                <a:gd name="T75" fmla="*/ 1014 h 1132"/>
                <a:gd name="T76" fmla="*/ 734 w 752"/>
                <a:gd name="T77" fmla="*/ 963 h 1132"/>
                <a:gd name="T78" fmla="*/ 698 w 752"/>
                <a:gd name="T79" fmla="*/ 891 h 1132"/>
                <a:gd name="T80" fmla="*/ 580 w 752"/>
                <a:gd name="T81" fmla="*/ 678 h 1132"/>
                <a:gd name="T82" fmla="*/ 452 w 752"/>
                <a:gd name="T83" fmla="*/ 470 h 1132"/>
                <a:gd name="T84" fmla="*/ 380 w 752"/>
                <a:gd name="T85" fmla="*/ 371 h 1132"/>
                <a:gd name="T86" fmla="*/ 307 w 752"/>
                <a:gd name="T87" fmla="*/ 271 h 1132"/>
                <a:gd name="T88" fmla="*/ 244 w 752"/>
                <a:gd name="T89" fmla="*/ 167 h 1132"/>
                <a:gd name="T90" fmla="*/ 165 w 752"/>
                <a:gd name="T91" fmla="*/ 3 h 1132"/>
                <a:gd name="T92" fmla="*/ 159 w 752"/>
                <a:gd name="T93" fmla="*/ 0 h 1132"/>
                <a:gd name="T94" fmla="*/ 154 w 752"/>
                <a:gd name="T95" fmla="*/ 7 h 1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752" h="1132">
                  <a:moveTo>
                    <a:pt x="155" y="9"/>
                  </a:moveTo>
                  <a:lnTo>
                    <a:pt x="155" y="9"/>
                  </a:lnTo>
                  <a:lnTo>
                    <a:pt x="179" y="64"/>
                  </a:lnTo>
                  <a:lnTo>
                    <a:pt x="205" y="118"/>
                  </a:lnTo>
                  <a:lnTo>
                    <a:pt x="232" y="171"/>
                  </a:lnTo>
                  <a:lnTo>
                    <a:pt x="246" y="197"/>
                  </a:lnTo>
                  <a:lnTo>
                    <a:pt x="261" y="223"/>
                  </a:lnTo>
                  <a:lnTo>
                    <a:pt x="261" y="223"/>
                  </a:lnTo>
                  <a:lnTo>
                    <a:pt x="277" y="248"/>
                  </a:lnTo>
                  <a:lnTo>
                    <a:pt x="294" y="274"/>
                  </a:lnTo>
                  <a:lnTo>
                    <a:pt x="330" y="324"/>
                  </a:lnTo>
                  <a:lnTo>
                    <a:pt x="366" y="372"/>
                  </a:lnTo>
                  <a:lnTo>
                    <a:pt x="402" y="421"/>
                  </a:lnTo>
                  <a:lnTo>
                    <a:pt x="402" y="421"/>
                  </a:lnTo>
                  <a:lnTo>
                    <a:pt x="436" y="470"/>
                  </a:lnTo>
                  <a:lnTo>
                    <a:pt x="470" y="521"/>
                  </a:lnTo>
                  <a:lnTo>
                    <a:pt x="502" y="571"/>
                  </a:lnTo>
                  <a:lnTo>
                    <a:pt x="533" y="622"/>
                  </a:lnTo>
                  <a:lnTo>
                    <a:pt x="533" y="622"/>
                  </a:lnTo>
                  <a:lnTo>
                    <a:pt x="563" y="674"/>
                  </a:lnTo>
                  <a:lnTo>
                    <a:pt x="593" y="726"/>
                  </a:lnTo>
                  <a:lnTo>
                    <a:pt x="651" y="831"/>
                  </a:lnTo>
                  <a:lnTo>
                    <a:pt x="651" y="831"/>
                  </a:lnTo>
                  <a:lnTo>
                    <a:pt x="708" y="935"/>
                  </a:lnTo>
                  <a:lnTo>
                    <a:pt x="708" y="935"/>
                  </a:lnTo>
                  <a:lnTo>
                    <a:pt x="720" y="961"/>
                  </a:lnTo>
                  <a:lnTo>
                    <a:pt x="726" y="973"/>
                  </a:lnTo>
                  <a:lnTo>
                    <a:pt x="731" y="986"/>
                  </a:lnTo>
                  <a:lnTo>
                    <a:pt x="735" y="999"/>
                  </a:lnTo>
                  <a:lnTo>
                    <a:pt x="738" y="1013"/>
                  </a:lnTo>
                  <a:lnTo>
                    <a:pt x="739" y="1026"/>
                  </a:lnTo>
                  <a:lnTo>
                    <a:pt x="739" y="1040"/>
                  </a:lnTo>
                  <a:lnTo>
                    <a:pt x="739" y="1040"/>
                  </a:lnTo>
                  <a:lnTo>
                    <a:pt x="738" y="1051"/>
                  </a:lnTo>
                  <a:lnTo>
                    <a:pt x="736" y="1063"/>
                  </a:lnTo>
                  <a:lnTo>
                    <a:pt x="732" y="1073"/>
                  </a:lnTo>
                  <a:lnTo>
                    <a:pt x="727" y="1083"/>
                  </a:lnTo>
                  <a:lnTo>
                    <a:pt x="720" y="1093"/>
                  </a:lnTo>
                  <a:lnTo>
                    <a:pt x="713" y="1101"/>
                  </a:lnTo>
                  <a:lnTo>
                    <a:pt x="704" y="1108"/>
                  </a:lnTo>
                  <a:lnTo>
                    <a:pt x="693" y="1113"/>
                  </a:lnTo>
                  <a:lnTo>
                    <a:pt x="693" y="1113"/>
                  </a:lnTo>
                  <a:lnTo>
                    <a:pt x="680" y="1117"/>
                  </a:lnTo>
                  <a:lnTo>
                    <a:pt x="667" y="1119"/>
                  </a:lnTo>
                  <a:lnTo>
                    <a:pt x="653" y="1120"/>
                  </a:lnTo>
                  <a:lnTo>
                    <a:pt x="640" y="1119"/>
                  </a:lnTo>
                  <a:lnTo>
                    <a:pt x="640" y="1119"/>
                  </a:lnTo>
                  <a:lnTo>
                    <a:pt x="628" y="1119"/>
                  </a:lnTo>
                  <a:lnTo>
                    <a:pt x="616" y="1117"/>
                  </a:lnTo>
                  <a:lnTo>
                    <a:pt x="593" y="1113"/>
                  </a:lnTo>
                  <a:lnTo>
                    <a:pt x="593" y="1113"/>
                  </a:lnTo>
                  <a:lnTo>
                    <a:pt x="570" y="1106"/>
                  </a:lnTo>
                  <a:lnTo>
                    <a:pt x="547" y="1097"/>
                  </a:lnTo>
                  <a:lnTo>
                    <a:pt x="526" y="1086"/>
                  </a:lnTo>
                  <a:lnTo>
                    <a:pt x="505" y="1073"/>
                  </a:lnTo>
                  <a:lnTo>
                    <a:pt x="485" y="1059"/>
                  </a:lnTo>
                  <a:lnTo>
                    <a:pt x="466" y="1044"/>
                  </a:lnTo>
                  <a:lnTo>
                    <a:pt x="447" y="1028"/>
                  </a:lnTo>
                  <a:lnTo>
                    <a:pt x="430" y="1010"/>
                  </a:lnTo>
                  <a:lnTo>
                    <a:pt x="430" y="1010"/>
                  </a:lnTo>
                  <a:lnTo>
                    <a:pt x="412" y="991"/>
                  </a:lnTo>
                  <a:lnTo>
                    <a:pt x="395" y="970"/>
                  </a:lnTo>
                  <a:lnTo>
                    <a:pt x="380" y="948"/>
                  </a:lnTo>
                  <a:lnTo>
                    <a:pt x="365" y="925"/>
                  </a:lnTo>
                  <a:lnTo>
                    <a:pt x="351" y="903"/>
                  </a:lnTo>
                  <a:lnTo>
                    <a:pt x="338" y="880"/>
                  </a:lnTo>
                  <a:lnTo>
                    <a:pt x="312" y="833"/>
                  </a:lnTo>
                  <a:lnTo>
                    <a:pt x="312" y="833"/>
                  </a:lnTo>
                  <a:lnTo>
                    <a:pt x="287" y="782"/>
                  </a:lnTo>
                  <a:lnTo>
                    <a:pt x="260" y="732"/>
                  </a:lnTo>
                  <a:lnTo>
                    <a:pt x="247" y="706"/>
                  </a:lnTo>
                  <a:lnTo>
                    <a:pt x="233" y="681"/>
                  </a:lnTo>
                  <a:lnTo>
                    <a:pt x="218" y="657"/>
                  </a:lnTo>
                  <a:lnTo>
                    <a:pt x="202" y="633"/>
                  </a:lnTo>
                  <a:lnTo>
                    <a:pt x="202" y="633"/>
                  </a:lnTo>
                  <a:lnTo>
                    <a:pt x="186" y="611"/>
                  </a:lnTo>
                  <a:lnTo>
                    <a:pt x="170" y="590"/>
                  </a:lnTo>
                  <a:lnTo>
                    <a:pt x="152" y="570"/>
                  </a:lnTo>
                  <a:lnTo>
                    <a:pt x="134" y="550"/>
                  </a:lnTo>
                  <a:lnTo>
                    <a:pt x="115" y="531"/>
                  </a:lnTo>
                  <a:lnTo>
                    <a:pt x="95" y="513"/>
                  </a:lnTo>
                  <a:lnTo>
                    <a:pt x="73" y="496"/>
                  </a:lnTo>
                  <a:lnTo>
                    <a:pt x="52" y="478"/>
                  </a:lnTo>
                  <a:lnTo>
                    <a:pt x="52" y="478"/>
                  </a:lnTo>
                  <a:lnTo>
                    <a:pt x="31" y="463"/>
                  </a:lnTo>
                  <a:lnTo>
                    <a:pt x="9" y="448"/>
                  </a:lnTo>
                  <a:lnTo>
                    <a:pt x="9" y="448"/>
                  </a:lnTo>
                  <a:lnTo>
                    <a:pt x="6" y="447"/>
                  </a:lnTo>
                  <a:lnTo>
                    <a:pt x="4" y="448"/>
                  </a:lnTo>
                  <a:lnTo>
                    <a:pt x="2" y="449"/>
                  </a:lnTo>
                  <a:lnTo>
                    <a:pt x="1" y="450"/>
                  </a:lnTo>
                  <a:lnTo>
                    <a:pt x="0" y="452"/>
                  </a:lnTo>
                  <a:lnTo>
                    <a:pt x="0" y="455"/>
                  </a:lnTo>
                  <a:lnTo>
                    <a:pt x="1" y="457"/>
                  </a:lnTo>
                  <a:lnTo>
                    <a:pt x="3" y="459"/>
                  </a:lnTo>
                  <a:lnTo>
                    <a:pt x="3" y="459"/>
                  </a:lnTo>
                  <a:lnTo>
                    <a:pt x="25" y="474"/>
                  </a:lnTo>
                  <a:lnTo>
                    <a:pt x="48" y="491"/>
                  </a:lnTo>
                  <a:lnTo>
                    <a:pt x="69" y="508"/>
                  </a:lnTo>
                  <a:lnTo>
                    <a:pt x="91" y="526"/>
                  </a:lnTo>
                  <a:lnTo>
                    <a:pt x="111" y="544"/>
                  </a:lnTo>
                  <a:lnTo>
                    <a:pt x="131" y="564"/>
                  </a:lnTo>
                  <a:lnTo>
                    <a:pt x="149" y="584"/>
                  </a:lnTo>
                  <a:lnTo>
                    <a:pt x="167" y="605"/>
                  </a:lnTo>
                  <a:lnTo>
                    <a:pt x="167" y="605"/>
                  </a:lnTo>
                  <a:lnTo>
                    <a:pt x="184" y="628"/>
                  </a:lnTo>
                  <a:lnTo>
                    <a:pt x="200" y="652"/>
                  </a:lnTo>
                  <a:lnTo>
                    <a:pt x="216" y="676"/>
                  </a:lnTo>
                  <a:lnTo>
                    <a:pt x="230" y="701"/>
                  </a:lnTo>
                  <a:lnTo>
                    <a:pt x="244" y="727"/>
                  </a:lnTo>
                  <a:lnTo>
                    <a:pt x="258" y="752"/>
                  </a:lnTo>
                  <a:lnTo>
                    <a:pt x="284" y="803"/>
                  </a:lnTo>
                  <a:lnTo>
                    <a:pt x="284" y="803"/>
                  </a:lnTo>
                  <a:lnTo>
                    <a:pt x="309" y="852"/>
                  </a:lnTo>
                  <a:lnTo>
                    <a:pt x="322" y="877"/>
                  </a:lnTo>
                  <a:lnTo>
                    <a:pt x="336" y="901"/>
                  </a:lnTo>
                  <a:lnTo>
                    <a:pt x="350" y="924"/>
                  </a:lnTo>
                  <a:lnTo>
                    <a:pt x="365" y="949"/>
                  </a:lnTo>
                  <a:lnTo>
                    <a:pt x="381" y="971"/>
                  </a:lnTo>
                  <a:lnTo>
                    <a:pt x="398" y="993"/>
                  </a:lnTo>
                  <a:lnTo>
                    <a:pt x="398" y="993"/>
                  </a:lnTo>
                  <a:lnTo>
                    <a:pt x="414" y="1012"/>
                  </a:lnTo>
                  <a:lnTo>
                    <a:pt x="431" y="1030"/>
                  </a:lnTo>
                  <a:lnTo>
                    <a:pt x="449" y="1047"/>
                  </a:lnTo>
                  <a:lnTo>
                    <a:pt x="469" y="1063"/>
                  </a:lnTo>
                  <a:lnTo>
                    <a:pt x="489" y="1077"/>
                  </a:lnTo>
                  <a:lnTo>
                    <a:pt x="510" y="1091"/>
                  </a:lnTo>
                  <a:lnTo>
                    <a:pt x="532" y="1103"/>
                  </a:lnTo>
                  <a:lnTo>
                    <a:pt x="555" y="1113"/>
                  </a:lnTo>
                  <a:lnTo>
                    <a:pt x="555" y="1113"/>
                  </a:lnTo>
                  <a:lnTo>
                    <a:pt x="578" y="1121"/>
                  </a:lnTo>
                  <a:lnTo>
                    <a:pt x="601" y="1127"/>
                  </a:lnTo>
                  <a:lnTo>
                    <a:pt x="626" y="1130"/>
                  </a:lnTo>
                  <a:lnTo>
                    <a:pt x="638" y="1131"/>
                  </a:lnTo>
                  <a:lnTo>
                    <a:pt x="650" y="1132"/>
                  </a:lnTo>
                  <a:lnTo>
                    <a:pt x="650" y="1132"/>
                  </a:lnTo>
                  <a:lnTo>
                    <a:pt x="664" y="1131"/>
                  </a:lnTo>
                  <a:lnTo>
                    <a:pt x="677" y="1129"/>
                  </a:lnTo>
                  <a:lnTo>
                    <a:pt x="690" y="1126"/>
                  </a:lnTo>
                  <a:lnTo>
                    <a:pt x="703" y="1122"/>
                  </a:lnTo>
                  <a:lnTo>
                    <a:pt x="703" y="1122"/>
                  </a:lnTo>
                  <a:lnTo>
                    <a:pt x="713" y="1116"/>
                  </a:lnTo>
                  <a:lnTo>
                    <a:pt x="722" y="1109"/>
                  </a:lnTo>
                  <a:lnTo>
                    <a:pt x="730" y="1100"/>
                  </a:lnTo>
                  <a:lnTo>
                    <a:pt x="736" y="1091"/>
                  </a:lnTo>
                  <a:lnTo>
                    <a:pt x="736" y="1091"/>
                  </a:lnTo>
                  <a:lnTo>
                    <a:pt x="743" y="1078"/>
                  </a:lnTo>
                  <a:lnTo>
                    <a:pt x="748" y="1066"/>
                  </a:lnTo>
                  <a:lnTo>
                    <a:pt x="750" y="1053"/>
                  </a:lnTo>
                  <a:lnTo>
                    <a:pt x="752" y="1040"/>
                  </a:lnTo>
                  <a:lnTo>
                    <a:pt x="752" y="1027"/>
                  </a:lnTo>
                  <a:lnTo>
                    <a:pt x="750" y="1014"/>
                  </a:lnTo>
                  <a:lnTo>
                    <a:pt x="748" y="1002"/>
                  </a:lnTo>
                  <a:lnTo>
                    <a:pt x="744" y="989"/>
                  </a:lnTo>
                  <a:lnTo>
                    <a:pt x="740" y="976"/>
                  </a:lnTo>
                  <a:lnTo>
                    <a:pt x="734" y="963"/>
                  </a:lnTo>
                  <a:lnTo>
                    <a:pt x="723" y="939"/>
                  </a:lnTo>
                  <a:lnTo>
                    <a:pt x="710" y="914"/>
                  </a:lnTo>
                  <a:lnTo>
                    <a:pt x="698" y="891"/>
                  </a:lnTo>
                  <a:lnTo>
                    <a:pt x="698" y="891"/>
                  </a:lnTo>
                  <a:lnTo>
                    <a:pt x="639" y="785"/>
                  </a:lnTo>
                  <a:lnTo>
                    <a:pt x="610" y="732"/>
                  </a:lnTo>
                  <a:lnTo>
                    <a:pt x="580" y="678"/>
                  </a:lnTo>
                  <a:lnTo>
                    <a:pt x="580" y="678"/>
                  </a:lnTo>
                  <a:lnTo>
                    <a:pt x="549" y="626"/>
                  </a:lnTo>
                  <a:lnTo>
                    <a:pt x="517" y="573"/>
                  </a:lnTo>
                  <a:lnTo>
                    <a:pt x="485" y="522"/>
                  </a:lnTo>
                  <a:lnTo>
                    <a:pt x="452" y="470"/>
                  </a:lnTo>
                  <a:lnTo>
                    <a:pt x="452" y="470"/>
                  </a:lnTo>
                  <a:lnTo>
                    <a:pt x="416" y="420"/>
                  </a:lnTo>
                  <a:lnTo>
                    <a:pt x="380" y="371"/>
                  </a:lnTo>
                  <a:lnTo>
                    <a:pt x="380" y="371"/>
                  </a:lnTo>
                  <a:lnTo>
                    <a:pt x="343" y="321"/>
                  </a:lnTo>
                  <a:lnTo>
                    <a:pt x="325" y="297"/>
                  </a:lnTo>
                  <a:lnTo>
                    <a:pt x="307" y="271"/>
                  </a:lnTo>
                  <a:lnTo>
                    <a:pt x="307" y="271"/>
                  </a:lnTo>
                  <a:lnTo>
                    <a:pt x="290" y="245"/>
                  </a:lnTo>
                  <a:lnTo>
                    <a:pt x="274" y="219"/>
                  </a:lnTo>
                  <a:lnTo>
                    <a:pt x="258" y="193"/>
                  </a:lnTo>
                  <a:lnTo>
                    <a:pt x="244" y="167"/>
                  </a:lnTo>
                  <a:lnTo>
                    <a:pt x="216" y="113"/>
                  </a:lnTo>
                  <a:lnTo>
                    <a:pt x="190" y="58"/>
                  </a:lnTo>
                  <a:lnTo>
                    <a:pt x="190" y="58"/>
                  </a:lnTo>
                  <a:lnTo>
                    <a:pt x="165" y="3"/>
                  </a:lnTo>
                  <a:lnTo>
                    <a:pt x="165" y="3"/>
                  </a:lnTo>
                  <a:lnTo>
                    <a:pt x="164" y="1"/>
                  </a:lnTo>
                  <a:lnTo>
                    <a:pt x="162" y="0"/>
                  </a:lnTo>
                  <a:lnTo>
                    <a:pt x="159" y="0"/>
                  </a:lnTo>
                  <a:lnTo>
                    <a:pt x="157" y="1"/>
                  </a:lnTo>
                  <a:lnTo>
                    <a:pt x="156" y="2"/>
                  </a:lnTo>
                  <a:lnTo>
                    <a:pt x="154" y="4"/>
                  </a:lnTo>
                  <a:lnTo>
                    <a:pt x="154" y="7"/>
                  </a:lnTo>
                  <a:lnTo>
                    <a:pt x="155" y="9"/>
                  </a:lnTo>
                  <a:lnTo>
                    <a:pt x="155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3" name="Freeform 60">
              <a:extLst>
                <a:ext uri="{FF2B5EF4-FFF2-40B4-BE49-F238E27FC236}">
                  <a16:creationId xmlns:a16="http://schemas.microsoft.com/office/drawing/2014/main" id="{42660254-6189-35E1-4810-8CB02C5774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0" y="2145"/>
              <a:ext cx="41" cy="5"/>
            </a:xfrm>
            <a:custGeom>
              <a:avLst/>
              <a:gdLst>
                <a:gd name="T0" fmla="*/ 119 w 125"/>
                <a:gd name="T1" fmla="*/ 0 h 16"/>
                <a:gd name="T2" fmla="*/ 119 w 125"/>
                <a:gd name="T3" fmla="*/ 0 h 16"/>
                <a:gd name="T4" fmla="*/ 6 w 125"/>
                <a:gd name="T5" fmla="*/ 4 h 16"/>
                <a:gd name="T6" fmla="*/ 6 w 125"/>
                <a:gd name="T7" fmla="*/ 4 h 16"/>
                <a:gd name="T8" fmla="*/ 3 w 125"/>
                <a:gd name="T9" fmla="*/ 5 h 16"/>
                <a:gd name="T10" fmla="*/ 1 w 125"/>
                <a:gd name="T11" fmla="*/ 6 h 16"/>
                <a:gd name="T12" fmla="*/ 0 w 125"/>
                <a:gd name="T13" fmla="*/ 8 h 16"/>
                <a:gd name="T14" fmla="*/ 0 w 125"/>
                <a:gd name="T15" fmla="*/ 10 h 16"/>
                <a:gd name="T16" fmla="*/ 0 w 125"/>
                <a:gd name="T17" fmla="*/ 12 h 16"/>
                <a:gd name="T18" fmla="*/ 1 w 125"/>
                <a:gd name="T19" fmla="*/ 14 h 16"/>
                <a:gd name="T20" fmla="*/ 3 w 125"/>
                <a:gd name="T21" fmla="*/ 16 h 16"/>
                <a:gd name="T22" fmla="*/ 6 w 125"/>
                <a:gd name="T23" fmla="*/ 16 h 16"/>
                <a:gd name="T24" fmla="*/ 6 w 125"/>
                <a:gd name="T25" fmla="*/ 16 h 16"/>
                <a:gd name="T26" fmla="*/ 119 w 125"/>
                <a:gd name="T27" fmla="*/ 12 h 16"/>
                <a:gd name="T28" fmla="*/ 119 w 125"/>
                <a:gd name="T29" fmla="*/ 12 h 16"/>
                <a:gd name="T30" fmla="*/ 122 w 125"/>
                <a:gd name="T31" fmla="*/ 11 h 16"/>
                <a:gd name="T32" fmla="*/ 124 w 125"/>
                <a:gd name="T33" fmla="*/ 10 h 16"/>
                <a:gd name="T34" fmla="*/ 125 w 125"/>
                <a:gd name="T35" fmla="*/ 8 h 16"/>
                <a:gd name="T36" fmla="*/ 125 w 125"/>
                <a:gd name="T37" fmla="*/ 6 h 16"/>
                <a:gd name="T38" fmla="*/ 125 w 125"/>
                <a:gd name="T39" fmla="*/ 3 h 16"/>
                <a:gd name="T40" fmla="*/ 124 w 125"/>
                <a:gd name="T41" fmla="*/ 1 h 16"/>
                <a:gd name="T42" fmla="*/ 122 w 125"/>
                <a:gd name="T43" fmla="*/ 0 h 16"/>
                <a:gd name="T44" fmla="*/ 119 w 125"/>
                <a:gd name="T45" fmla="*/ 0 h 16"/>
                <a:gd name="T46" fmla="*/ 119 w 125"/>
                <a:gd name="T4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25" h="16">
                  <a:moveTo>
                    <a:pt x="119" y="0"/>
                  </a:moveTo>
                  <a:lnTo>
                    <a:pt x="119" y="0"/>
                  </a:lnTo>
                  <a:lnTo>
                    <a:pt x="6" y="4"/>
                  </a:lnTo>
                  <a:lnTo>
                    <a:pt x="6" y="4"/>
                  </a:lnTo>
                  <a:lnTo>
                    <a:pt x="3" y="5"/>
                  </a:lnTo>
                  <a:lnTo>
                    <a:pt x="1" y="6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1" y="14"/>
                  </a:lnTo>
                  <a:lnTo>
                    <a:pt x="3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119" y="12"/>
                  </a:lnTo>
                  <a:lnTo>
                    <a:pt x="119" y="12"/>
                  </a:lnTo>
                  <a:lnTo>
                    <a:pt x="122" y="11"/>
                  </a:lnTo>
                  <a:lnTo>
                    <a:pt x="124" y="10"/>
                  </a:lnTo>
                  <a:lnTo>
                    <a:pt x="125" y="8"/>
                  </a:lnTo>
                  <a:lnTo>
                    <a:pt x="125" y="6"/>
                  </a:lnTo>
                  <a:lnTo>
                    <a:pt x="125" y="3"/>
                  </a:lnTo>
                  <a:lnTo>
                    <a:pt x="124" y="1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4" name="Freeform 61">
              <a:extLst>
                <a:ext uri="{FF2B5EF4-FFF2-40B4-BE49-F238E27FC236}">
                  <a16:creationId xmlns:a16="http://schemas.microsoft.com/office/drawing/2014/main" id="{F3A40732-F36A-ED7D-4F70-39D98076BF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1" y="1948"/>
              <a:ext cx="130" cy="682"/>
            </a:xfrm>
            <a:custGeom>
              <a:avLst/>
              <a:gdLst>
                <a:gd name="T0" fmla="*/ 386 w 390"/>
                <a:gd name="T1" fmla="*/ 2013 h 2047"/>
                <a:gd name="T2" fmla="*/ 368 w 390"/>
                <a:gd name="T3" fmla="*/ 1930 h 2047"/>
                <a:gd name="T4" fmla="*/ 341 w 390"/>
                <a:gd name="T5" fmla="*/ 1848 h 2047"/>
                <a:gd name="T6" fmla="*/ 286 w 390"/>
                <a:gd name="T7" fmla="*/ 1717 h 2047"/>
                <a:gd name="T8" fmla="*/ 241 w 390"/>
                <a:gd name="T9" fmla="*/ 1611 h 2047"/>
                <a:gd name="T10" fmla="*/ 182 w 390"/>
                <a:gd name="T11" fmla="*/ 1444 h 2047"/>
                <a:gd name="T12" fmla="*/ 138 w 390"/>
                <a:gd name="T13" fmla="*/ 1273 h 2047"/>
                <a:gd name="T14" fmla="*/ 116 w 390"/>
                <a:gd name="T15" fmla="*/ 1156 h 2047"/>
                <a:gd name="T16" fmla="*/ 101 w 390"/>
                <a:gd name="T17" fmla="*/ 1037 h 2047"/>
                <a:gd name="T18" fmla="*/ 90 w 390"/>
                <a:gd name="T19" fmla="*/ 986 h 2047"/>
                <a:gd name="T20" fmla="*/ 61 w 390"/>
                <a:gd name="T21" fmla="*/ 872 h 2047"/>
                <a:gd name="T22" fmla="*/ 39 w 390"/>
                <a:gd name="T23" fmla="*/ 759 h 2047"/>
                <a:gd name="T24" fmla="*/ 17 w 390"/>
                <a:gd name="T25" fmla="*/ 578 h 2047"/>
                <a:gd name="T26" fmla="*/ 12 w 390"/>
                <a:gd name="T27" fmla="*/ 395 h 2047"/>
                <a:gd name="T28" fmla="*/ 17 w 390"/>
                <a:gd name="T29" fmla="*/ 273 h 2047"/>
                <a:gd name="T30" fmla="*/ 25 w 390"/>
                <a:gd name="T31" fmla="*/ 193 h 2047"/>
                <a:gd name="T32" fmla="*/ 39 w 390"/>
                <a:gd name="T33" fmla="*/ 142 h 2047"/>
                <a:gd name="T34" fmla="*/ 56 w 390"/>
                <a:gd name="T35" fmla="*/ 106 h 2047"/>
                <a:gd name="T36" fmla="*/ 81 w 390"/>
                <a:gd name="T37" fmla="*/ 73 h 2047"/>
                <a:gd name="T38" fmla="*/ 102 w 390"/>
                <a:gd name="T39" fmla="*/ 56 h 2047"/>
                <a:gd name="T40" fmla="*/ 137 w 390"/>
                <a:gd name="T41" fmla="*/ 35 h 2047"/>
                <a:gd name="T42" fmla="*/ 175 w 390"/>
                <a:gd name="T43" fmla="*/ 21 h 2047"/>
                <a:gd name="T44" fmla="*/ 215 w 390"/>
                <a:gd name="T45" fmla="*/ 14 h 2047"/>
                <a:gd name="T46" fmla="*/ 284 w 390"/>
                <a:gd name="T47" fmla="*/ 12 h 2047"/>
                <a:gd name="T48" fmla="*/ 347 w 390"/>
                <a:gd name="T49" fmla="*/ 20 h 2047"/>
                <a:gd name="T50" fmla="*/ 351 w 390"/>
                <a:gd name="T51" fmla="*/ 19 h 2047"/>
                <a:gd name="T52" fmla="*/ 354 w 390"/>
                <a:gd name="T53" fmla="*/ 14 h 2047"/>
                <a:gd name="T54" fmla="*/ 350 w 390"/>
                <a:gd name="T55" fmla="*/ 9 h 2047"/>
                <a:gd name="T56" fmla="*/ 293 w 390"/>
                <a:gd name="T57" fmla="*/ 1 h 2047"/>
                <a:gd name="T58" fmla="*/ 222 w 390"/>
                <a:gd name="T59" fmla="*/ 1 h 2047"/>
                <a:gd name="T60" fmla="*/ 180 w 390"/>
                <a:gd name="T61" fmla="*/ 8 h 2047"/>
                <a:gd name="T62" fmla="*/ 140 w 390"/>
                <a:gd name="T63" fmla="*/ 21 h 2047"/>
                <a:gd name="T64" fmla="*/ 116 w 390"/>
                <a:gd name="T65" fmla="*/ 32 h 2047"/>
                <a:gd name="T66" fmla="*/ 86 w 390"/>
                <a:gd name="T67" fmla="*/ 53 h 2047"/>
                <a:gd name="T68" fmla="*/ 61 w 390"/>
                <a:gd name="T69" fmla="*/ 79 h 2047"/>
                <a:gd name="T70" fmla="*/ 46 w 390"/>
                <a:gd name="T71" fmla="*/ 99 h 2047"/>
                <a:gd name="T72" fmla="*/ 29 w 390"/>
                <a:gd name="T73" fmla="*/ 134 h 2047"/>
                <a:gd name="T74" fmla="*/ 15 w 390"/>
                <a:gd name="T75" fmla="*/ 184 h 2047"/>
                <a:gd name="T76" fmla="*/ 7 w 390"/>
                <a:gd name="T77" fmla="*/ 239 h 2047"/>
                <a:gd name="T78" fmla="*/ 3 w 390"/>
                <a:gd name="T79" fmla="*/ 295 h 2047"/>
                <a:gd name="T80" fmla="*/ 0 w 390"/>
                <a:gd name="T81" fmla="*/ 417 h 2047"/>
                <a:gd name="T82" fmla="*/ 8 w 390"/>
                <a:gd name="T83" fmla="*/ 603 h 2047"/>
                <a:gd name="T84" fmla="*/ 22 w 390"/>
                <a:gd name="T85" fmla="*/ 724 h 2047"/>
                <a:gd name="T86" fmla="*/ 56 w 390"/>
                <a:gd name="T87" fmla="*/ 904 h 2047"/>
                <a:gd name="T88" fmla="*/ 80 w 390"/>
                <a:gd name="T89" fmla="*/ 998 h 2047"/>
                <a:gd name="T90" fmla="*/ 88 w 390"/>
                <a:gd name="T91" fmla="*/ 1024 h 2047"/>
                <a:gd name="T92" fmla="*/ 91 w 390"/>
                <a:gd name="T93" fmla="*/ 1050 h 2047"/>
                <a:gd name="T94" fmla="*/ 101 w 390"/>
                <a:gd name="T95" fmla="*/ 1135 h 2047"/>
                <a:gd name="T96" fmla="*/ 135 w 390"/>
                <a:gd name="T97" fmla="*/ 1312 h 2047"/>
                <a:gd name="T98" fmla="*/ 183 w 390"/>
                <a:gd name="T99" fmla="*/ 1487 h 2047"/>
                <a:gd name="T100" fmla="*/ 223 w 390"/>
                <a:gd name="T101" fmla="*/ 1598 h 2047"/>
                <a:gd name="T102" fmla="*/ 292 w 390"/>
                <a:gd name="T103" fmla="*/ 1761 h 2047"/>
                <a:gd name="T104" fmla="*/ 336 w 390"/>
                <a:gd name="T105" fmla="*/ 1870 h 2047"/>
                <a:gd name="T106" fmla="*/ 362 w 390"/>
                <a:gd name="T107" fmla="*/ 1954 h 2047"/>
                <a:gd name="T108" fmla="*/ 374 w 390"/>
                <a:gd name="T109" fmla="*/ 2012 h 2047"/>
                <a:gd name="T110" fmla="*/ 379 w 390"/>
                <a:gd name="T111" fmla="*/ 2044 h 2047"/>
                <a:gd name="T112" fmla="*/ 384 w 390"/>
                <a:gd name="T113" fmla="*/ 2047 h 2047"/>
                <a:gd name="T114" fmla="*/ 390 w 390"/>
                <a:gd name="T115" fmla="*/ 2044 h 20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90" h="2047">
                  <a:moveTo>
                    <a:pt x="390" y="2042"/>
                  </a:moveTo>
                  <a:lnTo>
                    <a:pt x="390" y="2042"/>
                  </a:lnTo>
                  <a:lnTo>
                    <a:pt x="386" y="2013"/>
                  </a:lnTo>
                  <a:lnTo>
                    <a:pt x="381" y="1985"/>
                  </a:lnTo>
                  <a:lnTo>
                    <a:pt x="375" y="1957"/>
                  </a:lnTo>
                  <a:lnTo>
                    <a:pt x="368" y="1930"/>
                  </a:lnTo>
                  <a:lnTo>
                    <a:pt x="360" y="1903"/>
                  </a:lnTo>
                  <a:lnTo>
                    <a:pt x="351" y="1876"/>
                  </a:lnTo>
                  <a:lnTo>
                    <a:pt x="341" y="1848"/>
                  </a:lnTo>
                  <a:lnTo>
                    <a:pt x="331" y="1822"/>
                  </a:lnTo>
                  <a:lnTo>
                    <a:pt x="309" y="1769"/>
                  </a:lnTo>
                  <a:lnTo>
                    <a:pt x="286" y="1717"/>
                  </a:lnTo>
                  <a:lnTo>
                    <a:pt x="263" y="1664"/>
                  </a:lnTo>
                  <a:lnTo>
                    <a:pt x="241" y="1611"/>
                  </a:lnTo>
                  <a:lnTo>
                    <a:pt x="241" y="1611"/>
                  </a:lnTo>
                  <a:lnTo>
                    <a:pt x="220" y="1556"/>
                  </a:lnTo>
                  <a:lnTo>
                    <a:pt x="200" y="1501"/>
                  </a:lnTo>
                  <a:lnTo>
                    <a:pt x="182" y="1444"/>
                  </a:lnTo>
                  <a:lnTo>
                    <a:pt x="166" y="1387"/>
                  </a:lnTo>
                  <a:lnTo>
                    <a:pt x="151" y="1330"/>
                  </a:lnTo>
                  <a:lnTo>
                    <a:pt x="138" y="1273"/>
                  </a:lnTo>
                  <a:lnTo>
                    <a:pt x="126" y="1215"/>
                  </a:lnTo>
                  <a:lnTo>
                    <a:pt x="116" y="1156"/>
                  </a:lnTo>
                  <a:lnTo>
                    <a:pt x="116" y="1156"/>
                  </a:lnTo>
                  <a:lnTo>
                    <a:pt x="108" y="1097"/>
                  </a:lnTo>
                  <a:lnTo>
                    <a:pt x="101" y="1037"/>
                  </a:lnTo>
                  <a:lnTo>
                    <a:pt x="101" y="1037"/>
                  </a:lnTo>
                  <a:lnTo>
                    <a:pt x="99" y="1024"/>
                  </a:lnTo>
                  <a:lnTo>
                    <a:pt x="96" y="1011"/>
                  </a:lnTo>
                  <a:lnTo>
                    <a:pt x="90" y="986"/>
                  </a:lnTo>
                  <a:lnTo>
                    <a:pt x="90" y="986"/>
                  </a:lnTo>
                  <a:lnTo>
                    <a:pt x="75" y="929"/>
                  </a:lnTo>
                  <a:lnTo>
                    <a:pt x="61" y="872"/>
                  </a:lnTo>
                  <a:lnTo>
                    <a:pt x="49" y="816"/>
                  </a:lnTo>
                  <a:lnTo>
                    <a:pt x="39" y="759"/>
                  </a:lnTo>
                  <a:lnTo>
                    <a:pt x="39" y="759"/>
                  </a:lnTo>
                  <a:lnTo>
                    <a:pt x="30" y="698"/>
                  </a:lnTo>
                  <a:lnTo>
                    <a:pt x="23" y="638"/>
                  </a:lnTo>
                  <a:lnTo>
                    <a:pt x="17" y="578"/>
                  </a:lnTo>
                  <a:lnTo>
                    <a:pt x="14" y="516"/>
                  </a:lnTo>
                  <a:lnTo>
                    <a:pt x="12" y="456"/>
                  </a:lnTo>
                  <a:lnTo>
                    <a:pt x="12" y="395"/>
                  </a:lnTo>
                  <a:lnTo>
                    <a:pt x="13" y="335"/>
                  </a:lnTo>
                  <a:lnTo>
                    <a:pt x="17" y="273"/>
                  </a:lnTo>
                  <a:lnTo>
                    <a:pt x="17" y="273"/>
                  </a:lnTo>
                  <a:lnTo>
                    <a:pt x="19" y="247"/>
                  </a:lnTo>
                  <a:lnTo>
                    <a:pt x="21" y="220"/>
                  </a:lnTo>
                  <a:lnTo>
                    <a:pt x="25" y="193"/>
                  </a:lnTo>
                  <a:lnTo>
                    <a:pt x="31" y="167"/>
                  </a:lnTo>
                  <a:lnTo>
                    <a:pt x="35" y="154"/>
                  </a:lnTo>
                  <a:lnTo>
                    <a:pt x="39" y="142"/>
                  </a:lnTo>
                  <a:lnTo>
                    <a:pt x="44" y="130"/>
                  </a:lnTo>
                  <a:lnTo>
                    <a:pt x="49" y="118"/>
                  </a:lnTo>
                  <a:lnTo>
                    <a:pt x="56" y="106"/>
                  </a:lnTo>
                  <a:lnTo>
                    <a:pt x="63" y="95"/>
                  </a:lnTo>
                  <a:lnTo>
                    <a:pt x="72" y="84"/>
                  </a:lnTo>
                  <a:lnTo>
                    <a:pt x="81" y="73"/>
                  </a:lnTo>
                  <a:lnTo>
                    <a:pt x="81" y="73"/>
                  </a:lnTo>
                  <a:lnTo>
                    <a:pt x="91" y="64"/>
                  </a:lnTo>
                  <a:lnTo>
                    <a:pt x="102" y="56"/>
                  </a:lnTo>
                  <a:lnTo>
                    <a:pt x="113" y="48"/>
                  </a:lnTo>
                  <a:lnTo>
                    <a:pt x="125" y="41"/>
                  </a:lnTo>
                  <a:lnTo>
                    <a:pt x="137" y="35"/>
                  </a:lnTo>
                  <a:lnTo>
                    <a:pt x="149" y="30"/>
                  </a:lnTo>
                  <a:lnTo>
                    <a:pt x="162" y="25"/>
                  </a:lnTo>
                  <a:lnTo>
                    <a:pt x="175" y="21"/>
                  </a:lnTo>
                  <a:lnTo>
                    <a:pt x="188" y="18"/>
                  </a:lnTo>
                  <a:lnTo>
                    <a:pt x="202" y="16"/>
                  </a:lnTo>
                  <a:lnTo>
                    <a:pt x="215" y="14"/>
                  </a:lnTo>
                  <a:lnTo>
                    <a:pt x="229" y="12"/>
                  </a:lnTo>
                  <a:lnTo>
                    <a:pt x="256" y="11"/>
                  </a:lnTo>
                  <a:lnTo>
                    <a:pt x="284" y="12"/>
                  </a:lnTo>
                  <a:lnTo>
                    <a:pt x="284" y="12"/>
                  </a:lnTo>
                  <a:lnTo>
                    <a:pt x="316" y="15"/>
                  </a:lnTo>
                  <a:lnTo>
                    <a:pt x="347" y="20"/>
                  </a:lnTo>
                  <a:lnTo>
                    <a:pt x="347" y="20"/>
                  </a:lnTo>
                  <a:lnTo>
                    <a:pt x="349" y="20"/>
                  </a:lnTo>
                  <a:lnTo>
                    <a:pt x="351" y="19"/>
                  </a:lnTo>
                  <a:lnTo>
                    <a:pt x="353" y="18"/>
                  </a:lnTo>
                  <a:lnTo>
                    <a:pt x="354" y="16"/>
                  </a:lnTo>
                  <a:lnTo>
                    <a:pt x="354" y="14"/>
                  </a:lnTo>
                  <a:lnTo>
                    <a:pt x="354" y="11"/>
                  </a:lnTo>
                  <a:lnTo>
                    <a:pt x="352" y="10"/>
                  </a:lnTo>
                  <a:lnTo>
                    <a:pt x="350" y="9"/>
                  </a:lnTo>
                  <a:lnTo>
                    <a:pt x="350" y="9"/>
                  </a:lnTo>
                  <a:lnTo>
                    <a:pt x="322" y="4"/>
                  </a:lnTo>
                  <a:lnTo>
                    <a:pt x="293" y="1"/>
                  </a:lnTo>
                  <a:lnTo>
                    <a:pt x="264" y="0"/>
                  </a:lnTo>
                  <a:lnTo>
                    <a:pt x="236" y="0"/>
                  </a:lnTo>
                  <a:lnTo>
                    <a:pt x="222" y="1"/>
                  </a:lnTo>
                  <a:lnTo>
                    <a:pt x="208" y="2"/>
                  </a:lnTo>
                  <a:lnTo>
                    <a:pt x="194" y="5"/>
                  </a:lnTo>
                  <a:lnTo>
                    <a:pt x="180" y="8"/>
                  </a:lnTo>
                  <a:lnTo>
                    <a:pt x="167" y="11"/>
                  </a:lnTo>
                  <a:lnTo>
                    <a:pt x="153" y="15"/>
                  </a:lnTo>
                  <a:lnTo>
                    <a:pt x="140" y="21"/>
                  </a:lnTo>
                  <a:lnTo>
                    <a:pt x="127" y="27"/>
                  </a:lnTo>
                  <a:lnTo>
                    <a:pt x="127" y="27"/>
                  </a:lnTo>
                  <a:lnTo>
                    <a:pt x="116" y="32"/>
                  </a:lnTo>
                  <a:lnTo>
                    <a:pt x="106" y="38"/>
                  </a:lnTo>
                  <a:lnTo>
                    <a:pt x="96" y="45"/>
                  </a:lnTo>
                  <a:lnTo>
                    <a:pt x="86" y="53"/>
                  </a:lnTo>
                  <a:lnTo>
                    <a:pt x="77" y="60"/>
                  </a:lnTo>
                  <a:lnTo>
                    <a:pt x="69" y="69"/>
                  </a:lnTo>
                  <a:lnTo>
                    <a:pt x="61" y="79"/>
                  </a:lnTo>
                  <a:lnTo>
                    <a:pt x="53" y="88"/>
                  </a:lnTo>
                  <a:lnTo>
                    <a:pt x="53" y="88"/>
                  </a:lnTo>
                  <a:lnTo>
                    <a:pt x="46" y="99"/>
                  </a:lnTo>
                  <a:lnTo>
                    <a:pt x="40" y="110"/>
                  </a:lnTo>
                  <a:lnTo>
                    <a:pt x="34" y="122"/>
                  </a:lnTo>
                  <a:lnTo>
                    <a:pt x="29" y="134"/>
                  </a:lnTo>
                  <a:lnTo>
                    <a:pt x="25" y="146"/>
                  </a:lnTo>
                  <a:lnTo>
                    <a:pt x="21" y="158"/>
                  </a:lnTo>
                  <a:lnTo>
                    <a:pt x="15" y="184"/>
                  </a:lnTo>
                  <a:lnTo>
                    <a:pt x="15" y="184"/>
                  </a:lnTo>
                  <a:lnTo>
                    <a:pt x="10" y="211"/>
                  </a:lnTo>
                  <a:lnTo>
                    <a:pt x="7" y="239"/>
                  </a:lnTo>
                  <a:lnTo>
                    <a:pt x="5" y="267"/>
                  </a:lnTo>
                  <a:lnTo>
                    <a:pt x="3" y="295"/>
                  </a:lnTo>
                  <a:lnTo>
                    <a:pt x="3" y="295"/>
                  </a:lnTo>
                  <a:lnTo>
                    <a:pt x="0" y="356"/>
                  </a:lnTo>
                  <a:lnTo>
                    <a:pt x="0" y="417"/>
                  </a:lnTo>
                  <a:lnTo>
                    <a:pt x="0" y="417"/>
                  </a:lnTo>
                  <a:lnTo>
                    <a:pt x="0" y="479"/>
                  </a:lnTo>
                  <a:lnTo>
                    <a:pt x="3" y="541"/>
                  </a:lnTo>
                  <a:lnTo>
                    <a:pt x="8" y="603"/>
                  </a:lnTo>
                  <a:lnTo>
                    <a:pt x="14" y="664"/>
                  </a:lnTo>
                  <a:lnTo>
                    <a:pt x="14" y="664"/>
                  </a:lnTo>
                  <a:lnTo>
                    <a:pt x="22" y="724"/>
                  </a:lnTo>
                  <a:lnTo>
                    <a:pt x="32" y="785"/>
                  </a:lnTo>
                  <a:lnTo>
                    <a:pt x="43" y="844"/>
                  </a:lnTo>
                  <a:lnTo>
                    <a:pt x="56" y="904"/>
                  </a:lnTo>
                  <a:lnTo>
                    <a:pt x="56" y="904"/>
                  </a:lnTo>
                  <a:lnTo>
                    <a:pt x="68" y="950"/>
                  </a:lnTo>
                  <a:lnTo>
                    <a:pt x="80" y="998"/>
                  </a:lnTo>
                  <a:lnTo>
                    <a:pt x="80" y="998"/>
                  </a:lnTo>
                  <a:lnTo>
                    <a:pt x="84" y="1011"/>
                  </a:lnTo>
                  <a:lnTo>
                    <a:pt x="88" y="1024"/>
                  </a:lnTo>
                  <a:lnTo>
                    <a:pt x="88" y="1024"/>
                  </a:lnTo>
                  <a:lnTo>
                    <a:pt x="90" y="1037"/>
                  </a:lnTo>
                  <a:lnTo>
                    <a:pt x="91" y="1050"/>
                  </a:lnTo>
                  <a:lnTo>
                    <a:pt x="93" y="1075"/>
                  </a:lnTo>
                  <a:lnTo>
                    <a:pt x="93" y="1075"/>
                  </a:lnTo>
                  <a:lnTo>
                    <a:pt x="101" y="1135"/>
                  </a:lnTo>
                  <a:lnTo>
                    <a:pt x="110" y="1194"/>
                  </a:lnTo>
                  <a:lnTo>
                    <a:pt x="122" y="1254"/>
                  </a:lnTo>
                  <a:lnTo>
                    <a:pt x="135" y="1312"/>
                  </a:lnTo>
                  <a:lnTo>
                    <a:pt x="149" y="1371"/>
                  </a:lnTo>
                  <a:lnTo>
                    <a:pt x="165" y="1429"/>
                  </a:lnTo>
                  <a:lnTo>
                    <a:pt x="183" y="1487"/>
                  </a:lnTo>
                  <a:lnTo>
                    <a:pt x="203" y="1543"/>
                  </a:lnTo>
                  <a:lnTo>
                    <a:pt x="203" y="1543"/>
                  </a:lnTo>
                  <a:lnTo>
                    <a:pt x="223" y="1598"/>
                  </a:lnTo>
                  <a:lnTo>
                    <a:pt x="246" y="1653"/>
                  </a:lnTo>
                  <a:lnTo>
                    <a:pt x="292" y="1761"/>
                  </a:lnTo>
                  <a:lnTo>
                    <a:pt x="292" y="1761"/>
                  </a:lnTo>
                  <a:lnTo>
                    <a:pt x="316" y="1814"/>
                  </a:lnTo>
                  <a:lnTo>
                    <a:pt x="326" y="1842"/>
                  </a:lnTo>
                  <a:lnTo>
                    <a:pt x="336" y="1870"/>
                  </a:lnTo>
                  <a:lnTo>
                    <a:pt x="346" y="1898"/>
                  </a:lnTo>
                  <a:lnTo>
                    <a:pt x="355" y="1926"/>
                  </a:lnTo>
                  <a:lnTo>
                    <a:pt x="362" y="1954"/>
                  </a:lnTo>
                  <a:lnTo>
                    <a:pt x="369" y="1982"/>
                  </a:lnTo>
                  <a:lnTo>
                    <a:pt x="369" y="1982"/>
                  </a:lnTo>
                  <a:lnTo>
                    <a:pt x="374" y="2012"/>
                  </a:lnTo>
                  <a:lnTo>
                    <a:pt x="378" y="2042"/>
                  </a:lnTo>
                  <a:lnTo>
                    <a:pt x="378" y="2042"/>
                  </a:lnTo>
                  <a:lnTo>
                    <a:pt x="379" y="2044"/>
                  </a:lnTo>
                  <a:lnTo>
                    <a:pt x="380" y="2046"/>
                  </a:lnTo>
                  <a:lnTo>
                    <a:pt x="382" y="2047"/>
                  </a:lnTo>
                  <a:lnTo>
                    <a:pt x="384" y="2047"/>
                  </a:lnTo>
                  <a:lnTo>
                    <a:pt x="387" y="2047"/>
                  </a:lnTo>
                  <a:lnTo>
                    <a:pt x="388" y="2046"/>
                  </a:lnTo>
                  <a:lnTo>
                    <a:pt x="390" y="2044"/>
                  </a:lnTo>
                  <a:lnTo>
                    <a:pt x="390" y="2042"/>
                  </a:lnTo>
                  <a:lnTo>
                    <a:pt x="390" y="20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5" name="Freeform 62">
              <a:extLst>
                <a:ext uri="{FF2B5EF4-FFF2-40B4-BE49-F238E27FC236}">
                  <a16:creationId xmlns:a16="http://schemas.microsoft.com/office/drawing/2014/main" id="{0220018A-F7F3-2640-CEF4-038DC647F629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" y="2265"/>
              <a:ext cx="55" cy="15"/>
            </a:xfrm>
            <a:custGeom>
              <a:avLst/>
              <a:gdLst>
                <a:gd name="T0" fmla="*/ 2 w 166"/>
                <a:gd name="T1" fmla="*/ 11 h 46"/>
                <a:gd name="T2" fmla="*/ 2 w 166"/>
                <a:gd name="T3" fmla="*/ 11 h 46"/>
                <a:gd name="T4" fmla="*/ 11 w 166"/>
                <a:gd name="T5" fmla="*/ 17 h 46"/>
                <a:gd name="T6" fmla="*/ 20 w 166"/>
                <a:gd name="T7" fmla="*/ 23 h 46"/>
                <a:gd name="T8" fmla="*/ 29 w 166"/>
                <a:gd name="T9" fmla="*/ 27 h 46"/>
                <a:gd name="T10" fmla="*/ 39 w 166"/>
                <a:gd name="T11" fmla="*/ 31 h 46"/>
                <a:gd name="T12" fmla="*/ 58 w 166"/>
                <a:gd name="T13" fmla="*/ 37 h 46"/>
                <a:gd name="T14" fmla="*/ 78 w 166"/>
                <a:gd name="T15" fmla="*/ 41 h 46"/>
                <a:gd name="T16" fmla="*/ 99 w 166"/>
                <a:gd name="T17" fmla="*/ 44 h 46"/>
                <a:gd name="T18" fmla="*/ 119 w 166"/>
                <a:gd name="T19" fmla="*/ 45 h 46"/>
                <a:gd name="T20" fmla="*/ 160 w 166"/>
                <a:gd name="T21" fmla="*/ 46 h 46"/>
                <a:gd name="T22" fmla="*/ 160 w 166"/>
                <a:gd name="T23" fmla="*/ 46 h 46"/>
                <a:gd name="T24" fmla="*/ 163 w 166"/>
                <a:gd name="T25" fmla="*/ 45 h 46"/>
                <a:gd name="T26" fmla="*/ 165 w 166"/>
                <a:gd name="T27" fmla="*/ 44 h 46"/>
                <a:gd name="T28" fmla="*/ 166 w 166"/>
                <a:gd name="T29" fmla="*/ 42 h 46"/>
                <a:gd name="T30" fmla="*/ 166 w 166"/>
                <a:gd name="T31" fmla="*/ 40 h 46"/>
                <a:gd name="T32" fmla="*/ 166 w 166"/>
                <a:gd name="T33" fmla="*/ 38 h 46"/>
                <a:gd name="T34" fmla="*/ 165 w 166"/>
                <a:gd name="T35" fmla="*/ 36 h 46"/>
                <a:gd name="T36" fmla="*/ 163 w 166"/>
                <a:gd name="T37" fmla="*/ 35 h 46"/>
                <a:gd name="T38" fmla="*/ 160 w 166"/>
                <a:gd name="T39" fmla="*/ 34 h 46"/>
                <a:gd name="T40" fmla="*/ 160 w 166"/>
                <a:gd name="T41" fmla="*/ 34 h 46"/>
                <a:gd name="T42" fmla="*/ 121 w 166"/>
                <a:gd name="T43" fmla="*/ 33 h 46"/>
                <a:gd name="T44" fmla="*/ 101 w 166"/>
                <a:gd name="T45" fmla="*/ 32 h 46"/>
                <a:gd name="T46" fmla="*/ 81 w 166"/>
                <a:gd name="T47" fmla="*/ 29 h 46"/>
                <a:gd name="T48" fmla="*/ 62 w 166"/>
                <a:gd name="T49" fmla="*/ 26 h 46"/>
                <a:gd name="T50" fmla="*/ 43 w 166"/>
                <a:gd name="T51" fmla="*/ 19 h 46"/>
                <a:gd name="T52" fmla="*/ 34 w 166"/>
                <a:gd name="T53" fmla="*/ 15 h 46"/>
                <a:gd name="T54" fmla="*/ 25 w 166"/>
                <a:gd name="T55" fmla="*/ 11 h 46"/>
                <a:gd name="T56" fmla="*/ 17 w 166"/>
                <a:gd name="T57" fmla="*/ 6 h 46"/>
                <a:gd name="T58" fmla="*/ 8 w 166"/>
                <a:gd name="T59" fmla="*/ 1 h 46"/>
                <a:gd name="T60" fmla="*/ 8 w 166"/>
                <a:gd name="T61" fmla="*/ 1 h 46"/>
                <a:gd name="T62" fmla="*/ 6 w 166"/>
                <a:gd name="T63" fmla="*/ 0 h 46"/>
                <a:gd name="T64" fmla="*/ 4 w 166"/>
                <a:gd name="T65" fmla="*/ 0 h 46"/>
                <a:gd name="T66" fmla="*/ 2 w 166"/>
                <a:gd name="T67" fmla="*/ 1 h 46"/>
                <a:gd name="T68" fmla="*/ 1 w 166"/>
                <a:gd name="T69" fmla="*/ 3 h 46"/>
                <a:gd name="T70" fmla="*/ 0 w 166"/>
                <a:gd name="T71" fmla="*/ 5 h 46"/>
                <a:gd name="T72" fmla="*/ 0 w 166"/>
                <a:gd name="T73" fmla="*/ 7 h 46"/>
                <a:gd name="T74" fmla="*/ 1 w 166"/>
                <a:gd name="T75" fmla="*/ 9 h 46"/>
                <a:gd name="T76" fmla="*/ 2 w 166"/>
                <a:gd name="T77" fmla="*/ 11 h 46"/>
                <a:gd name="T78" fmla="*/ 2 w 166"/>
                <a:gd name="T79" fmla="*/ 11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66" h="46">
                  <a:moveTo>
                    <a:pt x="2" y="11"/>
                  </a:moveTo>
                  <a:lnTo>
                    <a:pt x="2" y="11"/>
                  </a:lnTo>
                  <a:lnTo>
                    <a:pt x="11" y="17"/>
                  </a:lnTo>
                  <a:lnTo>
                    <a:pt x="20" y="23"/>
                  </a:lnTo>
                  <a:lnTo>
                    <a:pt x="29" y="27"/>
                  </a:lnTo>
                  <a:lnTo>
                    <a:pt x="39" y="31"/>
                  </a:lnTo>
                  <a:lnTo>
                    <a:pt x="58" y="37"/>
                  </a:lnTo>
                  <a:lnTo>
                    <a:pt x="78" y="41"/>
                  </a:lnTo>
                  <a:lnTo>
                    <a:pt x="99" y="44"/>
                  </a:lnTo>
                  <a:lnTo>
                    <a:pt x="119" y="45"/>
                  </a:lnTo>
                  <a:lnTo>
                    <a:pt x="160" y="46"/>
                  </a:lnTo>
                  <a:lnTo>
                    <a:pt x="160" y="46"/>
                  </a:lnTo>
                  <a:lnTo>
                    <a:pt x="163" y="45"/>
                  </a:lnTo>
                  <a:lnTo>
                    <a:pt x="165" y="44"/>
                  </a:lnTo>
                  <a:lnTo>
                    <a:pt x="166" y="42"/>
                  </a:lnTo>
                  <a:lnTo>
                    <a:pt x="166" y="40"/>
                  </a:lnTo>
                  <a:lnTo>
                    <a:pt x="166" y="38"/>
                  </a:lnTo>
                  <a:lnTo>
                    <a:pt x="165" y="36"/>
                  </a:lnTo>
                  <a:lnTo>
                    <a:pt x="163" y="35"/>
                  </a:lnTo>
                  <a:lnTo>
                    <a:pt x="160" y="34"/>
                  </a:lnTo>
                  <a:lnTo>
                    <a:pt x="160" y="34"/>
                  </a:lnTo>
                  <a:lnTo>
                    <a:pt x="121" y="33"/>
                  </a:lnTo>
                  <a:lnTo>
                    <a:pt x="101" y="32"/>
                  </a:lnTo>
                  <a:lnTo>
                    <a:pt x="81" y="29"/>
                  </a:lnTo>
                  <a:lnTo>
                    <a:pt x="62" y="26"/>
                  </a:lnTo>
                  <a:lnTo>
                    <a:pt x="43" y="19"/>
                  </a:lnTo>
                  <a:lnTo>
                    <a:pt x="34" y="15"/>
                  </a:lnTo>
                  <a:lnTo>
                    <a:pt x="25" y="11"/>
                  </a:lnTo>
                  <a:lnTo>
                    <a:pt x="17" y="6"/>
                  </a:lnTo>
                  <a:lnTo>
                    <a:pt x="8" y="1"/>
                  </a:lnTo>
                  <a:lnTo>
                    <a:pt x="8" y="1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1"/>
                  </a:lnTo>
                  <a:lnTo>
                    <a:pt x="1" y="3"/>
                  </a:lnTo>
                  <a:lnTo>
                    <a:pt x="0" y="5"/>
                  </a:lnTo>
                  <a:lnTo>
                    <a:pt x="0" y="7"/>
                  </a:lnTo>
                  <a:lnTo>
                    <a:pt x="1" y="9"/>
                  </a:lnTo>
                  <a:lnTo>
                    <a:pt x="2" y="11"/>
                  </a:lnTo>
                  <a:lnTo>
                    <a:pt x="2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6" name="Freeform 63">
              <a:extLst>
                <a:ext uri="{FF2B5EF4-FFF2-40B4-BE49-F238E27FC236}">
                  <a16:creationId xmlns:a16="http://schemas.microsoft.com/office/drawing/2014/main" id="{89D1FD19-C6C7-1933-6E92-30E732D283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7" y="1984"/>
              <a:ext cx="33" cy="24"/>
            </a:xfrm>
            <a:custGeom>
              <a:avLst/>
              <a:gdLst>
                <a:gd name="T0" fmla="*/ 10 w 98"/>
                <a:gd name="T1" fmla="*/ 71 h 73"/>
                <a:gd name="T2" fmla="*/ 10 w 98"/>
                <a:gd name="T3" fmla="*/ 71 h 73"/>
                <a:gd name="T4" fmla="*/ 19 w 98"/>
                <a:gd name="T5" fmla="*/ 61 h 73"/>
                <a:gd name="T6" fmla="*/ 28 w 98"/>
                <a:gd name="T7" fmla="*/ 52 h 73"/>
                <a:gd name="T8" fmla="*/ 38 w 98"/>
                <a:gd name="T9" fmla="*/ 44 h 73"/>
                <a:gd name="T10" fmla="*/ 48 w 98"/>
                <a:gd name="T11" fmla="*/ 36 h 73"/>
                <a:gd name="T12" fmla="*/ 59 w 98"/>
                <a:gd name="T13" fmla="*/ 29 h 73"/>
                <a:gd name="T14" fmla="*/ 70 w 98"/>
                <a:gd name="T15" fmla="*/ 23 h 73"/>
                <a:gd name="T16" fmla="*/ 82 w 98"/>
                <a:gd name="T17" fmla="*/ 17 h 73"/>
                <a:gd name="T18" fmla="*/ 94 w 98"/>
                <a:gd name="T19" fmla="*/ 12 h 73"/>
                <a:gd name="T20" fmla="*/ 94 w 98"/>
                <a:gd name="T21" fmla="*/ 12 h 73"/>
                <a:gd name="T22" fmla="*/ 96 w 98"/>
                <a:gd name="T23" fmla="*/ 11 h 73"/>
                <a:gd name="T24" fmla="*/ 97 w 98"/>
                <a:gd name="T25" fmla="*/ 9 h 73"/>
                <a:gd name="T26" fmla="*/ 98 w 98"/>
                <a:gd name="T27" fmla="*/ 7 h 73"/>
                <a:gd name="T28" fmla="*/ 98 w 98"/>
                <a:gd name="T29" fmla="*/ 5 h 73"/>
                <a:gd name="T30" fmla="*/ 97 w 98"/>
                <a:gd name="T31" fmla="*/ 3 h 73"/>
                <a:gd name="T32" fmla="*/ 95 w 98"/>
                <a:gd name="T33" fmla="*/ 1 h 73"/>
                <a:gd name="T34" fmla="*/ 93 w 98"/>
                <a:gd name="T35" fmla="*/ 0 h 73"/>
                <a:gd name="T36" fmla="*/ 91 w 98"/>
                <a:gd name="T37" fmla="*/ 1 h 73"/>
                <a:gd name="T38" fmla="*/ 91 w 98"/>
                <a:gd name="T39" fmla="*/ 1 h 73"/>
                <a:gd name="T40" fmla="*/ 78 w 98"/>
                <a:gd name="T41" fmla="*/ 6 h 73"/>
                <a:gd name="T42" fmla="*/ 66 w 98"/>
                <a:gd name="T43" fmla="*/ 12 h 73"/>
                <a:gd name="T44" fmla="*/ 54 w 98"/>
                <a:gd name="T45" fmla="*/ 18 h 73"/>
                <a:gd name="T46" fmla="*/ 42 w 98"/>
                <a:gd name="T47" fmla="*/ 26 h 73"/>
                <a:gd name="T48" fmla="*/ 31 w 98"/>
                <a:gd name="T49" fmla="*/ 34 h 73"/>
                <a:gd name="T50" fmla="*/ 21 w 98"/>
                <a:gd name="T51" fmla="*/ 43 h 73"/>
                <a:gd name="T52" fmla="*/ 11 w 98"/>
                <a:gd name="T53" fmla="*/ 52 h 73"/>
                <a:gd name="T54" fmla="*/ 2 w 98"/>
                <a:gd name="T55" fmla="*/ 62 h 73"/>
                <a:gd name="T56" fmla="*/ 2 w 98"/>
                <a:gd name="T57" fmla="*/ 62 h 73"/>
                <a:gd name="T58" fmla="*/ 1 w 98"/>
                <a:gd name="T59" fmla="*/ 65 h 73"/>
                <a:gd name="T60" fmla="*/ 0 w 98"/>
                <a:gd name="T61" fmla="*/ 67 h 73"/>
                <a:gd name="T62" fmla="*/ 1 w 98"/>
                <a:gd name="T63" fmla="*/ 69 h 73"/>
                <a:gd name="T64" fmla="*/ 2 w 98"/>
                <a:gd name="T65" fmla="*/ 71 h 73"/>
                <a:gd name="T66" fmla="*/ 4 w 98"/>
                <a:gd name="T67" fmla="*/ 72 h 73"/>
                <a:gd name="T68" fmla="*/ 6 w 98"/>
                <a:gd name="T69" fmla="*/ 73 h 73"/>
                <a:gd name="T70" fmla="*/ 8 w 98"/>
                <a:gd name="T71" fmla="*/ 73 h 73"/>
                <a:gd name="T72" fmla="*/ 10 w 98"/>
                <a:gd name="T73" fmla="*/ 71 h 73"/>
                <a:gd name="T74" fmla="*/ 10 w 98"/>
                <a:gd name="T75" fmla="*/ 7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8" h="73">
                  <a:moveTo>
                    <a:pt x="10" y="71"/>
                  </a:moveTo>
                  <a:lnTo>
                    <a:pt x="10" y="71"/>
                  </a:lnTo>
                  <a:lnTo>
                    <a:pt x="19" y="61"/>
                  </a:lnTo>
                  <a:lnTo>
                    <a:pt x="28" y="52"/>
                  </a:lnTo>
                  <a:lnTo>
                    <a:pt x="38" y="44"/>
                  </a:lnTo>
                  <a:lnTo>
                    <a:pt x="48" y="36"/>
                  </a:lnTo>
                  <a:lnTo>
                    <a:pt x="59" y="29"/>
                  </a:lnTo>
                  <a:lnTo>
                    <a:pt x="70" y="23"/>
                  </a:lnTo>
                  <a:lnTo>
                    <a:pt x="82" y="17"/>
                  </a:lnTo>
                  <a:lnTo>
                    <a:pt x="94" y="12"/>
                  </a:lnTo>
                  <a:lnTo>
                    <a:pt x="94" y="12"/>
                  </a:lnTo>
                  <a:lnTo>
                    <a:pt x="96" y="11"/>
                  </a:lnTo>
                  <a:lnTo>
                    <a:pt x="97" y="9"/>
                  </a:lnTo>
                  <a:lnTo>
                    <a:pt x="98" y="7"/>
                  </a:lnTo>
                  <a:lnTo>
                    <a:pt x="98" y="5"/>
                  </a:lnTo>
                  <a:lnTo>
                    <a:pt x="97" y="3"/>
                  </a:lnTo>
                  <a:lnTo>
                    <a:pt x="95" y="1"/>
                  </a:lnTo>
                  <a:lnTo>
                    <a:pt x="93" y="0"/>
                  </a:lnTo>
                  <a:lnTo>
                    <a:pt x="91" y="1"/>
                  </a:lnTo>
                  <a:lnTo>
                    <a:pt x="91" y="1"/>
                  </a:lnTo>
                  <a:lnTo>
                    <a:pt x="78" y="6"/>
                  </a:lnTo>
                  <a:lnTo>
                    <a:pt x="66" y="12"/>
                  </a:lnTo>
                  <a:lnTo>
                    <a:pt x="54" y="18"/>
                  </a:lnTo>
                  <a:lnTo>
                    <a:pt x="42" y="26"/>
                  </a:lnTo>
                  <a:lnTo>
                    <a:pt x="31" y="34"/>
                  </a:lnTo>
                  <a:lnTo>
                    <a:pt x="21" y="43"/>
                  </a:lnTo>
                  <a:lnTo>
                    <a:pt x="11" y="52"/>
                  </a:lnTo>
                  <a:lnTo>
                    <a:pt x="2" y="62"/>
                  </a:lnTo>
                  <a:lnTo>
                    <a:pt x="2" y="62"/>
                  </a:lnTo>
                  <a:lnTo>
                    <a:pt x="1" y="65"/>
                  </a:lnTo>
                  <a:lnTo>
                    <a:pt x="0" y="67"/>
                  </a:lnTo>
                  <a:lnTo>
                    <a:pt x="1" y="69"/>
                  </a:lnTo>
                  <a:lnTo>
                    <a:pt x="2" y="71"/>
                  </a:lnTo>
                  <a:lnTo>
                    <a:pt x="4" y="72"/>
                  </a:lnTo>
                  <a:lnTo>
                    <a:pt x="6" y="73"/>
                  </a:lnTo>
                  <a:lnTo>
                    <a:pt x="8" y="73"/>
                  </a:lnTo>
                  <a:lnTo>
                    <a:pt x="10" y="71"/>
                  </a:lnTo>
                  <a:lnTo>
                    <a:pt x="10" y="7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7" name="Freeform 64">
              <a:extLst>
                <a:ext uri="{FF2B5EF4-FFF2-40B4-BE49-F238E27FC236}">
                  <a16:creationId xmlns:a16="http://schemas.microsoft.com/office/drawing/2014/main" id="{547892FD-D459-CEF2-9CC2-FCB1164CD6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3" y="941"/>
              <a:ext cx="215" cy="34"/>
            </a:xfrm>
            <a:custGeom>
              <a:avLst/>
              <a:gdLst>
                <a:gd name="T0" fmla="*/ 7 w 647"/>
                <a:gd name="T1" fmla="*/ 102 h 102"/>
                <a:gd name="T2" fmla="*/ 7 w 647"/>
                <a:gd name="T3" fmla="*/ 102 h 102"/>
                <a:gd name="T4" fmla="*/ 64 w 647"/>
                <a:gd name="T5" fmla="*/ 79 h 102"/>
                <a:gd name="T6" fmla="*/ 93 w 647"/>
                <a:gd name="T7" fmla="*/ 68 h 102"/>
                <a:gd name="T8" fmla="*/ 121 w 647"/>
                <a:gd name="T9" fmla="*/ 57 h 102"/>
                <a:gd name="T10" fmla="*/ 150 w 647"/>
                <a:gd name="T11" fmla="*/ 47 h 102"/>
                <a:gd name="T12" fmla="*/ 179 w 647"/>
                <a:gd name="T13" fmla="*/ 38 h 102"/>
                <a:gd name="T14" fmla="*/ 208 w 647"/>
                <a:gd name="T15" fmla="*/ 31 h 102"/>
                <a:gd name="T16" fmla="*/ 238 w 647"/>
                <a:gd name="T17" fmla="*/ 24 h 102"/>
                <a:gd name="T18" fmla="*/ 238 w 647"/>
                <a:gd name="T19" fmla="*/ 24 h 102"/>
                <a:gd name="T20" fmla="*/ 270 w 647"/>
                <a:gd name="T21" fmla="*/ 20 h 102"/>
                <a:gd name="T22" fmla="*/ 301 w 647"/>
                <a:gd name="T23" fmla="*/ 16 h 102"/>
                <a:gd name="T24" fmla="*/ 333 w 647"/>
                <a:gd name="T25" fmla="*/ 15 h 102"/>
                <a:gd name="T26" fmla="*/ 365 w 647"/>
                <a:gd name="T27" fmla="*/ 14 h 102"/>
                <a:gd name="T28" fmla="*/ 365 w 647"/>
                <a:gd name="T29" fmla="*/ 14 h 102"/>
                <a:gd name="T30" fmla="*/ 431 w 647"/>
                <a:gd name="T31" fmla="*/ 12 h 102"/>
                <a:gd name="T32" fmla="*/ 496 w 647"/>
                <a:gd name="T33" fmla="*/ 12 h 102"/>
                <a:gd name="T34" fmla="*/ 496 w 647"/>
                <a:gd name="T35" fmla="*/ 12 h 102"/>
                <a:gd name="T36" fmla="*/ 569 w 647"/>
                <a:gd name="T37" fmla="*/ 13 h 102"/>
                <a:gd name="T38" fmla="*/ 641 w 647"/>
                <a:gd name="T39" fmla="*/ 16 h 102"/>
                <a:gd name="T40" fmla="*/ 641 w 647"/>
                <a:gd name="T41" fmla="*/ 16 h 102"/>
                <a:gd name="T42" fmla="*/ 644 w 647"/>
                <a:gd name="T43" fmla="*/ 15 h 102"/>
                <a:gd name="T44" fmla="*/ 646 w 647"/>
                <a:gd name="T45" fmla="*/ 14 h 102"/>
                <a:gd name="T46" fmla="*/ 647 w 647"/>
                <a:gd name="T47" fmla="*/ 12 h 102"/>
                <a:gd name="T48" fmla="*/ 647 w 647"/>
                <a:gd name="T49" fmla="*/ 10 h 102"/>
                <a:gd name="T50" fmla="*/ 647 w 647"/>
                <a:gd name="T51" fmla="*/ 8 h 102"/>
                <a:gd name="T52" fmla="*/ 646 w 647"/>
                <a:gd name="T53" fmla="*/ 6 h 102"/>
                <a:gd name="T54" fmla="*/ 644 w 647"/>
                <a:gd name="T55" fmla="*/ 4 h 102"/>
                <a:gd name="T56" fmla="*/ 641 w 647"/>
                <a:gd name="T57" fmla="*/ 4 h 102"/>
                <a:gd name="T58" fmla="*/ 641 w 647"/>
                <a:gd name="T59" fmla="*/ 4 h 102"/>
                <a:gd name="T60" fmla="*/ 576 w 647"/>
                <a:gd name="T61" fmla="*/ 1 h 102"/>
                <a:gd name="T62" fmla="*/ 511 w 647"/>
                <a:gd name="T63" fmla="*/ 0 h 102"/>
                <a:gd name="T64" fmla="*/ 445 w 647"/>
                <a:gd name="T65" fmla="*/ 0 h 102"/>
                <a:gd name="T66" fmla="*/ 380 w 647"/>
                <a:gd name="T67" fmla="*/ 1 h 102"/>
                <a:gd name="T68" fmla="*/ 380 w 647"/>
                <a:gd name="T69" fmla="*/ 1 h 102"/>
                <a:gd name="T70" fmla="*/ 347 w 647"/>
                <a:gd name="T71" fmla="*/ 2 h 102"/>
                <a:gd name="T72" fmla="*/ 315 w 647"/>
                <a:gd name="T73" fmla="*/ 4 h 102"/>
                <a:gd name="T74" fmla="*/ 283 w 647"/>
                <a:gd name="T75" fmla="*/ 6 h 102"/>
                <a:gd name="T76" fmla="*/ 251 w 647"/>
                <a:gd name="T77" fmla="*/ 10 h 102"/>
                <a:gd name="T78" fmla="*/ 251 w 647"/>
                <a:gd name="T79" fmla="*/ 10 h 102"/>
                <a:gd name="T80" fmla="*/ 221 w 647"/>
                <a:gd name="T81" fmla="*/ 15 h 102"/>
                <a:gd name="T82" fmla="*/ 192 w 647"/>
                <a:gd name="T83" fmla="*/ 22 h 102"/>
                <a:gd name="T84" fmla="*/ 162 w 647"/>
                <a:gd name="T85" fmla="*/ 31 h 102"/>
                <a:gd name="T86" fmla="*/ 133 w 647"/>
                <a:gd name="T87" fmla="*/ 40 h 102"/>
                <a:gd name="T88" fmla="*/ 133 w 647"/>
                <a:gd name="T89" fmla="*/ 40 h 102"/>
                <a:gd name="T90" fmla="*/ 101 w 647"/>
                <a:gd name="T91" fmla="*/ 52 h 102"/>
                <a:gd name="T92" fmla="*/ 69 w 647"/>
                <a:gd name="T93" fmla="*/ 64 h 102"/>
                <a:gd name="T94" fmla="*/ 4 w 647"/>
                <a:gd name="T95" fmla="*/ 91 h 102"/>
                <a:gd name="T96" fmla="*/ 4 w 647"/>
                <a:gd name="T97" fmla="*/ 91 h 102"/>
                <a:gd name="T98" fmla="*/ 2 w 647"/>
                <a:gd name="T99" fmla="*/ 92 h 102"/>
                <a:gd name="T100" fmla="*/ 0 w 647"/>
                <a:gd name="T101" fmla="*/ 93 h 102"/>
                <a:gd name="T102" fmla="*/ 0 w 647"/>
                <a:gd name="T103" fmla="*/ 96 h 102"/>
                <a:gd name="T104" fmla="*/ 0 w 647"/>
                <a:gd name="T105" fmla="*/ 98 h 102"/>
                <a:gd name="T106" fmla="*/ 0 w 647"/>
                <a:gd name="T107" fmla="*/ 98 h 102"/>
                <a:gd name="T108" fmla="*/ 1 w 647"/>
                <a:gd name="T109" fmla="*/ 100 h 102"/>
                <a:gd name="T110" fmla="*/ 3 w 647"/>
                <a:gd name="T111" fmla="*/ 102 h 102"/>
                <a:gd name="T112" fmla="*/ 5 w 647"/>
                <a:gd name="T113" fmla="*/ 102 h 102"/>
                <a:gd name="T114" fmla="*/ 7 w 647"/>
                <a:gd name="T115" fmla="*/ 102 h 102"/>
                <a:gd name="T116" fmla="*/ 7 w 647"/>
                <a:gd name="T117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47" h="102">
                  <a:moveTo>
                    <a:pt x="7" y="102"/>
                  </a:moveTo>
                  <a:lnTo>
                    <a:pt x="7" y="102"/>
                  </a:lnTo>
                  <a:lnTo>
                    <a:pt x="64" y="79"/>
                  </a:lnTo>
                  <a:lnTo>
                    <a:pt x="93" y="68"/>
                  </a:lnTo>
                  <a:lnTo>
                    <a:pt x="121" y="57"/>
                  </a:lnTo>
                  <a:lnTo>
                    <a:pt x="150" y="47"/>
                  </a:lnTo>
                  <a:lnTo>
                    <a:pt x="179" y="38"/>
                  </a:lnTo>
                  <a:lnTo>
                    <a:pt x="208" y="31"/>
                  </a:lnTo>
                  <a:lnTo>
                    <a:pt x="238" y="24"/>
                  </a:lnTo>
                  <a:lnTo>
                    <a:pt x="238" y="24"/>
                  </a:lnTo>
                  <a:lnTo>
                    <a:pt x="270" y="20"/>
                  </a:lnTo>
                  <a:lnTo>
                    <a:pt x="301" y="16"/>
                  </a:lnTo>
                  <a:lnTo>
                    <a:pt x="333" y="15"/>
                  </a:lnTo>
                  <a:lnTo>
                    <a:pt x="365" y="14"/>
                  </a:lnTo>
                  <a:lnTo>
                    <a:pt x="365" y="14"/>
                  </a:lnTo>
                  <a:lnTo>
                    <a:pt x="431" y="12"/>
                  </a:lnTo>
                  <a:lnTo>
                    <a:pt x="496" y="12"/>
                  </a:lnTo>
                  <a:lnTo>
                    <a:pt x="496" y="12"/>
                  </a:lnTo>
                  <a:lnTo>
                    <a:pt x="569" y="13"/>
                  </a:lnTo>
                  <a:lnTo>
                    <a:pt x="641" y="16"/>
                  </a:lnTo>
                  <a:lnTo>
                    <a:pt x="641" y="16"/>
                  </a:lnTo>
                  <a:lnTo>
                    <a:pt x="644" y="15"/>
                  </a:lnTo>
                  <a:lnTo>
                    <a:pt x="646" y="14"/>
                  </a:lnTo>
                  <a:lnTo>
                    <a:pt x="647" y="12"/>
                  </a:lnTo>
                  <a:lnTo>
                    <a:pt x="647" y="10"/>
                  </a:lnTo>
                  <a:lnTo>
                    <a:pt x="647" y="8"/>
                  </a:lnTo>
                  <a:lnTo>
                    <a:pt x="646" y="6"/>
                  </a:lnTo>
                  <a:lnTo>
                    <a:pt x="644" y="4"/>
                  </a:lnTo>
                  <a:lnTo>
                    <a:pt x="641" y="4"/>
                  </a:lnTo>
                  <a:lnTo>
                    <a:pt x="641" y="4"/>
                  </a:lnTo>
                  <a:lnTo>
                    <a:pt x="576" y="1"/>
                  </a:lnTo>
                  <a:lnTo>
                    <a:pt x="511" y="0"/>
                  </a:lnTo>
                  <a:lnTo>
                    <a:pt x="445" y="0"/>
                  </a:lnTo>
                  <a:lnTo>
                    <a:pt x="380" y="1"/>
                  </a:lnTo>
                  <a:lnTo>
                    <a:pt x="380" y="1"/>
                  </a:lnTo>
                  <a:lnTo>
                    <a:pt x="347" y="2"/>
                  </a:lnTo>
                  <a:lnTo>
                    <a:pt x="315" y="4"/>
                  </a:lnTo>
                  <a:lnTo>
                    <a:pt x="283" y="6"/>
                  </a:lnTo>
                  <a:lnTo>
                    <a:pt x="251" y="10"/>
                  </a:lnTo>
                  <a:lnTo>
                    <a:pt x="251" y="10"/>
                  </a:lnTo>
                  <a:lnTo>
                    <a:pt x="221" y="15"/>
                  </a:lnTo>
                  <a:lnTo>
                    <a:pt x="192" y="22"/>
                  </a:lnTo>
                  <a:lnTo>
                    <a:pt x="162" y="31"/>
                  </a:lnTo>
                  <a:lnTo>
                    <a:pt x="133" y="40"/>
                  </a:lnTo>
                  <a:lnTo>
                    <a:pt x="133" y="40"/>
                  </a:lnTo>
                  <a:lnTo>
                    <a:pt x="101" y="52"/>
                  </a:lnTo>
                  <a:lnTo>
                    <a:pt x="69" y="64"/>
                  </a:lnTo>
                  <a:lnTo>
                    <a:pt x="4" y="91"/>
                  </a:lnTo>
                  <a:lnTo>
                    <a:pt x="4" y="91"/>
                  </a:lnTo>
                  <a:lnTo>
                    <a:pt x="2" y="92"/>
                  </a:lnTo>
                  <a:lnTo>
                    <a:pt x="0" y="93"/>
                  </a:lnTo>
                  <a:lnTo>
                    <a:pt x="0" y="96"/>
                  </a:lnTo>
                  <a:lnTo>
                    <a:pt x="0" y="98"/>
                  </a:lnTo>
                  <a:lnTo>
                    <a:pt x="0" y="98"/>
                  </a:lnTo>
                  <a:lnTo>
                    <a:pt x="1" y="100"/>
                  </a:lnTo>
                  <a:lnTo>
                    <a:pt x="3" y="102"/>
                  </a:lnTo>
                  <a:lnTo>
                    <a:pt x="5" y="102"/>
                  </a:lnTo>
                  <a:lnTo>
                    <a:pt x="7" y="102"/>
                  </a:lnTo>
                  <a:lnTo>
                    <a:pt x="7" y="10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8" name="Freeform 65">
              <a:extLst>
                <a:ext uri="{FF2B5EF4-FFF2-40B4-BE49-F238E27FC236}">
                  <a16:creationId xmlns:a16="http://schemas.microsoft.com/office/drawing/2014/main" id="{C34EC5EB-FDED-513C-887D-95062245DC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7" y="894"/>
              <a:ext cx="82" cy="27"/>
            </a:xfrm>
            <a:custGeom>
              <a:avLst/>
              <a:gdLst>
                <a:gd name="T0" fmla="*/ 9 w 245"/>
                <a:gd name="T1" fmla="*/ 80 h 81"/>
                <a:gd name="T2" fmla="*/ 9 w 245"/>
                <a:gd name="T3" fmla="*/ 80 h 81"/>
                <a:gd name="T4" fmla="*/ 30 w 245"/>
                <a:gd name="T5" fmla="*/ 70 h 81"/>
                <a:gd name="T6" fmla="*/ 52 w 245"/>
                <a:gd name="T7" fmla="*/ 61 h 81"/>
                <a:gd name="T8" fmla="*/ 74 w 245"/>
                <a:gd name="T9" fmla="*/ 53 h 81"/>
                <a:gd name="T10" fmla="*/ 96 w 245"/>
                <a:gd name="T11" fmla="*/ 45 h 81"/>
                <a:gd name="T12" fmla="*/ 119 w 245"/>
                <a:gd name="T13" fmla="*/ 38 h 81"/>
                <a:gd name="T14" fmla="*/ 141 w 245"/>
                <a:gd name="T15" fmla="*/ 31 h 81"/>
                <a:gd name="T16" fmla="*/ 164 w 245"/>
                <a:gd name="T17" fmla="*/ 26 h 81"/>
                <a:gd name="T18" fmla="*/ 186 w 245"/>
                <a:gd name="T19" fmla="*/ 21 h 81"/>
                <a:gd name="T20" fmla="*/ 186 w 245"/>
                <a:gd name="T21" fmla="*/ 21 h 81"/>
                <a:gd name="T22" fmla="*/ 213 w 245"/>
                <a:gd name="T23" fmla="*/ 16 h 81"/>
                <a:gd name="T24" fmla="*/ 239 w 245"/>
                <a:gd name="T25" fmla="*/ 12 h 81"/>
                <a:gd name="T26" fmla="*/ 239 w 245"/>
                <a:gd name="T27" fmla="*/ 12 h 81"/>
                <a:gd name="T28" fmla="*/ 242 w 245"/>
                <a:gd name="T29" fmla="*/ 11 h 81"/>
                <a:gd name="T30" fmla="*/ 244 w 245"/>
                <a:gd name="T31" fmla="*/ 10 h 81"/>
                <a:gd name="T32" fmla="*/ 245 w 245"/>
                <a:gd name="T33" fmla="*/ 8 h 81"/>
                <a:gd name="T34" fmla="*/ 245 w 245"/>
                <a:gd name="T35" fmla="*/ 5 h 81"/>
                <a:gd name="T36" fmla="*/ 245 w 245"/>
                <a:gd name="T37" fmla="*/ 3 h 81"/>
                <a:gd name="T38" fmla="*/ 244 w 245"/>
                <a:gd name="T39" fmla="*/ 2 h 81"/>
                <a:gd name="T40" fmla="*/ 242 w 245"/>
                <a:gd name="T41" fmla="*/ 0 h 81"/>
                <a:gd name="T42" fmla="*/ 239 w 245"/>
                <a:gd name="T43" fmla="*/ 0 h 81"/>
                <a:gd name="T44" fmla="*/ 239 w 245"/>
                <a:gd name="T45" fmla="*/ 0 h 81"/>
                <a:gd name="T46" fmla="*/ 216 w 245"/>
                <a:gd name="T47" fmla="*/ 4 h 81"/>
                <a:gd name="T48" fmla="*/ 192 w 245"/>
                <a:gd name="T49" fmla="*/ 8 h 81"/>
                <a:gd name="T50" fmla="*/ 168 w 245"/>
                <a:gd name="T51" fmla="*/ 12 h 81"/>
                <a:gd name="T52" fmla="*/ 145 w 245"/>
                <a:gd name="T53" fmla="*/ 18 h 81"/>
                <a:gd name="T54" fmla="*/ 122 w 245"/>
                <a:gd name="T55" fmla="*/ 24 h 81"/>
                <a:gd name="T56" fmla="*/ 98 w 245"/>
                <a:gd name="T57" fmla="*/ 31 h 81"/>
                <a:gd name="T58" fmla="*/ 75 w 245"/>
                <a:gd name="T59" fmla="*/ 39 h 81"/>
                <a:gd name="T60" fmla="*/ 53 w 245"/>
                <a:gd name="T61" fmla="*/ 48 h 81"/>
                <a:gd name="T62" fmla="*/ 53 w 245"/>
                <a:gd name="T63" fmla="*/ 48 h 81"/>
                <a:gd name="T64" fmla="*/ 28 w 245"/>
                <a:gd name="T65" fmla="*/ 58 h 81"/>
                <a:gd name="T66" fmla="*/ 3 w 245"/>
                <a:gd name="T67" fmla="*/ 69 h 81"/>
                <a:gd name="T68" fmla="*/ 3 w 245"/>
                <a:gd name="T69" fmla="*/ 69 h 81"/>
                <a:gd name="T70" fmla="*/ 1 w 245"/>
                <a:gd name="T71" fmla="*/ 71 h 81"/>
                <a:gd name="T72" fmla="*/ 0 w 245"/>
                <a:gd name="T73" fmla="*/ 73 h 81"/>
                <a:gd name="T74" fmla="*/ 0 w 245"/>
                <a:gd name="T75" fmla="*/ 75 h 81"/>
                <a:gd name="T76" fmla="*/ 1 w 245"/>
                <a:gd name="T77" fmla="*/ 77 h 81"/>
                <a:gd name="T78" fmla="*/ 3 w 245"/>
                <a:gd name="T79" fmla="*/ 79 h 81"/>
                <a:gd name="T80" fmla="*/ 5 w 245"/>
                <a:gd name="T81" fmla="*/ 80 h 81"/>
                <a:gd name="T82" fmla="*/ 7 w 245"/>
                <a:gd name="T83" fmla="*/ 81 h 81"/>
                <a:gd name="T84" fmla="*/ 9 w 245"/>
                <a:gd name="T85" fmla="*/ 80 h 81"/>
                <a:gd name="T86" fmla="*/ 9 w 245"/>
                <a:gd name="T87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45" h="81">
                  <a:moveTo>
                    <a:pt x="9" y="80"/>
                  </a:moveTo>
                  <a:lnTo>
                    <a:pt x="9" y="80"/>
                  </a:lnTo>
                  <a:lnTo>
                    <a:pt x="30" y="70"/>
                  </a:lnTo>
                  <a:lnTo>
                    <a:pt x="52" y="61"/>
                  </a:lnTo>
                  <a:lnTo>
                    <a:pt x="74" y="53"/>
                  </a:lnTo>
                  <a:lnTo>
                    <a:pt x="96" y="45"/>
                  </a:lnTo>
                  <a:lnTo>
                    <a:pt x="119" y="38"/>
                  </a:lnTo>
                  <a:lnTo>
                    <a:pt x="141" y="31"/>
                  </a:lnTo>
                  <a:lnTo>
                    <a:pt x="164" y="26"/>
                  </a:lnTo>
                  <a:lnTo>
                    <a:pt x="186" y="21"/>
                  </a:lnTo>
                  <a:lnTo>
                    <a:pt x="186" y="21"/>
                  </a:lnTo>
                  <a:lnTo>
                    <a:pt x="213" y="16"/>
                  </a:lnTo>
                  <a:lnTo>
                    <a:pt x="239" y="12"/>
                  </a:lnTo>
                  <a:lnTo>
                    <a:pt x="239" y="12"/>
                  </a:lnTo>
                  <a:lnTo>
                    <a:pt x="242" y="11"/>
                  </a:lnTo>
                  <a:lnTo>
                    <a:pt x="244" y="10"/>
                  </a:lnTo>
                  <a:lnTo>
                    <a:pt x="245" y="8"/>
                  </a:lnTo>
                  <a:lnTo>
                    <a:pt x="245" y="5"/>
                  </a:lnTo>
                  <a:lnTo>
                    <a:pt x="245" y="3"/>
                  </a:lnTo>
                  <a:lnTo>
                    <a:pt x="244" y="2"/>
                  </a:lnTo>
                  <a:lnTo>
                    <a:pt x="242" y="0"/>
                  </a:lnTo>
                  <a:lnTo>
                    <a:pt x="239" y="0"/>
                  </a:lnTo>
                  <a:lnTo>
                    <a:pt x="239" y="0"/>
                  </a:lnTo>
                  <a:lnTo>
                    <a:pt x="216" y="4"/>
                  </a:lnTo>
                  <a:lnTo>
                    <a:pt x="192" y="8"/>
                  </a:lnTo>
                  <a:lnTo>
                    <a:pt x="168" y="12"/>
                  </a:lnTo>
                  <a:lnTo>
                    <a:pt x="145" y="18"/>
                  </a:lnTo>
                  <a:lnTo>
                    <a:pt x="122" y="24"/>
                  </a:lnTo>
                  <a:lnTo>
                    <a:pt x="98" y="31"/>
                  </a:lnTo>
                  <a:lnTo>
                    <a:pt x="75" y="39"/>
                  </a:lnTo>
                  <a:lnTo>
                    <a:pt x="53" y="48"/>
                  </a:lnTo>
                  <a:lnTo>
                    <a:pt x="53" y="48"/>
                  </a:lnTo>
                  <a:lnTo>
                    <a:pt x="28" y="58"/>
                  </a:lnTo>
                  <a:lnTo>
                    <a:pt x="3" y="69"/>
                  </a:lnTo>
                  <a:lnTo>
                    <a:pt x="3" y="69"/>
                  </a:lnTo>
                  <a:lnTo>
                    <a:pt x="1" y="71"/>
                  </a:lnTo>
                  <a:lnTo>
                    <a:pt x="0" y="73"/>
                  </a:lnTo>
                  <a:lnTo>
                    <a:pt x="0" y="75"/>
                  </a:lnTo>
                  <a:lnTo>
                    <a:pt x="1" y="77"/>
                  </a:lnTo>
                  <a:lnTo>
                    <a:pt x="3" y="79"/>
                  </a:lnTo>
                  <a:lnTo>
                    <a:pt x="5" y="80"/>
                  </a:lnTo>
                  <a:lnTo>
                    <a:pt x="7" y="81"/>
                  </a:lnTo>
                  <a:lnTo>
                    <a:pt x="9" y="80"/>
                  </a:lnTo>
                  <a:lnTo>
                    <a:pt x="9" y="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69" name="Freeform 66">
              <a:extLst>
                <a:ext uri="{FF2B5EF4-FFF2-40B4-BE49-F238E27FC236}">
                  <a16:creationId xmlns:a16="http://schemas.microsoft.com/office/drawing/2014/main" id="{C0ABB46E-1665-C24F-F151-83DCB2D1B0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2" y="1042"/>
              <a:ext cx="133" cy="380"/>
            </a:xfrm>
            <a:custGeom>
              <a:avLst/>
              <a:gdLst>
                <a:gd name="T0" fmla="*/ 184 w 397"/>
                <a:gd name="T1" fmla="*/ 40 h 1138"/>
                <a:gd name="T2" fmla="*/ 172 w 397"/>
                <a:gd name="T3" fmla="*/ 153 h 1138"/>
                <a:gd name="T4" fmla="*/ 168 w 397"/>
                <a:gd name="T5" fmla="*/ 302 h 1138"/>
                <a:gd name="T6" fmla="*/ 163 w 397"/>
                <a:gd name="T7" fmla="*/ 377 h 1138"/>
                <a:gd name="T8" fmla="*/ 153 w 397"/>
                <a:gd name="T9" fmla="*/ 451 h 1138"/>
                <a:gd name="T10" fmla="*/ 124 w 397"/>
                <a:gd name="T11" fmla="*/ 562 h 1138"/>
                <a:gd name="T12" fmla="*/ 62 w 397"/>
                <a:gd name="T13" fmla="*/ 747 h 1138"/>
                <a:gd name="T14" fmla="*/ 26 w 397"/>
                <a:gd name="T15" fmla="*/ 858 h 1138"/>
                <a:gd name="T16" fmla="*/ 9 w 397"/>
                <a:gd name="T17" fmla="*/ 912 h 1138"/>
                <a:gd name="T18" fmla="*/ 0 w 397"/>
                <a:gd name="T19" fmla="*/ 964 h 1138"/>
                <a:gd name="T20" fmla="*/ 5 w 397"/>
                <a:gd name="T21" fmla="*/ 1017 h 1138"/>
                <a:gd name="T22" fmla="*/ 11 w 397"/>
                <a:gd name="T23" fmla="*/ 1033 h 1138"/>
                <a:gd name="T24" fmla="*/ 32 w 397"/>
                <a:gd name="T25" fmla="*/ 1068 h 1138"/>
                <a:gd name="T26" fmla="*/ 62 w 397"/>
                <a:gd name="T27" fmla="*/ 1095 h 1138"/>
                <a:gd name="T28" fmla="*/ 85 w 397"/>
                <a:gd name="T29" fmla="*/ 1109 h 1138"/>
                <a:gd name="T30" fmla="*/ 126 w 397"/>
                <a:gd name="T31" fmla="*/ 1125 h 1138"/>
                <a:gd name="T32" fmla="*/ 169 w 397"/>
                <a:gd name="T33" fmla="*/ 1134 h 1138"/>
                <a:gd name="T34" fmla="*/ 198 w 397"/>
                <a:gd name="T35" fmla="*/ 1137 h 1138"/>
                <a:gd name="T36" fmla="*/ 276 w 397"/>
                <a:gd name="T37" fmla="*/ 1136 h 1138"/>
                <a:gd name="T38" fmla="*/ 353 w 397"/>
                <a:gd name="T39" fmla="*/ 1131 h 1138"/>
                <a:gd name="T40" fmla="*/ 391 w 397"/>
                <a:gd name="T41" fmla="*/ 1132 h 1138"/>
                <a:gd name="T42" fmla="*/ 396 w 397"/>
                <a:gd name="T43" fmla="*/ 1128 h 1138"/>
                <a:gd name="T44" fmla="*/ 395 w 397"/>
                <a:gd name="T45" fmla="*/ 1122 h 1138"/>
                <a:gd name="T46" fmla="*/ 391 w 397"/>
                <a:gd name="T47" fmla="*/ 1120 h 1138"/>
                <a:gd name="T48" fmla="*/ 322 w 397"/>
                <a:gd name="T49" fmla="*/ 1121 h 1138"/>
                <a:gd name="T50" fmla="*/ 216 w 397"/>
                <a:gd name="T51" fmla="*/ 1126 h 1138"/>
                <a:gd name="T52" fmla="*/ 165 w 397"/>
                <a:gd name="T53" fmla="*/ 1122 h 1138"/>
                <a:gd name="T54" fmla="*/ 115 w 397"/>
                <a:gd name="T55" fmla="*/ 1109 h 1138"/>
                <a:gd name="T56" fmla="*/ 90 w 397"/>
                <a:gd name="T57" fmla="*/ 1098 h 1138"/>
                <a:gd name="T58" fmla="*/ 57 w 397"/>
                <a:gd name="T59" fmla="*/ 1076 h 1138"/>
                <a:gd name="T60" fmla="*/ 31 w 397"/>
                <a:gd name="T61" fmla="*/ 1046 h 1138"/>
                <a:gd name="T62" fmla="*/ 23 w 397"/>
                <a:gd name="T63" fmla="*/ 1031 h 1138"/>
                <a:gd name="T64" fmla="*/ 12 w 397"/>
                <a:gd name="T65" fmla="*/ 982 h 1138"/>
                <a:gd name="T66" fmla="*/ 17 w 397"/>
                <a:gd name="T67" fmla="*/ 932 h 1138"/>
                <a:gd name="T68" fmla="*/ 25 w 397"/>
                <a:gd name="T69" fmla="*/ 898 h 1138"/>
                <a:gd name="T70" fmla="*/ 43 w 397"/>
                <a:gd name="T71" fmla="*/ 846 h 1138"/>
                <a:gd name="T72" fmla="*/ 115 w 397"/>
                <a:gd name="T73" fmla="*/ 625 h 1138"/>
                <a:gd name="T74" fmla="*/ 149 w 397"/>
                <a:gd name="T75" fmla="*/ 518 h 1138"/>
                <a:gd name="T76" fmla="*/ 166 w 397"/>
                <a:gd name="T77" fmla="*/ 446 h 1138"/>
                <a:gd name="T78" fmla="*/ 178 w 397"/>
                <a:gd name="T79" fmla="*/ 337 h 1138"/>
                <a:gd name="T80" fmla="*/ 181 w 397"/>
                <a:gd name="T81" fmla="*/ 263 h 1138"/>
                <a:gd name="T82" fmla="*/ 186 w 397"/>
                <a:gd name="T83" fmla="*/ 116 h 1138"/>
                <a:gd name="T84" fmla="*/ 195 w 397"/>
                <a:gd name="T85" fmla="*/ 42 h 1138"/>
                <a:gd name="T86" fmla="*/ 203 w 397"/>
                <a:gd name="T87" fmla="*/ 4 h 1138"/>
                <a:gd name="T88" fmla="*/ 198 w 397"/>
                <a:gd name="T89" fmla="*/ 0 h 1138"/>
                <a:gd name="T90" fmla="*/ 192 w 397"/>
                <a:gd name="T91" fmla="*/ 1 h 1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97" h="1138">
                  <a:moveTo>
                    <a:pt x="191" y="4"/>
                  </a:moveTo>
                  <a:lnTo>
                    <a:pt x="191" y="4"/>
                  </a:lnTo>
                  <a:lnTo>
                    <a:pt x="184" y="40"/>
                  </a:lnTo>
                  <a:lnTo>
                    <a:pt x="178" y="77"/>
                  </a:lnTo>
                  <a:lnTo>
                    <a:pt x="175" y="115"/>
                  </a:lnTo>
                  <a:lnTo>
                    <a:pt x="172" y="153"/>
                  </a:lnTo>
                  <a:lnTo>
                    <a:pt x="171" y="190"/>
                  </a:lnTo>
                  <a:lnTo>
                    <a:pt x="170" y="227"/>
                  </a:lnTo>
                  <a:lnTo>
                    <a:pt x="168" y="302"/>
                  </a:lnTo>
                  <a:lnTo>
                    <a:pt x="168" y="302"/>
                  </a:lnTo>
                  <a:lnTo>
                    <a:pt x="166" y="340"/>
                  </a:lnTo>
                  <a:lnTo>
                    <a:pt x="163" y="377"/>
                  </a:lnTo>
                  <a:lnTo>
                    <a:pt x="159" y="414"/>
                  </a:lnTo>
                  <a:lnTo>
                    <a:pt x="153" y="451"/>
                  </a:lnTo>
                  <a:lnTo>
                    <a:pt x="153" y="451"/>
                  </a:lnTo>
                  <a:lnTo>
                    <a:pt x="144" y="488"/>
                  </a:lnTo>
                  <a:lnTo>
                    <a:pt x="135" y="525"/>
                  </a:lnTo>
                  <a:lnTo>
                    <a:pt x="124" y="562"/>
                  </a:lnTo>
                  <a:lnTo>
                    <a:pt x="112" y="598"/>
                  </a:lnTo>
                  <a:lnTo>
                    <a:pt x="112" y="598"/>
                  </a:lnTo>
                  <a:lnTo>
                    <a:pt x="62" y="747"/>
                  </a:lnTo>
                  <a:lnTo>
                    <a:pt x="62" y="747"/>
                  </a:lnTo>
                  <a:lnTo>
                    <a:pt x="38" y="821"/>
                  </a:lnTo>
                  <a:lnTo>
                    <a:pt x="26" y="858"/>
                  </a:lnTo>
                  <a:lnTo>
                    <a:pt x="14" y="895"/>
                  </a:lnTo>
                  <a:lnTo>
                    <a:pt x="14" y="895"/>
                  </a:lnTo>
                  <a:lnTo>
                    <a:pt x="9" y="912"/>
                  </a:lnTo>
                  <a:lnTo>
                    <a:pt x="5" y="929"/>
                  </a:lnTo>
                  <a:lnTo>
                    <a:pt x="2" y="946"/>
                  </a:lnTo>
                  <a:lnTo>
                    <a:pt x="0" y="964"/>
                  </a:lnTo>
                  <a:lnTo>
                    <a:pt x="0" y="981"/>
                  </a:lnTo>
                  <a:lnTo>
                    <a:pt x="1" y="998"/>
                  </a:lnTo>
                  <a:lnTo>
                    <a:pt x="5" y="1017"/>
                  </a:lnTo>
                  <a:lnTo>
                    <a:pt x="7" y="1025"/>
                  </a:lnTo>
                  <a:lnTo>
                    <a:pt x="11" y="1033"/>
                  </a:lnTo>
                  <a:lnTo>
                    <a:pt x="11" y="1033"/>
                  </a:lnTo>
                  <a:lnTo>
                    <a:pt x="17" y="1046"/>
                  </a:lnTo>
                  <a:lnTo>
                    <a:pt x="24" y="1057"/>
                  </a:lnTo>
                  <a:lnTo>
                    <a:pt x="32" y="1068"/>
                  </a:lnTo>
                  <a:lnTo>
                    <a:pt x="41" y="1078"/>
                  </a:lnTo>
                  <a:lnTo>
                    <a:pt x="51" y="1087"/>
                  </a:lnTo>
                  <a:lnTo>
                    <a:pt x="62" y="1095"/>
                  </a:lnTo>
                  <a:lnTo>
                    <a:pt x="74" y="1102"/>
                  </a:lnTo>
                  <a:lnTo>
                    <a:pt x="85" y="1109"/>
                  </a:lnTo>
                  <a:lnTo>
                    <a:pt x="85" y="1109"/>
                  </a:lnTo>
                  <a:lnTo>
                    <a:pt x="99" y="1115"/>
                  </a:lnTo>
                  <a:lnTo>
                    <a:pt x="112" y="1121"/>
                  </a:lnTo>
                  <a:lnTo>
                    <a:pt x="126" y="1125"/>
                  </a:lnTo>
                  <a:lnTo>
                    <a:pt x="140" y="1129"/>
                  </a:lnTo>
                  <a:lnTo>
                    <a:pt x="154" y="1132"/>
                  </a:lnTo>
                  <a:lnTo>
                    <a:pt x="169" y="1134"/>
                  </a:lnTo>
                  <a:lnTo>
                    <a:pt x="183" y="1136"/>
                  </a:lnTo>
                  <a:lnTo>
                    <a:pt x="198" y="1137"/>
                  </a:lnTo>
                  <a:lnTo>
                    <a:pt x="198" y="1137"/>
                  </a:lnTo>
                  <a:lnTo>
                    <a:pt x="217" y="1138"/>
                  </a:lnTo>
                  <a:lnTo>
                    <a:pt x="236" y="1137"/>
                  </a:lnTo>
                  <a:lnTo>
                    <a:pt x="276" y="1136"/>
                  </a:lnTo>
                  <a:lnTo>
                    <a:pt x="314" y="1133"/>
                  </a:lnTo>
                  <a:lnTo>
                    <a:pt x="353" y="1131"/>
                  </a:lnTo>
                  <a:lnTo>
                    <a:pt x="353" y="1131"/>
                  </a:lnTo>
                  <a:lnTo>
                    <a:pt x="372" y="1131"/>
                  </a:lnTo>
                  <a:lnTo>
                    <a:pt x="391" y="1132"/>
                  </a:lnTo>
                  <a:lnTo>
                    <a:pt x="391" y="1132"/>
                  </a:lnTo>
                  <a:lnTo>
                    <a:pt x="393" y="1132"/>
                  </a:lnTo>
                  <a:lnTo>
                    <a:pt x="395" y="1130"/>
                  </a:lnTo>
                  <a:lnTo>
                    <a:pt x="396" y="1128"/>
                  </a:lnTo>
                  <a:lnTo>
                    <a:pt x="397" y="1126"/>
                  </a:lnTo>
                  <a:lnTo>
                    <a:pt x="396" y="1124"/>
                  </a:lnTo>
                  <a:lnTo>
                    <a:pt x="395" y="1122"/>
                  </a:lnTo>
                  <a:lnTo>
                    <a:pt x="393" y="1121"/>
                  </a:lnTo>
                  <a:lnTo>
                    <a:pt x="391" y="1120"/>
                  </a:lnTo>
                  <a:lnTo>
                    <a:pt x="391" y="1120"/>
                  </a:lnTo>
                  <a:lnTo>
                    <a:pt x="374" y="1119"/>
                  </a:lnTo>
                  <a:lnTo>
                    <a:pt x="356" y="1119"/>
                  </a:lnTo>
                  <a:lnTo>
                    <a:pt x="322" y="1121"/>
                  </a:lnTo>
                  <a:lnTo>
                    <a:pt x="287" y="1123"/>
                  </a:lnTo>
                  <a:lnTo>
                    <a:pt x="251" y="1125"/>
                  </a:lnTo>
                  <a:lnTo>
                    <a:pt x="216" y="1126"/>
                  </a:lnTo>
                  <a:lnTo>
                    <a:pt x="199" y="1125"/>
                  </a:lnTo>
                  <a:lnTo>
                    <a:pt x="182" y="1124"/>
                  </a:lnTo>
                  <a:lnTo>
                    <a:pt x="165" y="1122"/>
                  </a:lnTo>
                  <a:lnTo>
                    <a:pt x="148" y="1119"/>
                  </a:lnTo>
                  <a:lnTo>
                    <a:pt x="131" y="1114"/>
                  </a:lnTo>
                  <a:lnTo>
                    <a:pt x="115" y="1109"/>
                  </a:lnTo>
                  <a:lnTo>
                    <a:pt x="115" y="1109"/>
                  </a:lnTo>
                  <a:lnTo>
                    <a:pt x="102" y="1104"/>
                  </a:lnTo>
                  <a:lnTo>
                    <a:pt x="90" y="1098"/>
                  </a:lnTo>
                  <a:lnTo>
                    <a:pt x="79" y="1091"/>
                  </a:lnTo>
                  <a:lnTo>
                    <a:pt x="67" y="1084"/>
                  </a:lnTo>
                  <a:lnTo>
                    <a:pt x="57" y="1076"/>
                  </a:lnTo>
                  <a:lnTo>
                    <a:pt x="47" y="1066"/>
                  </a:lnTo>
                  <a:lnTo>
                    <a:pt x="38" y="1056"/>
                  </a:lnTo>
                  <a:lnTo>
                    <a:pt x="31" y="1046"/>
                  </a:lnTo>
                  <a:lnTo>
                    <a:pt x="31" y="1046"/>
                  </a:lnTo>
                  <a:lnTo>
                    <a:pt x="26" y="1038"/>
                  </a:lnTo>
                  <a:lnTo>
                    <a:pt x="23" y="1031"/>
                  </a:lnTo>
                  <a:lnTo>
                    <a:pt x="17" y="1015"/>
                  </a:lnTo>
                  <a:lnTo>
                    <a:pt x="14" y="998"/>
                  </a:lnTo>
                  <a:lnTo>
                    <a:pt x="12" y="982"/>
                  </a:lnTo>
                  <a:lnTo>
                    <a:pt x="12" y="965"/>
                  </a:lnTo>
                  <a:lnTo>
                    <a:pt x="14" y="949"/>
                  </a:lnTo>
                  <a:lnTo>
                    <a:pt x="17" y="932"/>
                  </a:lnTo>
                  <a:lnTo>
                    <a:pt x="20" y="916"/>
                  </a:lnTo>
                  <a:lnTo>
                    <a:pt x="20" y="916"/>
                  </a:lnTo>
                  <a:lnTo>
                    <a:pt x="25" y="898"/>
                  </a:lnTo>
                  <a:lnTo>
                    <a:pt x="31" y="881"/>
                  </a:lnTo>
                  <a:lnTo>
                    <a:pt x="43" y="846"/>
                  </a:lnTo>
                  <a:lnTo>
                    <a:pt x="43" y="846"/>
                  </a:lnTo>
                  <a:lnTo>
                    <a:pt x="67" y="772"/>
                  </a:lnTo>
                  <a:lnTo>
                    <a:pt x="67" y="772"/>
                  </a:lnTo>
                  <a:lnTo>
                    <a:pt x="115" y="625"/>
                  </a:lnTo>
                  <a:lnTo>
                    <a:pt x="115" y="625"/>
                  </a:lnTo>
                  <a:lnTo>
                    <a:pt x="139" y="554"/>
                  </a:lnTo>
                  <a:lnTo>
                    <a:pt x="149" y="518"/>
                  </a:lnTo>
                  <a:lnTo>
                    <a:pt x="158" y="482"/>
                  </a:lnTo>
                  <a:lnTo>
                    <a:pt x="158" y="482"/>
                  </a:lnTo>
                  <a:lnTo>
                    <a:pt x="166" y="446"/>
                  </a:lnTo>
                  <a:lnTo>
                    <a:pt x="171" y="410"/>
                  </a:lnTo>
                  <a:lnTo>
                    <a:pt x="175" y="373"/>
                  </a:lnTo>
                  <a:lnTo>
                    <a:pt x="178" y="337"/>
                  </a:lnTo>
                  <a:lnTo>
                    <a:pt x="178" y="337"/>
                  </a:lnTo>
                  <a:lnTo>
                    <a:pt x="180" y="299"/>
                  </a:lnTo>
                  <a:lnTo>
                    <a:pt x="181" y="263"/>
                  </a:lnTo>
                  <a:lnTo>
                    <a:pt x="182" y="189"/>
                  </a:lnTo>
                  <a:lnTo>
                    <a:pt x="184" y="153"/>
                  </a:lnTo>
                  <a:lnTo>
                    <a:pt x="186" y="116"/>
                  </a:lnTo>
                  <a:lnTo>
                    <a:pt x="190" y="79"/>
                  </a:lnTo>
                  <a:lnTo>
                    <a:pt x="195" y="42"/>
                  </a:lnTo>
                  <a:lnTo>
                    <a:pt x="195" y="42"/>
                  </a:lnTo>
                  <a:lnTo>
                    <a:pt x="203" y="7"/>
                  </a:lnTo>
                  <a:lnTo>
                    <a:pt x="203" y="7"/>
                  </a:lnTo>
                  <a:lnTo>
                    <a:pt x="203" y="4"/>
                  </a:lnTo>
                  <a:lnTo>
                    <a:pt x="202" y="2"/>
                  </a:lnTo>
                  <a:lnTo>
                    <a:pt x="200" y="1"/>
                  </a:lnTo>
                  <a:lnTo>
                    <a:pt x="198" y="0"/>
                  </a:lnTo>
                  <a:lnTo>
                    <a:pt x="196" y="0"/>
                  </a:lnTo>
                  <a:lnTo>
                    <a:pt x="194" y="0"/>
                  </a:lnTo>
                  <a:lnTo>
                    <a:pt x="192" y="1"/>
                  </a:lnTo>
                  <a:lnTo>
                    <a:pt x="191" y="4"/>
                  </a:lnTo>
                  <a:lnTo>
                    <a:pt x="191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0" name="Freeform 67">
              <a:extLst>
                <a:ext uri="{FF2B5EF4-FFF2-40B4-BE49-F238E27FC236}">
                  <a16:creationId xmlns:a16="http://schemas.microsoft.com/office/drawing/2014/main" id="{06B3BB38-C47F-E267-49EA-DBD502E4C09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2" y="1494"/>
              <a:ext cx="415" cy="97"/>
            </a:xfrm>
            <a:custGeom>
              <a:avLst/>
              <a:gdLst>
                <a:gd name="T0" fmla="*/ 2 w 1246"/>
                <a:gd name="T1" fmla="*/ 167 h 291"/>
                <a:gd name="T2" fmla="*/ 23 w 1246"/>
                <a:gd name="T3" fmla="*/ 186 h 291"/>
                <a:gd name="T4" fmla="*/ 69 w 1246"/>
                <a:gd name="T5" fmla="*/ 219 h 291"/>
                <a:gd name="T6" fmla="*/ 120 w 1246"/>
                <a:gd name="T7" fmla="*/ 244 h 291"/>
                <a:gd name="T8" fmla="*/ 173 w 1246"/>
                <a:gd name="T9" fmla="*/ 263 h 291"/>
                <a:gd name="T10" fmla="*/ 201 w 1246"/>
                <a:gd name="T11" fmla="*/ 271 h 291"/>
                <a:gd name="T12" fmla="*/ 262 w 1246"/>
                <a:gd name="T13" fmla="*/ 283 h 291"/>
                <a:gd name="T14" fmla="*/ 326 w 1246"/>
                <a:gd name="T15" fmla="*/ 289 h 291"/>
                <a:gd name="T16" fmla="*/ 389 w 1246"/>
                <a:gd name="T17" fmla="*/ 291 h 291"/>
                <a:gd name="T18" fmla="*/ 451 w 1246"/>
                <a:gd name="T19" fmla="*/ 289 h 291"/>
                <a:gd name="T20" fmla="*/ 485 w 1246"/>
                <a:gd name="T21" fmla="*/ 286 h 291"/>
                <a:gd name="T22" fmla="*/ 551 w 1246"/>
                <a:gd name="T23" fmla="*/ 277 h 291"/>
                <a:gd name="T24" fmla="*/ 617 w 1246"/>
                <a:gd name="T25" fmla="*/ 265 h 291"/>
                <a:gd name="T26" fmla="*/ 684 w 1246"/>
                <a:gd name="T27" fmla="*/ 249 h 291"/>
                <a:gd name="T28" fmla="*/ 716 w 1246"/>
                <a:gd name="T29" fmla="*/ 240 h 291"/>
                <a:gd name="T30" fmla="*/ 780 w 1246"/>
                <a:gd name="T31" fmla="*/ 220 h 291"/>
                <a:gd name="T32" fmla="*/ 843 w 1246"/>
                <a:gd name="T33" fmla="*/ 198 h 291"/>
                <a:gd name="T34" fmla="*/ 967 w 1246"/>
                <a:gd name="T35" fmla="*/ 146 h 291"/>
                <a:gd name="T36" fmla="*/ 1030 w 1246"/>
                <a:gd name="T37" fmla="*/ 118 h 291"/>
                <a:gd name="T38" fmla="*/ 1152 w 1246"/>
                <a:gd name="T39" fmla="*/ 57 h 291"/>
                <a:gd name="T40" fmla="*/ 1212 w 1246"/>
                <a:gd name="T41" fmla="*/ 27 h 291"/>
                <a:gd name="T42" fmla="*/ 1243 w 1246"/>
                <a:gd name="T43" fmla="*/ 11 h 291"/>
                <a:gd name="T44" fmla="*/ 1246 w 1246"/>
                <a:gd name="T45" fmla="*/ 8 h 291"/>
                <a:gd name="T46" fmla="*/ 1245 w 1246"/>
                <a:gd name="T47" fmla="*/ 4 h 291"/>
                <a:gd name="T48" fmla="*/ 1241 w 1246"/>
                <a:gd name="T49" fmla="*/ 1 h 291"/>
                <a:gd name="T50" fmla="*/ 1237 w 1246"/>
                <a:gd name="T51" fmla="*/ 1 h 291"/>
                <a:gd name="T52" fmla="*/ 1118 w 1246"/>
                <a:gd name="T53" fmla="*/ 61 h 291"/>
                <a:gd name="T54" fmla="*/ 996 w 1246"/>
                <a:gd name="T55" fmla="*/ 120 h 291"/>
                <a:gd name="T56" fmla="*/ 935 w 1246"/>
                <a:gd name="T57" fmla="*/ 147 h 291"/>
                <a:gd name="T58" fmla="*/ 811 w 1246"/>
                <a:gd name="T59" fmla="*/ 197 h 291"/>
                <a:gd name="T60" fmla="*/ 748 w 1246"/>
                <a:gd name="T61" fmla="*/ 218 h 291"/>
                <a:gd name="T62" fmla="*/ 716 w 1246"/>
                <a:gd name="T63" fmla="*/ 228 h 291"/>
                <a:gd name="T64" fmla="*/ 651 w 1246"/>
                <a:gd name="T65" fmla="*/ 245 h 291"/>
                <a:gd name="T66" fmla="*/ 587 w 1246"/>
                <a:gd name="T67" fmla="*/ 259 h 291"/>
                <a:gd name="T68" fmla="*/ 521 w 1246"/>
                <a:gd name="T69" fmla="*/ 270 h 291"/>
                <a:gd name="T70" fmla="*/ 488 w 1246"/>
                <a:gd name="T71" fmla="*/ 273 h 291"/>
                <a:gd name="T72" fmla="*/ 425 w 1246"/>
                <a:gd name="T73" fmla="*/ 278 h 291"/>
                <a:gd name="T74" fmla="*/ 362 w 1246"/>
                <a:gd name="T75" fmla="*/ 279 h 291"/>
                <a:gd name="T76" fmla="*/ 298 w 1246"/>
                <a:gd name="T77" fmla="*/ 275 h 291"/>
                <a:gd name="T78" fmla="*/ 235 w 1246"/>
                <a:gd name="T79" fmla="*/ 266 h 291"/>
                <a:gd name="T80" fmla="*/ 207 w 1246"/>
                <a:gd name="T81" fmla="*/ 260 h 291"/>
                <a:gd name="T82" fmla="*/ 153 w 1246"/>
                <a:gd name="T83" fmla="*/ 244 h 291"/>
                <a:gd name="T84" fmla="*/ 101 w 1246"/>
                <a:gd name="T85" fmla="*/ 223 h 291"/>
                <a:gd name="T86" fmla="*/ 53 w 1246"/>
                <a:gd name="T87" fmla="*/ 194 h 291"/>
                <a:gd name="T88" fmla="*/ 31 w 1246"/>
                <a:gd name="T89" fmla="*/ 177 h 291"/>
                <a:gd name="T90" fmla="*/ 10 w 1246"/>
                <a:gd name="T91" fmla="*/ 158 h 291"/>
                <a:gd name="T92" fmla="*/ 8 w 1246"/>
                <a:gd name="T93" fmla="*/ 157 h 291"/>
                <a:gd name="T94" fmla="*/ 4 w 1246"/>
                <a:gd name="T95" fmla="*/ 157 h 291"/>
                <a:gd name="T96" fmla="*/ 1 w 1246"/>
                <a:gd name="T97" fmla="*/ 160 h 291"/>
                <a:gd name="T98" fmla="*/ 0 w 1246"/>
                <a:gd name="T99" fmla="*/ 165 h 291"/>
                <a:gd name="T100" fmla="*/ 2 w 1246"/>
                <a:gd name="T101" fmla="*/ 16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246" h="291">
                  <a:moveTo>
                    <a:pt x="2" y="167"/>
                  </a:moveTo>
                  <a:lnTo>
                    <a:pt x="2" y="167"/>
                  </a:lnTo>
                  <a:lnTo>
                    <a:pt x="12" y="177"/>
                  </a:lnTo>
                  <a:lnTo>
                    <a:pt x="23" y="186"/>
                  </a:lnTo>
                  <a:lnTo>
                    <a:pt x="45" y="203"/>
                  </a:lnTo>
                  <a:lnTo>
                    <a:pt x="69" y="219"/>
                  </a:lnTo>
                  <a:lnTo>
                    <a:pt x="94" y="232"/>
                  </a:lnTo>
                  <a:lnTo>
                    <a:pt x="120" y="244"/>
                  </a:lnTo>
                  <a:lnTo>
                    <a:pt x="146" y="255"/>
                  </a:lnTo>
                  <a:lnTo>
                    <a:pt x="173" y="263"/>
                  </a:lnTo>
                  <a:lnTo>
                    <a:pt x="201" y="271"/>
                  </a:lnTo>
                  <a:lnTo>
                    <a:pt x="201" y="271"/>
                  </a:lnTo>
                  <a:lnTo>
                    <a:pt x="231" y="277"/>
                  </a:lnTo>
                  <a:lnTo>
                    <a:pt x="262" y="283"/>
                  </a:lnTo>
                  <a:lnTo>
                    <a:pt x="293" y="287"/>
                  </a:lnTo>
                  <a:lnTo>
                    <a:pt x="326" y="289"/>
                  </a:lnTo>
                  <a:lnTo>
                    <a:pt x="357" y="291"/>
                  </a:lnTo>
                  <a:lnTo>
                    <a:pt x="389" y="291"/>
                  </a:lnTo>
                  <a:lnTo>
                    <a:pt x="420" y="290"/>
                  </a:lnTo>
                  <a:lnTo>
                    <a:pt x="451" y="289"/>
                  </a:lnTo>
                  <a:lnTo>
                    <a:pt x="451" y="289"/>
                  </a:lnTo>
                  <a:lnTo>
                    <a:pt x="485" y="286"/>
                  </a:lnTo>
                  <a:lnTo>
                    <a:pt x="518" y="282"/>
                  </a:lnTo>
                  <a:lnTo>
                    <a:pt x="551" y="277"/>
                  </a:lnTo>
                  <a:lnTo>
                    <a:pt x="584" y="272"/>
                  </a:lnTo>
                  <a:lnTo>
                    <a:pt x="617" y="265"/>
                  </a:lnTo>
                  <a:lnTo>
                    <a:pt x="650" y="258"/>
                  </a:lnTo>
                  <a:lnTo>
                    <a:pt x="684" y="249"/>
                  </a:lnTo>
                  <a:lnTo>
                    <a:pt x="716" y="240"/>
                  </a:lnTo>
                  <a:lnTo>
                    <a:pt x="716" y="240"/>
                  </a:lnTo>
                  <a:lnTo>
                    <a:pt x="748" y="231"/>
                  </a:lnTo>
                  <a:lnTo>
                    <a:pt x="780" y="220"/>
                  </a:lnTo>
                  <a:lnTo>
                    <a:pt x="812" y="209"/>
                  </a:lnTo>
                  <a:lnTo>
                    <a:pt x="843" y="198"/>
                  </a:lnTo>
                  <a:lnTo>
                    <a:pt x="906" y="173"/>
                  </a:lnTo>
                  <a:lnTo>
                    <a:pt x="967" y="146"/>
                  </a:lnTo>
                  <a:lnTo>
                    <a:pt x="967" y="146"/>
                  </a:lnTo>
                  <a:lnTo>
                    <a:pt x="1030" y="118"/>
                  </a:lnTo>
                  <a:lnTo>
                    <a:pt x="1091" y="88"/>
                  </a:lnTo>
                  <a:lnTo>
                    <a:pt x="1152" y="57"/>
                  </a:lnTo>
                  <a:lnTo>
                    <a:pt x="1212" y="27"/>
                  </a:lnTo>
                  <a:lnTo>
                    <a:pt x="1212" y="27"/>
                  </a:lnTo>
                  <a:lnTo>
                    <a:pt x="1243" y="11"/>
                  </a:lnTo>
                  <a:lnTo>
                    <a:pt x="1243" y="11"/>
                  </a:lnTo>
                  <a:lnTo>
                    <a:pt x="1245" y="10"/>
                  </a:lnTo>
                  <a:lnTo>
                    <a:pt x="1246" y="8"/>
                  </a:lnTo>
                  <a:lnTo>
                    <a:pt x="1246" y="6"/>
                  </a:lnTo>
                  <a:lnTo>
                    <a:pt x="1245" y="4"/>
                  </a:lnTo>
                  <a:lnTo>
                    <a:pt x="1243" y="2"/>
                  </a:lnTo>
                  <a:lnTo>
                    <a:pt x="1241" y="1"/>
                  </a:lnTo>
                  <a:lnTo>
                    <a:pt x="1239" y="0"/>
                  </a:lnTo>
                  <a:lnTo>
                    <a:pt x="1237" y="1"/>
                  </a:lnTo>
                  <a:lnTo>
                    <a:pt x="1237" y="1"/>
                  </a:lnTo>
                  <a:lnTo>
                    <a:pt x="1118" y="61"/>
                  </a:lnTo>
                  <a:lnTo>
                    <a:pt x="1058" y="91"/>
                  </a:lnTo>
                  <a:lnTo>
                    <a:pt x="996" y="120"/>
                  </a:lnTo>
                  <a:lnTo>
                    <a:pt x="996" y="120"/>
                  </a:lnTo>
                  <a:lnTo>
                    <a:pt x="935" y="147"/>
                  </a:lnTo>
                  <a:lnTo>
                    <a:pt x="874" y="173"/>
                  </a:lnTo>
                  <a:lnTo>
                    <a:pt x="811" y="197"/>
                  </a:lnTo>
                  <a:lnTo>
                    <a:pt x="780" y="208"/>
                  </a:lnTo>
                  <a:lnTo>
                    <a:pt x="748" y="218"/>
                  </a:lnTo>
                  <a:lnTo>
                    <a:pt x="748" y="218"/>
                  </a:lnTo>
                  <a:lnTo>
                    <a:pt x="716" y="228"/>
                  </a:lnTo>
                  <a:lnTo>
                    <a:pt x="685" y="237"/>
                  </a:lnTo>
                  <a:lnTo>
                    <a:pt x="651" y="245"/>
                  </a:lnTo>
                  <a:lnTo>
                    <a:pt x="619" y="252"/>
                  </a:lnTo>
                  <a:lnTo>
                    <a:pt x="587" y="259"/>
                  </a:lnTo>
                  <a:lnTo>
                    <a:pt x="554" y="265"/>
                  </a:lnTo>
                  <a:lnTo>
                    <a:pt x="521" y="270"/>
                  </a:lnTo>
                  <a:lnTo>
                    <a:pt x="488" y="273"/>
                  </a:lnTo>
                  <a:lnTo>
                    <a:pt x="488" y="273"/>
                  </a:lnTo>
                  <a:lnTo>
                    <a:pt x="457" y="276"/>
                  </a:lnTo>
                  <a:lnTo>
                    <a:pt x="425" y="278"/>
                  </a:lnTo>
                  <a:lnTo>
                    <a:pt x="393" y="279"/>
                  </a:lnTo>
                  <a:lnTo>
                    <a:pt x="362" y="279"/>
                  </a:lnTo>
                  <a:lnTo>
                    <a:pt x="330" y="277"/>
                  </a:lnTo>
                  <a:lnTo>
                    <a:pt x="298" y="275"/>
                  </a:lnTo>
                  <a:lnTo>
                    <a:pt x="266" y="271"/>
                  </a:lnTo>
                  <a:lnTo>
                    <a:pt x="235" y="266"/>
                  </a:lnTo>
                  <a:lnTo>
                    <a:pt x="235" y="266"/>
                  </a:lnTo>
                  <a:lnTo>
                    <a:pt x="207" y="260"/>
                  </a:lnTo>
                  <a:lnTo>
                    <a:pt x="180" y="253"/>
                  </a:lnTo>
                  <a:lnTo>
                    <a:pt x="153" y="244"/>
                  </a:lnTo>
                  <a:lnTo>
                    <a:pt x="127" y="234"/>
                  </a:lnTo>
                  <a:lnTo>
                    <a:pt x="101" y="223"/>
                  </a:lnTo>
                  <a:lnTo>
                    <a:pt x="77" y="209"/>
                  </a:lnTo>
                  <a:lnTo>
                    <a:pt x="53" y="194"/>
                  </a:lnTo>
                  <a:lnTo>
                    <a:pt x="42" y="186"/>
                  </a:lnTo>
                  <a:lnTo>
                    <a:pt x="31" y="177"/>
                  </a:lnTo>
                  <a:lnTo>
                    <a:pt x="31" y="177"/>
                  </a:lnTo>
                  <a:lnTo>
                    <a:pt x="10" y="158"/>
                  </a:lnTo>
                  <a:lnTo>
                    <a:pt x="10" y="158"/>
                  </a:lnTo>
                  <a:lnTo>
                    <a:pt x="8" y="157"/>
                  </a:lnTo>
                  <a:lnTo>
                    <a:pt x="6" y="157"/>
                  </a:lnTo>
                  <a:lnTo>
                    <a:pt x="4" y="157"/>
                  </a:lnTo>
                  <a:lnTo>
                    <a:pt x="2" y="158"/>
                  </a:lnTo>
                  <a:lnTo>
                    <a:pt x="1" y="160"/>
                  </a:lnTo>
                  <a:lnTo>
                    <a:pt x="0" y="162"/>
                  </a:lnTo>
                  <a:lnTo>
                    <a:pt x="0" y="165"/>
                  </a:lnTo>
                  <a:lnTo>
                    <a:pt x="2" y="167"/>
                  </a:lnTo>
                  <a:lnTo>
                    <a:pt x="2" y="16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1" name="Freeform 68">
              <a:extLst>
                <a:ext uri="{FF2B5EF4-FFF2-40B4-BE49-F238E27FC236}">
                  <a16:creationId xmlns:a16="http://schemas.microsoft.com/office/drawing/2014/main" id="{9F2EAEB1-5C50-B859-A069-ED8934A4A2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9" y="2532"/>
              <a:ext cx="262" cy="1775"/>
            </a:xfrm>
            <a:custGeom>
              <a:avLst/>
              <a:gdLst>
                <a:gd name="T0" fmla="*/ 764 w 785"/>
                <a:gd name="T1" fmla="*/ 5249 h 5327"/>
                <a:gd name="T2" fmla="*/ 706 w 785"/>
                <a:gd name="T3" fmla="*/ 5039 h 5327"/>
                <a:gd name="T4" fmla="*/ 653 w 785"/>
                <a:gd name="T5" fmla="*/ 4827 h 5327"/>
                <a:gd name="T6" fmla="*/ 579 w 785"/>
                <a:gd name="T7" fmla="*/ 4470 h 5327"/>
                <a:gd name="T8" fmla="*/ 526 w 785"/>
                <a:gd name="T9" fmla="*/ 4183 h 5327"/>
                <a:gd name="T10" fmla="*/ 433 w 785"/>
                <a:gd name="T11" fmla="*/ 3606 h 5327"/>
                <a:gd name="T12" fmla="*/ 360 w 785"/>
                <a:gd name="T13" fmla="*/ 3174 h 5327"/>
                <a:gd name="T14" fmla="*/ 318 w 785"/>
                <a:gd name="T15" fmla="*/ 2959 h 5327"/>
                <a:gd name="T16" fmla="*/ 254 w 785"/>
                <a:gd name="T17" fmla="*/ 2676 h 5327"/>
                <a:gd name="T18" fmla="*/ 210 w 785"/>
                <a:gd name="T19" fmla="*/ 2463 h 5327"/>
                <a:gd name="T20" fmla="*/ 186 w 785"/>
                <a:gd name="T21" fmla="*/ 2315 h 5327"/>
                <a:gd name="T22" fmla="*/ 147 w 785"/>
                <a:gd name="T23" fmla="*/ 2019 h 5327"/>
                <a:gd name="T24" fmla="*/ 114 w 785"/>
                <a:gd name="T25" fmla="*/ 1722 h 5327"/>
                <a:gd name="T26" fmla="*/ 71 w 785"/>
                <a:gd name="T27" fmla="*/ 1275 h 5327"/>
                <a:gd name="T28" fmla="*/ 35 w 785"/>
                <a:gd name="T29" fmla="*/ 827 h 5327"/>
                <a:gd name="T30" fmla="*/ 21 w 785"/>
                <a:gd name="T31" fmla="*/ 631 h 5327"/>
                <a:gd name="T32" fmla="*/ 13 w 785"/>
                <a:gd name="T33" fmla="*/ 513 h 5327"/>
                <a:gd name="T34" fmla="*/ 13 w 785"/>
                <a:gd name="T35" fmla="*/ 418 h 5327"/>
                <a:gd name="T36" fmla="*/ 12 w 785"/>
                <a:gd name="T37" fmla="*/ 378 h 5327"/>
                <a:gd name="T38" fmla="*/ 15 w 785"/>
                <a:gd name="T39" fmla="*/ 354 h 5327"/>
                <a:gd name="T40" fmla="*/ 32 w 785"/>
                <a:gd name="T41" fmla="*/ 320 h 5327"/>
                <a:gd name="T42" fmla="*/ 62 w 785"/>
                <a:gd name="T43" fmla="*/ 282 h 5327"/>
                <a:gd name="T44" fmla="*/ 127 w 785"/>
                <a:gd name="T45" fmla="*/ 219 h 5327"/>
                <a:gd name="T46" fmla="*/ 176 w 785"/>
                <a:gd name="T47" fmla="*/ 183 h 5327"/>
                <a:gd name="T48" fmla="*/ 255 w 785"/>
                <a:gd name="T49" fmla="*/ 136 h 5327"/>
                <a:gd name="T50" fmla="*/ 363 w 785"/>
                <a:gd name="T51" fmla="*/ 78 h 5327"/>
                <a:gd name="T52" fmla="*/ 496 w 785"/>
                <a:gd name="T53" fmla="*/ 11 h 5327"/>
                <a:gd name="T54" fmla="*/ 499 w 785"/>
                <a:gd name="T55" fmla="*/ 5 h 5327"/>
                <a:gd name="T56" fmla="*/ 495 w 785"/>
                <a:gd name="T57" fmla="*/ 0 h 5327"/>
                <a:gd name="T58" fmla="*/ 490 w 785"/>
                <a:gd name="T59" fmla="*/ 0 h 5327"/>
                <a:gd name="T60" fmla="*/ 300 w 785"/>
                <a:gd name="T61" fmla="*/ 97 h 5327"/>
                <a:gd name="T62" fmla="*/ 214 w 785"/>
                <a:gd name="T63" fmla="*/ 146 h 5327"/>
                <a:gd name="T64" fmla="*/ 142 w 785"/>
                <a:gd name="T65" fmla="*/ 192 h 5327"/>
                <a:gd name="T66" fmla="*/ 78 w 785"/>
                <a:gd name="T67" fmla="*/ 247 h 5327"/>
                <a:gd name="T68" fmla="*/ 42 w 785"/>
                <a:gd name="T69" fmla="*/ 287 h 5327"/>
                <a:gd name="T70" fmla="*/ 17 w 785"/>
                <a:gd name="T71" fmla="*/ 321 h 5327"/>
                <a:gd name="T72" fmla="*/ 2 w 785"/>
                <a:gd name="T73" fmla="*/ 358 h 5327"/>
                <a:gd name="T74" fmla="*/ 0 w 785"/>
                <a:gd name="T75" fmla="*/ 375 h 5327"/>
                <a:gd name="T76" fmla="*/ 0 w 785"/>
                <a:gd name="T77" fmla="*/ 454 h 5327"/>
                <a:gd name="T78" fmla="*/ 2 w 785"/>
                <a:gd name="T79" fmla="*/ 550 h 5327"/>
                <a:gd name="T80" fmla="*/ 15 w 785"/>
                <a:gd name="T81" fmla="*/ 715 h 5327"/>
                <a:gd name="T82" fmla="*/ 31 w 785"/>
                <a:gd name="T83" fmla="*/ 932 h 5327"/>
                <a:gd name="T84" fmla="*/ 55 w 785"/>
                <a:gd name="T85" fmla="*/ 1233 h 5327"/>
                <a:gd name="T86" fmla="*/ 98 w 785"/>
                <a:gd name="T87" fmla="*/ 1685 h 5327"/>
                <a:gd name="T88" fmla="*/ 131 w 785"/>
                <a:gd name="T89" fmla="*/ 1985 h 5327"/>
                <a:gd name="T90" fmla="*/ 169 w 785"/>
                <a:gd name="T91" fmla="*/ 2284 h 5327"/>
                <a:gd name="T92" fmla="*/ 204 w 785"/>
                <a:gd name="T93" fmla="*/ 2499 h 5327"/>
                <a:gd name="T94" fmla="*/ 234 w 785"/>
                <a:gd name="T95" fmla="*/ 2643 h 5327"/>
                <a:gd name="T96" fmla="*/ 285 w 785"/>
                <a:gd name="T97" fmla="*/ 2859 h 5327"/>
                <a:gd name="T98" fmla="*/ 316 w 785"/>
                <a:gd name="T99" fmla="*/ 3004 h 5327"/>
                <a:gd name="T100" fmla="*/ 395 w 785"/>
                <a:gd name="T101" fmla="*/ 3441 h 5327"/>
                <a:gd name="T102" fmla="*/ 488 w 785"/>
                <a:gd name="T103" fmla="*/ 4026 h 5327"/>
                <a:gd name="T104" fmla="*/ 538 w 785"/>
                <a:gd name="T105" fmla="*/ 4317 h 5327"/>
                <a:gd name="T106" fmla="*/ 609 w 785"/>
                <a:gd name="T107" fmla="*/ 4681 h 5327"/>
                <a:gd name="T108" fmla="*/ 657 w 785"/>
                <a:gd name="T109" fmla="*/ 4898 h 5327"/>
                <a:gd name="T110" fmla="*/ 712 w 785"/>
                <a:gd name="T111" fmla="*/ 5113 h 5327"/>
                <a:gd name="T112" fmla="*/ 753 w 785"/>
                <a:gd name="T113" fmla="*/ 5254 h 5327"/>
                <a:gd name="T114" fmla="*/ 775 w 785"/>
                <a:gd name="T115" fmla="*/ 5325 h 5327"/>
                <a:gd name="T116" fmla="*/ 781 w 785"/>
                <a:gd name="T117" fmla="*/ 5327 h 5327"/>
                <a:gd name="T118" fmla="*/ 785 w 785"/>
                <a:gd name="T119" fmla="*/ 5322 h 5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5" h="5327">
                  <a:moveTo>
                    <a:pt x="785" y="5320"/>
                  </a:moveTo>
                  <a:lnTo>
                    <a:pt x="785" y="5320"/>
                  </a:lnTo>
                  <a:lnTo>
                    <a:pt x="764" y="5249"/>
                  </a:lnTo>
                  <a:lnTo>
                    <a:pt x="744" y="5179"/>
                  </a:lnTo>
                  <a:lnTo>
                    <a:pt x="724" y="5109"/>
                  </a:lnTo>
                  <a:lnTo>
                    <a:pt x="706" y="5039"/>
                  </a:lnTo>
                  <a:lnTo>
                    <a:pt x="688" y="4968"/>
                  </a:lnTo>
                  <a:lnTo>
                    <a:pt x="670" y="4897"/>
                  </a:lnTo>
                  <a:lnTo>
                    <a:pt x="653" y="4827"/>
                  </a:lnTo>
                  <a:lnTo>
                    <a:pt x="637" y="4755"/>
                  </a:lnTo>
                  <a:lnTo>
                    <a:pt x="607" y="4613"/>
                  </a:lnTo>
                  <a:lnTo>
                    <a:pt x="579" y="4470"/>
                  </a:lnTo>
                  <a:lnTo>
                    <a:pt x="552" y="4326"/>
                  </a:lnTo>
                  <a:lnTo>
                    <a:pt x="526" y="4183"/>
                  </a:lnTo>
                  <a:lnTo>
                    <a:pt x="526" y="4183"/>
                  </a:lnTo>
                  <a:lnTo>
                    <a:pt x="503" y="4038"/>
                  </a:lnTo>
                  <a:lnTo>
                    <a:pt x="479" y="3894"/>
                  </a:lnTo>
                  <a:lnTo>
                    <a:pt x="433" y="3606"/>
                  </a:lnTo>
                  <a:lnTo>
                    <a:pt x="410" y="3461"/>
                  </a:lnTo>
                  <a:lnTo>
                    <a:pt x="385" y="3318"/>
                  </a:lnTo>
                  <a:lnTo>
                    <a:pt x="360" y="3174"/>
                  </a:lnTo>
                  <a:lnTo>
                    <a:pt x="333" y="3031"/>
                  </a:lnTo>
                  <a:lnTo>
                    <a:pt x="333" y="3031"/>
                  </a:lnTo>
                  <a:lnTo>
                    <a:pt x="318" y="2959"/>
                  </a:lnTo>
                  <a:lnTo>
                    <a:pt x="303" y="2888"/>
                  </a:lnTo>
                  <a:lnTo>
                    <a:pt x="270" y="2747"/>
                  </a:lnTo>
                  <a:lnTo>
                    <a:pt x="254" y="2676"/>
                  </a:lnTo>
                  <a:lnTo>
                    <a:pt x="238" y="2605"/>
                  </a:lnTo>
                  <a:lnTo>
                    <a:pt x="223" y="2534"/>
                  </a:lnTo>
                  <a:lnTo>
                    <a:pt x="210" y="2463"/>
                  </a:lnTo>
                  <a:lnTo>
                    <a:pt x="210" y="2463"/>
                  </a:lnTo>
                  <a:lnTo>
                    <a:pt x="197" y="2389"/>
                  </a:lnTo>
                  <a:lnTo>
                    <a:pt x="186" y="2315"/>
                  </a:lnTo>
                  <a:lnTo>
                    <a:pt x="175" y="2241"/>
                  </a:lnTo>
                  <a:lnTo>
                    <a:pt x="165" y="2168"/>
                  </a:lnTo>
                  <a:lnTo>
                    <a:pt x="147" y="2019"/>
                  </a:lnTo>
                  <a:lnTo>
                    <a:pt x="130" y="1871"/>
                  </a:lnTo>
                  <a:lnTo>
                    <a:pt x="130" y="1871"/>
                  </a:lnTo>
                  <a:lnTo>
                    <a:pt x="114" y="1722"/>
                  </a:lnTo>
                  <a:lnTo>
                    <a:pt x="99" y="1573"/>
                  </a:lnTo>
                  <a:lnTo>
                    <a:pt x="84" y="1424"/>
                  </a:lnTo>
                  <a:lnTo>
                    <a:pt x="71" y="1275"/>
                  </a:lnTo>
                  <a:lnTo>
                    <a:pt x="58" y="1126"/>
                  </a:lnTo>
                  <a:lnTo>
                    <a:pt x="46" y="976"/>
                  </a:lnTo>
                  <a:lnTo>
                    <a:pt x="35" y="827"/>
                  </a:lnTo>
                  <a:lnTo>
                    <a:pt x="25" y="678"/>
                  </a:lnTo>
                  <a:lnTo>
                    <a:pt x="25" y="678"/>
                  </a:lnTo>
                  <a:lnTo>
                    <a:pt x="21" y="631"/>
                  </a:lnTo>
                  <a:lnTo>
                    <a:pt x="17" y="584"/>
                  </a:lnTo>
                  <a:lnTo>
                    <a:pt x="14" y="536"/>
                  </a:lnTo>
                  <a:lnTo>
                    <a:pt x="13" y="513"/>
                  </a:lnTo>
                  <a:lnTo>
                    <a:pt x="13" y="489"/>
                  </a:lnTo>
                  <a:lnTo>
                    <a:pt x="13" y="489"/>
                  </a:lnTo>
                  <a:lnTo>
                    <a:pt x="13" y="418"/>
                  </a:lnTo>
                  <a:lnTo>
                    <a:pt x="13" y="418"/>
                  </a:lnTo>
                  <a:lnTo>
                    <a:pt x="12" y="391"/>
                  </a:lnTo>
                  <a:lnTo>
                    <a:pt x="12" y="378"/>
                  </a:lnTo>
                  <a:lnTo>
                    <a:pt x="13" y="365"/>
                  </a:lnTo>
                  <a:lnTo>
                    <a:pt x="13" y="365"/>
                  </a:lnTo>
                  <a:lnTo>
                    <a:pt x="15" y="354"/>
                  </a:lnTo>
                  <a:lnTo>
                    <a:pt x="20" y="343"/>
                  </a:lnTo>
                  <a:lnTo>
                    <a:pt x="26" y="331"/>
                  </a:lnTo>
                  <a:lnTo>
                    <a:pt x="32" y="320"/>
                  </a:lnTo>
                  <a:lnTo>
                    <a:pt x="47" y="300"/>
                  </a:lnTo>
                  <a:lnTo>
                    <a:pt x="62" y="282"/>
                  </a:lnTo>
                  <a:lnTo>
                    <a:pt x="62" y="282"/>
                  </a:lnTo>
                  <a:lnTo>
                    <a:pt x="82" y="259"/>
                  </a:lnTo>
                  <a:lnTo>
                    <a:pt x="104" y="238"/>
                  </a:lnTo>
                  <a:lnTo>
                    <a:pt x="127" y="219"/>
                  </a:lnTo>
                  <a:lnTo>
                    <a:pt x="151" y="201"/>
                  </a:lnTo>
                  <a:lnTo>
                    <a:pt x="151" y="201"/>
                  </a:lnTo>
                  <a:lnTo>
                    <a:pt x="176" y="183"/>
                  </a:lnTo>
                  <a:lnTo>
                    <a:pt x="203" y="167"/>
                  </a:lnTo>
                  <a:lnTo>
                    <a:pt x="229" y="151"/>
                  </a:lnTo>
                  <a:lnTo>
                    <a:pt x="255" y="136"/>
                  </a:lnTo>
                  <a:lnTo>
                    <a:pt x="309" y="106"/>
                  </a:lnTo>
                  <a:lnTo>
                    <a:pt x="363" y="78"/>
                  </a:lnTo>
                  <a:lnTo>
                    <a:pt x="363" y="78"/>
                  </a:lnTo>
                  <a:lnTo>
                    <a:pt x="430" y="44"/>
                  </a:lnTo>
                  <a:lnTo>
                    <a:pt x="496" y="11"/>
                  </a:lnTo>
                  <a:lnTo>
                    <a:pt x="496" y="11"/>
                  </a:lnTo>
                  <a:lnTo>
                    <a:pt x="498" y="9"/>
                  </a:lnTo>
                  <a:lnTo>
                    <a:pt x="499" y="7"/>
                  </a:lnTo>
                  <a:lnTo>
                    <a:pt x="499" y="5"/>
                  </a:lnTo>
                  <a:lnTo>
                    <a:pt x="498" y="3"/>
                  </a:lnTo>
                  <a:lnTo>
                    <a:pt x="497" y="1"/>
                  </a:lnTo>
                  <a:lnTo>
                    <a:pt x="495" y="0"/>
                  </a:lnTo>
                  <a:lnTo>
                    <a:pt x="493" y="0"/>
                  </a:lnTo>
                  <a:lnTo>
                    <a:pt x="490" y="0"/>
                  </a:lnTo>
                  <a:lnTo>
                    <a:pt x="490" y="0"/>
                  </a:lnTo>
                  <a:lnTo>
                    <a:pt x="426" y="32"/>
                  </a:lnTo>
                  <a:lnTo>
                    <a:pt x="363" y="64"/>
                  </a:lnTo>
                  <a:lnTo>
                    <a:pt x="300" y="97"/>
                  </a:lnTo>
                  <a:lnTo>
                    <a:pt x="238" y="132"/>
                  </a:lnTo>
                  <a:lnTo>
                    <a:pt x="238" y="132"/>
                  </a:lnTo>
                  <a:lnTo>
                    <a:pt x="214" y="146"/>
                  </a:lnTo>
                  <a:lnTo>
                    <a:pt x="190" y="161"/>
                  </a:lnTo>
                  <a:lnTo>
                    <a:pt x="165" y="176"/>
                  </a:lnTo>
                  <a:lnTo>
                    <a:pt x="142" y="192"/>
                  </a:lnTo>
                  <a:lnTo>
                    <a:pt x="120" y="209"/>
                  </a:lnTo>
                  <a:lnTo>
                    <a:pt x="98" y="227"/>
                  </a:lnTo>
                  <a:lnTo>
                    <a:pt x="78" y="247"/>
                  </a:lnTo>
                  <a:lnTo>
                    <a:pt x="58" y="267"/>
                  </a:lnTo>
                  <a:lnTo>
                    <a:pt x="58" y="267"/>
                  </a:lnTo>
                  <a:lnTo>
                    <a:pt x="42" y="287"/>
                  </a:lnTo>
                  <a:lnTo>
                    <a:pt x="33" y="298"/>
                  </a:lnTo>
                  <a:lnTo>
                    <a:pt x="25" y="309"/>
                  </a:lnTo>
                  <a:lnTo>
                    <a:pt x="17" y="321"/>
                  </a:lnTo>
                  <a:lnTo>
                    <a:pt x="11" y="333"/>
                  </a:lnTo>
                  <a:lnTo>
                    <a:pt x="5" y="346"/>
                  </a:lnTo>
                  <a:lnTo>
                    <a:pt x="2" y="358"/>
                  </a:lnTo>
                  <a:lnTo>
                    <a:pt x="2" y="358"/>
                  </a:lnTo>
                  <a:lnTo>
                    <a:pt x="0" y="367"/>
                  </a:lnTo>
                  <a:lnTo>
                    <a:pt x="0" y="375"/>
                  </a:lnTo>
                  <a:lnTo>
                    <a:pt x="1" y="392"/>
                  </a:lnTo>
                  <a:lnTo>
                    <a:pt x="1" y="392"/>
                  </a:lnTo>
                  <a:lnTo>
                    <a:pt x="0" y="454"/>
                  </a:lnTo>
                  <a:lnTo>
                    <a:pt x="1" y="517"/>
                  </a:lnTo>
                  <a:lnTo>
                    <a:pt x="1" y="517"/>
                  </a:lnTo>
                  <a:lnTo>
                    <a:pt x="2" y="550"/>
                  </a:lnTo>
                  <a:lnTo>
                    <a:pt x="4" y="584"/>
                  </a:lnTo>
                  <a:lnTo>
                    <a:pt x="9" y="650"/>
                  </a:lnTo>
                  <a:lnTo>
                    <a:pt x="15" y="715"/>
                  </a:lnTo>
                  <a:lnTo>
                    <a:pt x="20" y="781"/>
                  </a:lnTo>
                  <a:lnTo>
                    <a:pt x="20" y="781"/>
                  </a:lnTo>
                  <a:lnTo>
                    <a:pt x="31" y="932"/>
                  </a:lnTo>
                  <a:lnTo>
                    <a:pt x="42" y="1082"/>
                  </a:lnTo>
                  <a:lnTo>
                    <a:pt x="42" y="1082"/>
                  </a:lnTo>
                  <a:lnTo>
                    <a:pt x="55" y="1233"/>
                  </a:lnTo>
                  <a:lnTo>
                    <a:pt x="68" y="1383"/>
                  </a:lnTo>
                  <a:lnTo>
                    <a:pt x="83" y="1534"/>
                  </a:lnTo>
                  <a:lnTo>
                    <a:pt x="98" y="1685"/>
                  </a:lnTo>
                  <a:lnTo>
                    <a:pt x="98" y="1685"/>
                  </a:lnTo>
                  <a:lnTo>
                    <a:pt x="114" y="1834"/>
                  </a:lnTo>
                  <a:lnTo>
                    <a:pt x="131" y="1985"/>
                  </a:lnTo>
                  <a:lnTo>
                    <a:pt x="149" y="2135"/>
                  </a:lnTo>
                  <a:lnTo>
                    <a:pt x="169" y="2284"/>
                  </a:lnTo>
                  <a:lnTo>
                    <a:pt x="169" y="2284"/>
                  </a:lnTo>
                  <a:lnTo>
                    <a:pt x="179" y="2356"/>
                  </a:lnTo>
                  <a:lnTo>
                    <a:pt x="192" y="2428"/>
                  </a:lnTo>
                  <a:lnTo>
                    <a:pt x="204" y="2499"/>
                  </a:lnTo>
                  <a:lnTo>
                    <a:pt x="218" y="2569"/>
                  </a:lnTo>
                  <a:lnTo>
                    <a:pt x="218" y="2569"/>
                  </a:lnTo>
                  <a:lnTo>
                    <a:pt x="234" y="2643"/>
                  </a:lnTo>
                  <a:lnTo>
                    <a:pt x="251" y="2714"/>
                  </a:lnTo>
                  <a:lnTo>
                    <a:pt x="269" y="2786"/>
                  </a:lnTo>
                  <a:lnTo>
                    <a:pt x="285" y="2859"/>
                  </a:lnTo>
                  <a:lnTo>
                    <a:pt x="285" y="2859"/>
                  </a:lnTo>
                  <a:lnTo>
                    <a:pt x="301" y="2931"/>
                  </a:lnTo>
                  <a:lnTo>
                    <a:pt x="316" y="3004"/>
                  </a:lnTo>
                  <a:lnTo>
                    <a:pt x="344" y="3149"/>
                  </a:lnTo>
                  <a:lnTo>
                    <a:pt x="370" y="3295"/>
                  </a:lnTo>
                  <a:lnTo>
                    <a:pt x="395" y="3441"/>
                  </a:lnTo>
                  <a:lnTo>
                    <a:pt x="418" y="3587"/>
                  </a:lnTo>
                  <a:lnTo>
                    <a:pt x="442" y="3734"/>
                  </a:lnTo>
                  <a:lnTo>
                    <a:pt x="488" y="4026"/>
                  </a:lnTo>
                  <a:lnTo>
                    <a:pt x="488" y="4026"/>
                  </a:lnTo>
                  <a:lnTo>
                    <a:pt x="513" y="4172"/>
                  </a:lnTo>
                  <a:lnTo>
                    <a:pt x="538" y="4317"/>
                  </a:lnTo>
                  <a:lnTo>
                    <a:pt x="566" y="4463"/>
                  </a:lnTo>
                  <a:lnTo>
                    <a:pt x="594" y="4609"/>
                  </a:lnTo>
                  <a:lnTo>
                    <a:pt x="609" y="4681"/>
                  </a:lnTo>
                  <a:lnTo>
                    <a:pt x="624" y="4753"/>
                  </a:lnTo>
                  <a:lnTo>
                    <a:pt x="641" y="4826"/>
                  </a:lnTo>
                  <a:lnTo>
                    <a:pt x="657" y="4898"/>
                  </a:lnTo>
                  <a:lnTo>
                    <a:pt x="675" y="4969"/>
                  </a:lnTo>
                  <a:lnTo>
                    <a:pt x="693" y="5042"/>
                  </a:lnTo>
                  <a:lnTo>
                    <a:pt x="712" y="5113"/>
                  </a:lnTo>
                  <a:lnTo>
                    <a:pt x="732" y="5184"/>
                  </a:lnTo>
                  <a:lnTo>
                    <a:pt x="732" y="5184"/>
                  </a:lnTo>
                  <a:lnTo>
                    <a:pt x="753" y="5254"/>
                  </a:lnTo>
                  <a:lnTo>
                    <a:pt x="773" y="5323"/>
                  </a:lnTo>
                  <a:lnTo>
                    <a:pt x="773" y="5323"/>
                  </a:lnTo>
                  <a:lnTo>
                    <a:pt x="775" y="5325"/>
                  </a:lnTo>
                  <a:lnTo>
                    <a:pt x="777" y="5327"/>
                  </a:lnTo>
                  <a:lnTo>
                    <a:pt x="779" y="5327"/>
                  </a:lnTo>
                  <a:lnTo>
                    <a:pt x="781" y="5327"/>
                  </a:lnTo>
                  <a:lnTo>
                    <a:pt x="783" y="5326"/>
                  </a:lnTo>
                  <a:lnTo>
                    <a:pt x="784" y="5324"/>
                  </a:lnTo>
                  <a:lnTo>
                    <a:pt x="785" y="5322"/>
                  </a:lnTo>
                  <a:lnTo>
                    <a:pt x="785" y="5320"/>
                  </a:lnTo>
                  <a:lnTo>
                    <a:pt x="785" y="53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2" name="Freeform 69">
              <a:extLst>
                <a:ext uri="{FF2B5EF4-FFF2-40B4-BE49-F238E27FC236}">
                  <a16:creationId xmlns:a16="http://schemas.microsoft.com/office/drawing/2014/main" id="{F036E2B0-2BCF-D373-227A-F63474C7C4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9" y="1024"/>
              <a:ext cx="76" cy="111"/>
            </a:xfrm>
            <a:custGeom>
              <a:avLst/>
              <a:gdLst>
                <a:gd name="T0" fmla="*/ 225 w 226"/>
                <a:gd name="T1" fmla="*/ 155 h 333"/>
                <a:gd name="T2" fmla="*/ 226 w 226"/>
                <a:gd name="T3" fmla="*/ 190 h 333"/>
                <a:gd name="T4" fmla="*/ 223 w 226"/>
                <a:gd name="T5" fmla="*/ 221 h 333"/>
                <a:gd name="T6" fmla="*/ 215 w 226"/>
                <a:gd name="T7" fmla="*/ 251 h 333"/>
                <a:gd name="T8" fmla="*/ 204 w 226"/>
                <a:gd name="T9" fmla="*/ 276 h 333"/>
                <a:gd name="T10" fmla="*/ 189 w 226"/>
                <a:gd name="T11" fmla="*/ 298 h 333"/>
                <a:gd name="T12" fmla="*/ 172 w 226"/>
                <a:gd name="T13" fmla="*/ 315 h 333"/>
                <a:gd name="T14" fmla="*/ 152 w 226"/>
                <a:gd name="T15" fmla="*/ 327 h 333"/>
                <a:gd name="T16" fmla="*/ 129 w 226"/>
                <a:gd name="T17" fmla="*/ 333 h 333"/>
                <a:gd name="T18" fmla="*/ 118 w 226"/>
                <a:gd name="T19" fmla="*/ 333 h 333"/>
                <a:gd name="T20" fmla="*/ 95 w 226"/>
                <a:gd name="T21" fmla="*/ 329 h 333"/>
                <a:gd name="T22" fmla="*/ 74 w 226"/>
                <a:gd name="T23" fmla="*/ 318 h 333"/>
                <a:gd name="T24" fmla="*/ 54 w 226"/>
                <a:gd name="T25" fmla="*/ 302 h 333"/>
                <a:gd name="T26" fmla="*/ 37 w 226"/>
                <a:gd name="T27" fmla="*/ 281 h 333"/>
                <a:gd name="T28" fmla="*/ 22 w 226"/>
                <a:gd name="T29" fmla="*/ 256 h 333"/>
                <a:gd name="T30" fmla="*/ 11 w 226"/>
                <a:gd name="T31" fmla="*/ 227 h 333"/>
                <a:gd name="T32" fmla="*/ 3 w 226"/>
                <a:gd name="T33" fmla="*/ 195 h 333"/>
                <a:gd name="T34" fmla="*/ 1 w 226"/>
                <a:gd name="T35" fmla="*/ 178 h 333"/>
                <a:gd name="T36" fmla="*/ 0 w 226"/>
                <a:gd name="T37" fmla="*/ 143 h 333"/>
                <a:gd name="T38" fmla="*/ 3 w 226"/>
                <a:gd name="T39" fmla="*/ 112 h 333"/>
                <a:gd name="T40" fmla="*/ 11 w 226"/>
                <a:gd name="T41" fmla="*/ 82 h 333"/>
                <a:gd name="T42" fmla="*/ 22 w 226"/>
                <a:gd name="T43" fmla="*/ 56 h 333"/>
                <a:gd name="T44" fmla="*/ 37 w 226"/>
                <a:gd name="T45" fmla="*/ 35 h 333"/>
                <a:gd name="T46" fmla="*/ 54 w 226"/>
                <a:gd name="T47" fmla="*/ 17 h 333"/>
                <a:gd name="T48" fmla="*/ 75 w 226"/>
                <a:gd name="T49" fmla="*/ 6 h 333"/>
                <a:gd name="T50" fmla="*/ 97 w 226"/>
                <a:gd name="T51" fmla="*/ 0 h 333"/>
                <a:gd name="T52" fmla="*/ 108 w 226"/>
                <a:gd name="T53" fmla="*/ 0 h 333"/>
                <a:gd name="T54" fmla="*/ 131 w 226"/>
                <a:gd name="T55" fmla="*/ 4 h 333"/>
                <a:gd name="T56" fmla="*/ 152 w 226"/>
                <a:gd name="T57" fmla="*/ 15 h 333"/>
                <a:gd name="T58" fmla="*/ 172 w 226"/>
                <a:gd name="T59" fmla="*/ 31 h 333"/>
                <a:gd name="T60" fmla="*/ 189 w 226"/>
                <a:gd name="T61" fmla="*/ 52 h 333"/>
                <a:gd name="T62" fmla="*/ 204 w 226"/>
                <a:gd name="T63" fmla="*/ 77 h 333"/>
                <a:gd name="T64" fmla="*/ 215 w 226"/>
                <a:gd name="T65" fmla="*/ 106 h 333"/>
                <a:gd name="T66" fmla="*/ 223 w 226"/>
                <a:gd name="T67" fmla="*/ 138 h 333"/>
                <a:gd name="T68" fmla="*/ 225 w 226"/>
                <a:gd name="T69" fmla="*/ 155 h 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26" h="333">
                  <a:moveTo>
                    <a:pt x="225" y="155"/>
                  </a:moveTo>
                  <a:lnTo>
                    <a:pt x="225" y="155"/>
                  </a:lnTo>
                  <a:lnTo>
                    <a:pt x="226" y="173"/>
                  </a:lnTo>
                  <a:lnTo>
                    <a:pt x="226" y="190"/>
                  </a:lnTo>
                  <a:lnTo>
                    <a:pt x="225" y="206"/>
                  </a:lnTo>
                  <a:lnTo>
                    <a:pt x="223" y="221"/>
                  </a:lnTo>
                  <a:lnTo>
                    <a:pt x="220" y="236"/>
                  </a:lnTo>
                  <a:lnTo>
                    <a:pt x="215" y="251"/>
                  </a:lnTo>
                  <a:lnTo>
                    <a:pt x="210" y="264"/>
                  </a:lnTo>
                  <a:lnTo>
                    <a:pt x="204" y="276"/>
                  </a:lnTo>
                  <a:lnTo>
                    <a:pt x="197" y="288"/>
                  </a:lnTo>
                  <a:lnTo>
                    <a:pt x="189" y="298"/>
                  </a:lnTo>
                  <a:lnTo>
                    <a:pt x="181" y="308"/>
                  </a:lnTo>
                  <a:lnTo>
                    <a:pt x="172" y="315"/>
                  </a:lnTo>
                  <a:lnTo>
                    <a:pt x="162" y="322"/>
                  </a:lnTo>
                  <a:lnTo>
                    <a:pt x="152" y="327"/>
                  </a:lnTo>
                  <a:lnTo>
                    <a:pt x="141" y="331"/>
                  </a:lnTo>
                  <a:lnTo>
                    <a:pt x="129" y="333"/>
                  </a:lnTo>
                  <a:lnTo>
                    <a:pt x="129" y="333"/>
                  </a:lnTo>
                  <a:lnTo>
                    <a:pt x="118" y="333"/>
                  </a:lnTo>
                  <a:lnTo>
                    <a:pt x="106" y="332"/>
                  </a:lnTo>
                  <a:lnTo>
                    <a:pt x="95" y="329"/>
                  </a:lnTo>
                  <a:lnTo>
                    <a:pt x="84" y="324"/>
                  </a:lnTo>
                  <a:lnTo>
                    <a:pt x="74" y="318"/>
                  </a:lnTo>
                  <a:lnTo>
                    <a:pt x="64" y="311"/>
                  </a:lnTo>
                  <a:lnTo>
                    <a:pt x="54" y="302"/>
                  </a:lnTo>
                  <a:lnTo>
                    <a:pt x="45" y="292"/>
                  </a:lnTo>
                  <a:lnTo>
                    <a:pt x="37" y="281"/>
                  </a:lnTo>
                  <a:lnTo>
                    <a:pt x="29" y="269"/>
                  </a:lnTo>
                  <a:lnTo>
                    <a:pt x="22" y="256"/>
                  </a:lnTo>
                  <a:lnTo>
                    <a:pt x="16" y="242"/>
                  </a:lnTo>
                  <a:lnTo>
                    <a:pt x="11" y="227"/>
                  </a:lnTo>
                  <a:lnTo>
                    <a:pt x="6" y="211"/>
                  </a:lnTo>
                  <a:lnTo>
                    <a:pt x="3" y="195"/>
                  </a:lnTo>
                  <a:lnTo>
                    <a:pt x="1" y="178"/>
                  </a:lnTo>
                  <a:lnTo>
                    <a:pt x="1" y="178"/>
                  </a:lnTo>
                  <a:lnTo>
                    <a:pt x="0" y="160"/>
                  </a:lnTo>
                  <a:lnTo>
                    <a:pt x="0" y="143"/>
                  </a:lnTo>
                  <a:lnTo>
                    <a:pt x="1" y="127"/>
                  </a:lnTo>
                  <a:lnTo>
                    <a:pt x="3" y="112"/>
                  </a:lnTo>
                  <a:lnTo>
                    <a:pt x="7" y="97"/>
                  </a:lnTo>
                  <a:lnTo>
                    <a:pt x="11" y="82"/>
                  </a:lnTo>
                  <a:lnTo>
                    <a:pt x="16" y="69"/>
                  </a:lnTo>
                  <a:lnTo>
                    <a:pt x="22" y="56"/>
                  </a:lnTo>
                  <a:lnTo>
                    <a:pt x="29" y="45"/>
                  </a:lnTo>
                  <a:lnTo>
                    <a:pt x="37" y="35"/>
                  </a:lnTo>
                  <a:lnTo>
                    <a:pt x="45" y="25"/>
                  </a:lnTo>
                  <a:lnTo>
                    <a:pt x="54" y="17"/>
                  </a:lnTo>
                  <a:lnTo>
                    <a:pt x="64" y="11"/>
                  </a:lnTo>
                  <a:lnTo>
                    <a:pt x="75" y="6"/>
                  </a:lnTo>
                  <a:lnTo>
                    <a:pt x="85" y="2"/>
                  </a:lnTo>
                  <a:lnTo>
                    <a:pt x="97" y="0"/>
                  </a:lnTo>
                  <a:lnTo>
                    <a:pt x="97" y="0"/>
                  </a:lnTo>
                  <a:lnTo>
                    <a:pt x="108" y="0"/>
                  </a:lnTo>
                  <a:lnTo>
                    <a:pt x="120" y="1"/>
                  </a:lnTo>
                  <a:lnTo>
                    <a:pt x="131" y="4"/>
                  </a:lnTo>
                  <a:lnTo>
                    <a:pt x="142" y="9"/>
                  </a:lnTo>
                  <a:lnTo>
                    <a:pt x="152" y="15"/>
                  </a:lnTo>
                  <a:lnTo>
                    <a:pt x="162" y="22"/>
                  </a:lnTo>
                  <a:lnTo>
                    <a:pt x="172" y="31"/>
                  </a:lnTo>
                  <a:lnTo>
                    <a:pt x="181" y="41"/>
                  </a:lnTo>
                  <a:lnTo>
                    <a:pt x="189" y="52"/>
                  </a:lnTo>
                  <a:lnTo>
                    <a:pt x="197" y="64"/>
                  </a:lnTo>
                  <a:lnTo>
                    <a:pt x="204" y="77"/>
                  </a:lnTo>
                  <a:lnTo>
                    <a:pt x="210" y="91"/>
                  </a:lnTo>
                  <a:lnTo>
                    <a:pt x="215" y="106"/>
                  </a:lnTo>
                  <a:lnTo>
                    <a:pt x="220" y="122"/>
                  </a:lnTo>
                  <a:lnTo>
                    <a:pt x="223" y="138"/>
                  </a:lnTo>
                  <a:lnTo>
                    <a:pt x="225" y="155"/>
                  </a:lnTo>
                  <a:lnTo>
                    <a:pt x="225" y="1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3" name="Freeform 70">
              <a:extLst>
                <a:ext uri="{FF2B5EF4-FFF2-40B4-BE49-F238E27FC236}">
                  <a16:creationId xmlns:a16="http://schemas.microsoft.com/office/drawing/2014/main" id="{D4A2B9F1-C7AB-21EC-8D6B-AE7A202F7680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3" y="979"/>
              <a:ext cx="76" cy="112"/>
            </a:xfrm>
            <a:custGeom>
              <a:avLst/>
              <a:gdLst>
                <a:gd name="T0" fmla="*/ 226 w 227"/>
                <a:gd name="T1" fmla="*/ 157 h 335"/>
                <a:gd name="T2" fmla="*/ 227 w 227"/>
                <a:gd name="T3" fmla="*/ 190 h 335"/>
                <a:gd name="T4" fmla="*/ 224 w 227"/>
                <a:gd name="T5" fmla="*/ 222 h 335"/>
                <a:gd name="T6" fmla="*/ 216 w 227"/>
                <a:gd name="T7" fmla="*/ 251 h 335"/>
                <a:gd name="T8" fmla="*/ 205 w 227"/>
                <a:gd name="T9" fmla="*/ 277 h 335"/>
                <a:gd name="T10" fmla="*/ 190 w 227"/>
                <a:gd name="T11" fmla="*/ 299 h 335"/>
                <a:gd name="T12" fmla="*/ 173 w 227"/>
                <a:gd name="T13" fmla="*/ 317 h 335"/>
                <a:gd name="T14" fmla="*/ 152 w 227"/>
                <a:gd name="T15" fmla="*/ 329 h 335"/>
                <a:gd name="T16" fmla="*/ 130 w 227"/>
                <a:gd name="T17" fmla="*/ 334 h 335"/>
                <a:gd name="T18" fmla="*/ 119 w 227"/>
                <a:gd name="T19" fmla="*/ 335 h 335"/>
                <a:gd name="T20" fmla="*/ 96 w 227"/>
                <a:gd name="T21" fmla="*/ 330 h 335"/>
                <a:gd name="T22" fmla="*/ 74 w 227"/>
                <a:gd name="T23" fmla="*/ 320 h 335"/>
                <a:gd name="T24" fmla="*/ 54 w 227"/>
                <a:gd name="T25" fmla="*/ 304 h 335"/>
                <a:gd name="T26" fmla="*/ 37 w 227"/>
                <a:gd name="T27" fmla="*/ 282 h 335"/>
                <a:gd name="T28" fmla="*/ 22 w 227"/>
                <a:gd name="T29" fmla="*/ 256 h 335"/>
                <a:gd name="T30" fmla="*/ 11 w 227"/>
                <a:gd name="T31" fmla="*/ 227 h 335"/>
                <a:gd name="T32" fmla="*/ 3 w 227"/>
                <a:gd name="T33" fmla="*/ 196 h 335"/>
                <a:gd name="T34" fmla="*/ 1 w 227"/>
                <a:gd name="T35" fmla="*/ 179 h 335"/>
                <a:gd name="T36" fmla="*/ 0 w 227"/>
                <a:gd name="T37" fmla="*/ 145 h 335"/>
                <a:gd name="T38" fmla="*/ 3 w 227"/>
                <a:gd name="T39" fmla="*/ 113 h 335"/>
                <a:gd name="T40" fmla="*/ 11 w 227"/>
                <a:gd name="T41" fmla="*/ 84 h 335"/>
                <a:gd name="T42" fmla="*/ 22 w 227"/>
                <a:gd name="T43" fmla="*/ 57 h 335"/>
                <a:gd name="T44" fmla="*/ 37 w 227"/>
                <a:gd name="T45" fmla="*/ 35 h 335"/>
                <a:gd name="T46" fmla="*/ 54 w 227"/>
                <a:gd name="T47" fmla="*/ 18 h 335"/>
                <a:gd name="T48" fmla="*/ 74 w 227"/>
                <a:gd name="T49" fmla="*/ 6 h 335"/>
                <a:gd name="T50" fmla="*/ 98 w 227"/>
                <a:gd name="T51" fmla="*/ 1 h 335"/>
                <a:gd name="T52" fmla="*/ 109 w 227"/>
                <a:gd name="T53" fmla="*/ 0 h 335"/>
                <a:gd name="T54" fmla="*/ 132 w 227"/>
                <a:gd name="T55" fmla="*/ 5 h 335"/>
                <a:gd name="T56" fmla="*/ 153 w 227"/>
                <a:gd name="T57" fmla="*/ 16 h 335"/>
                <a:gd name="T58" fmla="*/ 173 w 227"/>
                <a:gd name="T59" fmla="*/ 32 h 335"/>
                <a:gd name="T60" fmla="*/ 190 w 227"/>
                <a:gd name="T61" fmla="*/ 53 h 335"/>
                <a:gd name="T62" fmla="*/ 205 w 227"/>
                <a:gd name="T63" fmla="*/ 78 h 335"/>
                <a:gd name="T64" fmla="*/ 216 w 227"/>
                <a:gd name="T65" fmla="*/ 108 h 335"/>
                <a:gd name="T66" fmla="*/ 224 w 227"/>
                <a:gd name="T67" fmla="*/ 140 h 335"/>
                <a:gd name="T68" fmla="*/ 226 w 227"/>
                <a:gd name="T69" fmla="*/ 157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27" h="335">
                  <a:moveTo>
                    <a:pt x="226" y="157"/>
                  </a:moveTo>
                  <a:lnTo>
                    <a:pt x="226" y="157"/>
                  </a:lnTo>
                  <a:lnTo>
                    <a:pt x="227" y="174"/>
                  </a:lnTo>
                  <a:lnTo>
                    <a:pt x="227" y="190"/>
                  </a:lnTo>
                  <a:lnTo>
                    <a:pt x="226" y="206"/>
                  </a:lnTo>
                  <a:lnTo>
                    <a:pt x="224" y="222"/>
                  </a:lnTo>
                  <a:lnTo>
                    <a:pt x="220" y="237"/>
                  </a:lnTo>
                  <a:lnTo>
                    <a:pt x="216" y="251"/>
                  </a:lnTo>
                  <a:lnTo>
                    <a:pt x="211" y="265"/>
                  </a:lnTo>
                  <a:lnTo>
                    <a:pt x="205" y="277"/>
                  </a:lnTo>
                  <a:lnTo>
                    <a:pt x="198" y="289"/>
                  </a:lnTo>
                  <a:lnTo>
                    <a:pt x="190" y="299"/>
                  </a:lnTo>
                  <a:lnTo>
                    <a:pt x="182" y="309"/>
                  </a:lnTo>
                  <a:lnTo>
                    <a:pt x="173" y="317"/>
                  </a:lnTo>
                  <a:lnTo>
                    <a:pt x="163" y="324"/>
                  </a:lnTo>
                  <a:lnTo>
                    <a:pt x="152" y="329"/>
                  </a:lnTo>
                  <a:lnTo>
                    <a:pt x="142" y="332"/>
                  </a:lnTo>
                  <a:lnTo>
                    <a:pt x="130" y="334"/>
                  </a:lnTo>
                  <a:lnTo>
                    <a:pt x="130" y="334"/>
                  </a:lnTo>
                  <a:lnTo>
                    <a:pt x="119" y="335"/>
                  </a:lnTo>
                  <a:lnTo>
                    <a:pt x="107" y="333"/>
                  </a:lnTo>
                  <a:lnTo>
                    <a:pt x="96" y="330"/>
                  </a:lnTo>
                  <a:lnTo>
                    <a:pt x="84" y="326"/>
                  </a:lnTo>
                  <a:lnTo>
                    <a:pt x="74" y="320"/>
                  </a:lnTo>
                  <a:lnTo>
                    <a:pt x="64" y="312"/>
                  </a:lnTo>
                  <a:lnTo>
                    <a:pt x="54" y="304"/>
                  </a:lnTo>
                  <a:lnTo>
                    <a:pt x="45" y="293"/>
                  </a:lnTo>
                  <a:lnTo>
                    <a:pt x="37" y="282"/>
                  </a:lnTo>
                  <a:lnTo>
                    <a:pt x="29" y="269"/>
                  </a:lnTo>
                  <a:lnTo>
                    <a:pt x="22" y="256"/>
                  </a:lnTo>
                  <a:lnTo>
                    <a:pt x="16" y="242"/>
                  </a:lnTo>
                  <a:lnTo>
                    <a:pt x="11" y="227"/>
                  </a:lnTo>
                  <a:lnTo>
                    <a:pt x="6" y="212"/>
                  </a:lnTo>
                  <a:lnTo>
                    <a:pt x="3" y="196"/>
                  </a:lnTo>
                  <a:lnTo>
                    <a:pt x="1" y="179"/>
                  </a:lnTo>
                  <a:lnTo>
                    <a:pt x="1" y="179"/>
                  </a:lnTo>
                  <a:lnTo>
                    <a:pt x="0" y="162"/>
                  </a:lnTo>
                  <a:lnTo>
                    <a:pt x="0" y="145"/>
                  </a:lnTo>
                  <a:lnTo>
                    <a:pt x="1" y="129"/>
                  </a:lnTo>
                  <a:lnTo>
                    <a:pt x="3" y="113"/>
                  </a:lnTo>
                  <a:lnTo>
                    <a:pt x="6" y="98"/>
                  </a:lnTo>
                  <a:lnTo>
                    <a:pt x="11" y="84"/>
                  </a:lnTo>
                  <a:lnTo>
                    <a:pt x="16" y="70"/>
                  </a:lnTo>
                  <a:lnTo>
                    <a:pt x="22" y="57"/>
                  </a:lnTo>
                  <a:lnTo>
                    <a:pt x="29" y="46"/>
                  </a:lnTo>
                  <a:lnTo>
                    <a:pt x="37" y="35"/>
                  </a:lnTo>
                  <a:lnTo>
                    <a:pt x="45" y="26"/>
                  </a:lnTo>
                  <a:lnTo>
                    <a:pt x="54" y="18"/>
                  </a:lnTo>
                  <a:lnTo>
                    <a:pt x="64" y="11"/>
                  </a:lnTo>
                  <a:lnTo>
                    <a:pt x="74" y="6"/>
                  </a:lnTo>
                  <a:lnTo>
                    <a:pt x="85" y="3"/>
                  </a:lnTo>
                  <a:lnTo>
                    <a:pt x="98" y="1"/>
                  </a:lnTo>
                  <a:lnTo>
                    <a:pt x="98" y="1"/>
                  </a:lnTo>
                  <a:lnTo>
                    <a:pt x="109" y="0"/>
                  </a:lnTo>
                  <a:lnTo>
                    <a:pt x="120" y="2"/>
                  </a:lnTo>
                  <a:lnTo>
                    <a:pt x="132" y="5"/>
                  </a:lnTo>
                  <a:lnTo>
                    <a:pt x="142" y="9"/>
                  </a:lnTo>
                  <a:lnTo>
                    <a:pt x="153" y="16"/>
                  </a:lnTo>
                  <a:lnTo>
                    <a:pt x="163" y="23"/>
                  </a:lnTo>
                  <a:lnTo>
                    <a:pt x="173" y="32"/>
                  </a:lnTo>
                  <a:lnTo>
                    <a:pt x="182" y="42"/>
                  </a:lnTo>
                  <a:lnTo>
                    <a:pt x="190" y="53"/>
                  </a:lnTo>
                  <a:lnTo>
                    <a:pt x="198" y="65"/>
                  </a:lnTo>
                  <a:lnTo>
                    <a:pt x="205" y="78"/>
                  </a:lnTo>
                  <a:lnTo>
                    <a:pt x="211" y="93"/>
                  </a:lnTo>
                  <a:lnTo>
                    <a:pt x="216" y="108"/>
                  </a:lnTo>
                  <a:lnTo>
                    <a:pt x="220" y="123"/>
                  </a:lnTo>
                  <a:lnTo>
                    <a:pt x="224" y="140"/>
                  </a:lnTo>
                  <a:lnTo>
                    <a:pt x="226" y="157"/>
                  </a:lnTo>
                  <a:lnTo>
                    <a:pt x="226" y="15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4" name="Freeform 71">
              <a:extLst>
                <a:ext uri="{FF2B5EF4-FFF2-40B4-BE49-F238E27FC236}">
                  <a16:creationId xmlns:a16="http://schemas.microsoft.com/office/drawing/2014/main" id="{B519720E-9835-735B-8B4A-082D5A39324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0" y="155"/>
              <a:ext cx="129" cy="226"/>
            </a:xfrm>
            <a:custGeom>
              <a:avLst/>
              <a:gdLst>
                <a:gd name="T0" fmla="*/ 11 w 387"/>
                <a:gd name="T1" fmla="*/ 673 h 678"/>
                <a:gd name="T2" fmla="*/ 34 w 387"/>
                <a:gd name="T3" fmla="*/ 602 h 678"/>
                <a:gd name="T4" fmla="*/ 61 w 387"/>
                <a:gd name="T5" fmla="*/ 531 h 678"/>
                <a:gd name="T6" fmla="*/ 90 w 387"/>
                <a:gd name="T7" fmla="*/ 462 h 678"/>
                <a:gd name="T8" fmla="*/ 122 w 387"/>
                <a:gd name="T9" fmla="*/ 394 h 678"/>
                <a:gd name="T10" fmla="*/ 139 w 387"/>
                <a:gd name="T11" fmla="*/ 361 h 678"/>
                <a:gd name="T12" fmla="*/ 175 w 387"/>
                <a:gd name="T13" fmla="*/ 295 h 678"/>
                <a:gd name="T14" fmla="*/ 214 w 387"/>
                <a:gd name="T15" fmla="*/ 232 h 678"/>
                <a:gd name="T16" fmla="*/ 256 w 387"/>
                <a:gd name="T17" fmla="*/ 170 h 678"/>
                <a:gd name="T18" fmla="*/ 278 w 387"/>
                <a:gd name="T19" fmla="*/ 140 h 678"/>
                <a:gd name="T20" fmla="*/ 330 w 387"/>
                <a:gd name="T21" fmla="*/ 73 h 678"/>
                <a:gd name="T22" fmla="*/ 385 w 387"/>
                <a:gd name="T23" fmla="*/ 10 h 678"/>
                <a:gd name="T24" fmla="*/ 386 w 387"/>
                <a:gd name="T25" fmla="*/ 8 h 678"/>
                <a:gd name="T26" fmla="*/ 386 w 387"/>
                <a:gd name="T27" fmla="*/ 3 h 678"/>
                <a:gd name="T28" fmla="*/ 383 w 387"/>
                <a:gd name="T29" fmla="*/ 0 h 678"/>
                <a:gd name="T30" fmla="*/ 379 w 387"/>
                <a:gd name="T31" fmla="*/ 0 h 678"/>
                <a:gd name="T32" fmla="*/ 377 w 387"/>
                <a:gd name="T33" fmla="*/ 1 h 678"/>
                <a:gd name="T34" fmla="*/ 327 w 387"/>
                <a:gd name="T35" fmla="*/ 58 h 678"/>
                <a:gd name="T36" fmla="*/ 280 w 387"/>
                <a:gd name="T37" fmla="*/ 117 h 678"/>
                <a:gd name="T38" fmla="*/ 236 w 387"/>
                <a:gd name="T39" fmla="*/ 178 h 678"/>
                <a:gd name="T40" fmla="*/ 194 w 387"/>
                <a:gd name="T41" fmla="*/ 241 h 678"/>
                <a:gd name="T42" fmla="*/ 174 w 387"/>
                <a:gd name="T43" fmla="*/ 273 h 678"/>
                <a:gd name="T44" fmla="*/ 137 w 387"/>
                <a:gd name="T45" fmla="*/ 339 h 678"/>
                <a:gd name="T46" fmla="*/ 103 w 387"/>
                <a:gd name="T47" fmla="*/ 406 h 678"/>
                <a:gd name="T48" fmla="*/ 71 w 387"/>
                <a:gd name="T49" fmla="*/ 474 h 678"/>
                <a:gd name="T50" fmla="*/ 56 w 387"/>
                <a:gd name="T51" fmla="*/ 509 h 678"/>
                <a:gd name="T52" fmla="*/ 26 w 387"/>
                <a:gd name="T53" fmla="*/ 589 h 678"/>
                <a:gd name="T54" fmla="*/ 0 w 387"/>
                <a:gd name="T55" fmla="*/ 670 h 678"/>
                <a:gd name="T56" fmla="*/ 0 w 387"/>
                <a:gd name="T57" fmla="*/ 673 h 678"/>
                <a:gd name="T58" fmla="*/ 2 w 387"/>
                <a:gd name="T59" fmla="*/ 676 h 678"/>
                <a:gd name="T60" fmla="*/ 6 w 387"/>
                <a:gd name="T61" fmla="*/ 678 h 678"/>
                <a:gd name="T62" fmla="*/ 10 w 387"/>
                <a:gd name="T63" fmla="*/ 676 h 678"/>
                <a:gd name="T64" fmla="*/ 11 w 387"/>
                <a:gd name="T65" fmla="*/ 673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87" h="678">
                  <a:moveTo>
                    <a:pt x="11" y="673"/>
                  </a:moveTo>
                  <a:lnTo>
                    <a:pt x="11" y="673"/>
                  </a:lnTo>
                  <a:lnTo>
                    <a:pt x="22" y="638"/>
                  </a:lnTo>
                  <a:lnTo>
                    <a:pt x="34" y="602"/>
                  </a:lnTo>
                  <a:lnTo>
                    <a:pt x="46" y="567"/>
                  </a:lnTo>
                  <a:lnTo>
                    <a:pt x="61" y="531"/>
                  </a:lnTo>
                  <a:lnTo>
                    <a:pt x="75" y="496"/>
                  </a:lnTo>
                  <a:lnTo>
                    <a:pt x="90" y="462"/>
                  </a:lnTo>
                  <a:lnTo>
                    <a:pt x="105" y="428"/>
                  </a:lnTo>
                  <a:lnTo>
                    <a:pt x="122" y="394"/>
                  </a:lnTo>
                  <a:lnTo>
                    <a:pt x="122" y="394"/>
                  </a:lnTo>
                  <a:lnTo>
                    <a:pt x="139" y="361"/>
                  </a:lnTo>
                  <a:lnTo>
                    <a:pt x="156" y="328"/>
                  </a:lnTo>
                  <a:lnTo>
                    <a:pt x="175" y="295"/>
                  </a:lnTo>
                  <a:lnTo>
                    <a:pt x="194" y="263"/>
                  </a:lnTo>
                  <a:lnTo>
                    <a:pt x="214" y="232"/>
                  </a:lnTo>
                  <a:lnTo>
                    <a:pt x="234" y="201"/>
                  </a:lnTo>
                  <a:lnTo>
                    <a:pt x="256" y="170"/>
                  </a:lnTo>
                  <a:lnTo>
                    <a:pt x="278" y="140"/>
                  </a:lnTo>
                  <a:lnTo>
                    <a:pt x="278" y="140"/>
                  </a:lnTo>
                  <a:lnTo>
                    <a:pt x="303" y="107"/>
                  </a:lnTo>
                  <a:lnTo>
                    <a:pt x="330" y="73"/>
                  </a:lnTo>
                  <a:lnTo>
                    <a:pt x="357" y="41"/>
                  </a:lnTo>
                  <a:lnTo>
                    <a:pt x="385" y="10"/>
                  </a:lnTo>
                  <a:lnTo>
                    <a:pt x="385" y="10"/>
                  </a:lnTo>
                  <a:lnTo>
                    <a:pt x="386" y="8"/>
                  </a:lnTo>
                  <a:lnTo>
                    <a:pt x="387" y="5"/>
                  </a:lnTo>
                  <a:lnTo>
                    <a:pt x="386" y="3"/>
                  </a:lnTo>
                  <a:lnTo>
                    <a:pt x="385" y="1"/>
                  </a:lnTo>
                  <a:lnTo>
                    <a:pt x="383" y="0"/>
                  </a:lnTo>
                  <a:lnTo>
                    <a:pt x="381" y="0"/>
                  </a:lnTo>
                  <a:lnTo>
                    <a:pt x="379" y="0"/>
                  </a:lnTo>
                  <a:lnTo>
                    <a:pt x="377" y="1"/>
                  </a:lnTo>
                  <a:lnTo>
                    <a:pt x="377" y="1"/>
                  </a:lnTo>
                  <a:lnTo>
                    <a:pt x="351" y="29"/>
                  </a:lnTo>
                  <a:lnTo>
                    <a:pt x="327" y="58"/>
                  </a:lnTo>
                  <a:lnTo>
                    <a:pt x="303" y="87"/>
                  </a:lnTo>
                  <a:lnTo>
                    <a:pt x="280" y="117"/>
                  </a:lnTo>
                  <a:lnTo>
                    <a:pt x="257" y="148"/>
                  </a:lnTo>
                  <a:lnTo>
                    <a:pt x="236" y="178"/>
                  </a:lnTo>
                  <a:lnTo>
                    <a:pt x="214" y="209"/>
                  </a:lnTo>
                  <a:lnTo>
                    <a:pt x="194" y="241"/>
                  </a:lnTo>
                  <a:lnTo>
                    <a:pt x="194" y="241"/>
                  </a:lnTo>
                  <a:lnTo>
                    <a:pt x="174" y="273"/>
                  </a:lnTo>
                  <a:lnTo>
                    <a:pt x="155" y="305"/>
                  </a:lnTo>
                  <a:lnTo>
                    <a:pt x="137" y="339"/>
                  </a:lnTo>
                  <a:lnTo>
                    <a:pt x="119" y="372"/>
                  </a:lnTo>
                  <a:lnTo>
                    <a:pt x="103" y="406"/>
                  </a:lnTo>
                  <a:lnTo>
                    <a:pt x="87" y="440"/>
                  </a:lnTo>
                  <a:lnTo>
                    <a:pt x="71" y="474"/>
                  </a:lnTo>
                  <a:lnTo>
                    <a:pt x="56" y="509"/>
                  </a:lnTo>
                  <a:lnTo>
                    <a:pt x="56" y="509"/>
                  </a:lnTo>
                  <a:lnTo>
                    <a:pt x="40" y="549"/>
                  </a:lnTo>
                  <a:lnTo>
                    <a:pt x="26" y="589"/>
                  </a:lnTo>
                  <a:lnTo>
                    <a:pt x="12" y="630"/>
                  </a:lnTo>
                  <a:lnTo>
                    <a:pt x="0" y="670"/>
                  </a:lnTo>
                  <a:lnTo>
                    <a:pt x="0" y="670"/>
                  </a:lnTo>
                  <a:lnTo>
                    <a:pt x="0" y="673"/>
                  </a:lnTo>
                  <a:lnTo>
                    <a:pt x="0" y="675"/>
                  </a:lnTo>
                  <a:lnTo>
                    <a:pt x="2" y="676"/>
                  </a:lnTo>
                  <a:lnTo>
                    <a:pt x="4" y="677"/>
                  </a:lnTo>
                  <a:lnTo>
                    <a:pt x="6" y="678"/>
                  </a:lnTo>
                  <a:lnTo>
                    <a:pt x="8" y="677"/>
                  </a:lnTo>
                  <a:lnTo>
                    <a:pt x="10" y="676"/>
                  </a:lnTo>
                  <a:lnTo>
                    <a:pt x="11" y="673"/>
                  </a:lnTo>
                  <a:lnTo>
                    <a:pt x="11" y="6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5" name="Freeform 72">
              <a:extLst>
                <a:ext uri="{FF2B5EF4-FFF2-40B4-BE49-F238E27FC236}">
                  <a16:creationId xmlns:a16="http://schemas.microsoft.com/office/drawing/2014/main" id="{CE511ED9-D9C9-CAE7-7A86-27364D703C2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7" y="412"/>
              <a:ext cx="353" cy="384"/>
            </a:xfrm>
            <a:custGeom>
              <a:avLst/>
              <a:gdLst>
                <a:gd name="T0" fmla="*/ 1 w 1060"/>
                <a:gd name="T1" fmla="*/ 7 h 1152"/>
                <a:gd name="T2" fmla="*/ 32 w 1060"/>
                <a:gd name="T3" fmla="*/ 78 h 1152"/>
                <a:gd name="T4" fmla="*/ 68 w 1060"/>
                <a:gd name="T5" fmla="*/ 147 h 1152"/>
                <a:gd name="T6" fmla="*/ 105 w 1060"/>
                <a:gd name="T7" fmla="*/ 216 h 1152"/>
                <a:gd name="T8" fmla="*/ 145 w 1060"/>
                <a:gd name="T9" fmla="*/ 283 h 1152"/>
                <a:gd name="T10" fmla="*/ 165 w 1060"/>
                <a:gd name="T11" fmla="*/ 315 h 1152"/>
                <a:gd name="T12" fmla="*/ 209 w 1060"/>
                <a:gd name="T13" fmla="*/ 379 h 1152"/>
                <a:gd name="T14" fmla="*/ 278 w 1060"/>
                <a:gd name="T15" fmla="*/ 473 h 1152"/>
                <a:gd name="T16" fmla="*/ 326 w 1060"/>
                <a:gd name="T17" fmla="*/ 534 h 1152"/>
                <a:gd name="T18" fmla="*/ 428 w 1060"/>
                <a:gd name="T19" fmla="*/ 651 h 1152"/>
                <a:gd name="T20" fmla="*/ 536 w 1060"/>
                <a:gd name="T21" fmla="*/ 765 h 1152"/>
                <a:gd name="T22" fmla="*/ 591 w 1060"/>
                <a:gd name="T23" fmla="*/ 820 h 1152"/>
                <a:gd name="T24" fmla="*/ 705 w 1060"/>
                <a:gd name="T25" fmla="*/ 929 h 1152"/>
                <a:gd name="T26" fmla="*/ 763 w 1060"/>
                <a:gd name="T27" fmla="*/ 982 h 1152"/>
                <a:gd name="T28" fmla="*/ 821 w 1060"/>
                <a:gd name="T29" fmla="*/ 1032 h 1152"/>
                <a:gd name="T30" fmla="*/ 881 w 1060"/>
                <a:gd name="T31" fmla="*/ 1079 h 1152"/>
                <a:gd name="T32" fmla="*/ 913 w 1060"/>
                <a:gd name="T33" fmla="*/ 1100 h 1152"/>
                <a:gd name="T34" fmla="*/ 947 w 1060"/>
                <a:gd name="T35" fmla="*/ 1119 h 1152"/>
                <a:gd name="T36" fmla="*/ 981 w 1060"/>
                <a:gd name="T37" fmla="*/ 1134 h 1152"/>
                <a:gd name="T38" fmla="*/ 1018 w 1060"/>
                <a:gd name="T39" fmla="*/ 1146 h 1152"/>
                <a:gd name="T40" fmla="*/ 1036 w 1060"/>
                <a:gd name="T41" fmla="*/ 1150 h 1152"/>
                <a:gd name="T42" fmla="*/ 1054 w 1060"/>
                <a:gd name="T43" fmla="*/ 1152 h 1152"/>
                <a:gd name="T44" fmla="*/ 1059 w 1060"/>
                <a:gd name="T45" fmla="*/ 1151 h 1152"/>
                <a:gd name="T46" fmla="*/ 1060 w 1060"/>
                <a:gd name="T47" fmla="*/ 1147 h 1152"/>
                <a:gd name="T48" fmla="*/ 1059 w 1060"/>
                <a:gd name="T49" fmla="*/ 1143 h 1152"/>
                <a:gd name="T50" fmla="*/ 1054 w 1060"/>
                <a:gd name="T51" fmla="*/ 1140 h 1152"/>
                <a:gd name="T52" fmla="*/ 1035 w 1060"/>
                <a:gd name="T53" fmla="*/ 1137 h 1152"/>
                <a:gd name="T54" fmla="*/ 999 w 1060"/>
                <a:gd name="T55" fmla="*/ 1128 h 1152"/>
                <a:gd name="T56" fmla="*/ 964 w 1060"/>
                <a:gd name="T57" fmla="*/ 1114 h 1152"/>
                <a:gd name="T58" fmla="*/ 930 w 1060"/>
                <a:gd name="T59" fmla="*/ 1096 h 1152"/>
                <a:gd name="T60" fmla="*/ 898 w 1060"/>
                <a:gd name="T61" fmla="*/ 1075 h 1152"/>
                <a:gd name="T62" fmla="*/ 851 w 1060"/>
                <a:gd name="T63" fmla="*/ 1041 h 1152"/>
                <a:gd name="T64" fmla="*/ 794 w 1060"/>
                <a:gd name="T65" fmla="*/ 992 h 1152"/>
                <a:gd name="T66" fmla="*/ 736 w 1060"/>
                <a:gd name="T67" fmla="*/ 941 h 1152"/>
                <a:gd name="T68" fmla="*/ 623 w 1060"/>
                <a:gd name="T69" fmla="*/ 835 h 1152"/>
                <a:gd name="T70" fmla="*/ 569 w 1060"/>
                <a:gd name="T71" fmla="*/ 781 h 1152"/>
                <a:gd name="T72" fmla="*/ 461 w 1060"/>
                <a:gd name="T73" fmla="*/ 670 h 1152"/>
                <a:gd name="T74" fmla="*/ 358 w 1060"/>
                <a:gd name="T75" fmla="*/ 554 h 1152"/>
                <a:gd name="T76" fmla="*/ 309 w 1060"/>
                <a:gd name="T77" fmla="*/ 495 h 1152"/>
                <a:gd name="T78" fmla="*/ 240 w 1060"/>
                <a:gd name="T79" fmla="*/ 402 h 1152"/>
                <a:gd name="T80" fmla="*/ 196 w 1060"/>
                <a:gd name="T81" fmla="*/ 339 h 1152"/>
                <a:gd name="T82" fmla="*/ 174 w 1060"/>
                <a:gd name="T83" fmla="*/ 307 h 1152"/>
                <a:gd name="T84" fmla="*/ 134 w 1060"/>
                <a:gd name="T85" fmla="*/ 243 h 1152"/>
                <a:gd name="T86" fmla="*/ 96 w 1060"/>
                <a:gd name="T87" fmla="*/ 176 h 1152"/>
                <a:gd name="T88" fmla="*/ 61 w 1060"/>
                <a:gd name="T89" fmla="*/ 108 h 1152"/>
                <a:gd name="T90" fmla="*/ 28 w 1060"/>
                <a:gd name="T91" fmla="*/ 39 h 1152"/>
                <a:gd name="T92" fmla="*/ 12 w 1060"/>
                <a:gd name="T93" fmla="*/ 4 h 1152"/>
                <a:gd name="T94" fmla="*/ 11 w 1060"/>
                <a:gd name="T95" fmla="*/ 2 h 1152"/>
                <a:gd name="T96" fmla="*/ 7 w 1060"/>
                <a:gd name="T97" fmla="*/ 0 h 1152"/>
                <a:gd name="T98" fmla="*/ 2 w 1060"/>
                <a:gd name="T99" fmla="*/ 1 h 1152"/>
                <a:gd name="T100" fmla="*/ 0 w 1060"/>
                <a:gd name="T101" fmla="*/ 5 h 1152"/>
                <a:gd name="T102" fmla="*/ 1 w 1060"/>
                <a:gd name="T103" fmla="*/ 7 h 1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60" h="1152">
                  <a:moveTo>
                    <a:pt x="1" y="7"/>
                  </a:moveTo>
                  <a:lnTo>
                    <a:pt x="1" y="7"/>
                  </a:lnTo>
                  <a:lnTo>
                    <a:pt x="16" y="43"/>
                  </a:lnTo>
                  <a:lnTo>
                    <a:pt x="32" y="78"/>
                  </a:lnTo>
                  <a:lnTo>
                    <a:pt x="50" y="113"/>
                  </a:lnTo>
                  <a:lnTo>
                    <a:pt x="68" y="147"/>
                  </a:lnTo>
                  <a:lnTo>
                    <a:pt x="86" y="182"/>
                  </a:lnTo>
                  <a:lnTo>
                    <a:pt x="105" y="216"/>
                  </a:lnTo>
                  <a:lnTo>
                    <a:pt x="124" y="250"/>
                  </a:lnTo>
                  <a:lnTo>
                    <a:pt x="145" y="283"/>
                  </a:lnTo>
                  <a:lnTo>
                    <a:pt x="145" y="283"/>
                  </a:lnTo>
                  <a:lnTo>
                    <a:pt x="165" y="315"/>
                  </a:lnTo>
                  <a:lnTo>
                    <a:pt x="187" y="347"/>
                  </a:lnTo>
                  <a:lnTo>
                    <a:pt x="209" y="379"/>
                  </a:lnTo>
                  <a:lnTo>
                    <a:pt x="231" y="411"/>
                  </a:lnTo>
                  <a:lnTo>
                    <a:pt x="278" y="473"/>
                  </a:lnTo>
                  <a:lnTo>
                    <a:pt x="326" y="534"/>
                  </a:lnTo>
                  <a:lnTo>
                    <a:pt x="326" y="534"/>
                  </a:lnTo>
                  <a:lnTo>
                    <a:pt x="376" y="593"/>
                  </a:lnTo>
                  <a:lnTo>
                    <a:pt x="428" y="651"/>
                  </a:lnTo>
                  <a:lnTo>
                    <a:pt x="481" y="709"/>
                  </a:lnTo>
                  <a:lnTo>
                    <a:pt x="536" y="765"/>
                  </a:lnTo>
                  <a:lnTo>
                    <a:pt x="536" y="765"/>
                  </a:lnTo>
                  <a:lnTo>
                    <a:pt x="591" y="820"/>
                  </a:lnTo>
                  <a:lnTo>
                    <a:pt x="648" y="875"/>
                  </a:lnTo>
                  <a:lnTo>
                    <a:pt x="705" y="929"/>
                  </a:lnTo>
                  <a:lnTo>
                    <a:pt x="763" y="982"/>
                  </a:lnTo>
                  <a:lnTo>
                    <a:pt x="763" y="982"/>
                  </a:lnTo>
                  <a:lnTo>
                    <a:pt x="792" y="1007"/>
                  </a:lnTo>
                  <a:lnTo>
                    <a:pt x="821" y="1032"/>
                  </a:lnTo>
                  <a:lnTo>
                    <a:pt x="851" y="1056"/>
                  </a:lnTo>
                  <a:lnTo>
                    <a:pt x="881" y="1079"/>
                  </a:lnTo>
                  <a:lnTo>
                    <a:pt x="897" y="1090"/>
                  </a:lnTo>
                  <a:lnTo>
                    <a:pt x="913" y="1100"/>
                  </a:lnTo>
                  <a:lnTo>
                    <a:pt x="930" y="1110"/>
                  </a:lnTo>
                  <a:lnTo>
                    <a:pt x="947" y="1119"/>
                  </a:lnTo>
                  <a:lnTo>
                    <a:pt x="964" y="1127"/>
                  </a:lnTo>
                  <a:lnTo>
                    <a:pt x="981" y="1134"/>
                  </a:lnTo>
                  <a:lnTo>
                    <a:pt x="999" y="1141"/>
                  </a:lnTo>
                  <a:lnTo>
                    <a:pt x="1018" y="1146"/>
                  </a:lnTo>
                  <a:lnTo>
                    <a:pt x="1018" y="1146"/>
                  </a:lnTo>
                  <a:lnTo>
                    <a:pt x="1036" y="1150"/>
                  </a:lnTo>
                  <a:lnTo>
                    <a:pt x="1054" y="1152"/>
                  </a:lnTo>
                  <a:lnTo>
                    <a:pt x="1054" y="1152"/>
                  </a:lnTo>
                  <a:lnTo>
                    <a:pt x="1057" y="1152"/>
                  </a:lnTo>
                  <a:lnTo>
                    <a:pt x="1059" y="1151"/>
                  </a:lnTo>
                  <a:lnTo>
                    <a:pt x="1060" y="1149"/>
                  </a:lnTo>
                  <a:lnTo>
                    <a:pt x="1060" y="1147"/>
                  </a:lnTo>
                  <a:lnTo>
                    <a:pt x="1060" y="1145"/>
                  </a:lnTo>
                  <a:lnTo>
                    <a:pt x="1059" y="1143"/>
                  </a:lnTo>
                  <a:lnTo>
                    <a:pt x="1057" y="1141"/>
                  </a:lnTo>
                  <a:lnTo>
                    <a:pt x="1054" y="1140"/>
                  </a:lnTo>
                  <a:lnTo>
                    <a:pt x="1054" y="1140"/>
                  </a:lnTo>
                  <a:lnTo>
                    <a:pt x="1035" y="1137"/>
                  </a:lnTo>
                  <a:lnTo>
                    <a:pt x="1017" y="1133"/>
                  </a:lnTo>
                  <a:lnTo>
                    <a:pt x="999" y="1128"/>
                  </a:lnTo>
                  <a:lnTo>
                    <a:pt x="981" y="1121"/>
                  </a:lnTo>
                  <a:lnTo>
                    <a:pt x="964" y="1114"/>
                  </a:lnTo>
                  <a:lnTo>
                    <a:pt x="947" y="1105"/>
                  </a:lnTo>
                  <a:lnTo>
                    <a:pt x="930" y="1096"/>
                  </a:lnTo>
                  <a:lnTo>
                    <a:pt x="914" y="1086"/>
                  </a:lnTo>
                  <a:lnTo>
                    <a:pt x="898" y="1075"/>
                  </a:lnTo>
                  <a:lnTo>
                    <a:pt x="882" y="1065"/>
                  </a:lnTo>
                  <a:lnTo>
                    <a:pt x="851" y="1041"/>
                  </a:lnTo>
                  <a:lnTo>
                    <a:pt x="822" y="1017"/>
                  </a:lnTo>
                  <a:lnTo>
                    <a:pt x="794" y="992"/>
                  </a:lnTo>
                  <a:lnTo>
                    <a:pt x="794" y="992"/>
                  </a:lnTo>
                  <a:lnTo>
                    <a:pt x="736" y="941"/>
                  </a:lnTo>
                  <a:lnTo>
                    <a:pt x="679" y="889"/>
                  </a:lnTo>
                  <a:lnTo>
                    <a:pt x="623" y="835"/>
                  </a:lnTo>
                  <a:lnTo>
                    <a:pt x="569" y="781"/>
                  </a:lnTo>
                  <a:lnTo>
                    <a:pt x="569" y="781"/>
                  </a:lnTo>
                  <a:lnTo>
                    <a:pt x="514" y="726"/>
                  </a:lnTo>
                  <a:lnTo>
                    <a:pt x="461" y="670"/>
                  </a:lnTo>
                  <a:lnTo>
                    <a:pt x="409" y="612"/>
                  </a:lnTo>
                  <a:lnTo>
                    <a:pt x="358" y="554"/>
                  </a:lnTo>
                  <a:lnTo>
                    <a:pt x="358" y="554"/>
                  </a:lnTo>
                  <a:lnTo>
                    <a:pt x="309" y="495"/>
                  </a:lnTo>
                  <a:lnTo>
                    <a:pt x="262" y="433"/>
                  </a:lnTo>
                  <a:lnTo>
                    <a:pt x="240" y="402"/>
                  </a:lnTo>
                  <a:lnTo>
                    <a:pt x="217" y="371"/>
                  </a:lnTo>
                  <a:lnTo>
                    <a:pt x="196" y="339"/>
                  </a:lnTo>
                  <a:lnTo>
                    <a:pt x="174" y="307"/>
                  </a:lnTo>
                  <a:lnTo>
                    <a:pt x="174" y="307"/>
                  </a:lnTo>
                  <a:lnTo>
                    <a:pt x="154" y="275"/>
                  </a:lnTo>
                  <a:lnTo>
                    <a:pt x="134" y="243"/>
                  </a:lnTo>
                  <a:lnTo>
                    <a:pt x="115" y="209"/>
                  </a:lnTo>
                  <a:lnTo>
                    <a:pt x="96" y="176"/>
                  </a:lnTo>
                  <a:lnTo>
                    <a:pt x="78" y="142"/>
                  </a:lnTo>
                  <a:lnTo>
                    <a:pt x="61" y="108"/>
                  </a:lnTo>
                  <a:lnTo>
                    <a:pt x="44" y="74"/>
                  </a:lnTo>
                  <a:lnTo>
                    <a:pt x="28" y="39"/>
                  </a:lnTo>
                  <a:lnTo>
                    <a:pt x="28" y="39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1" y="2"/>
                  </a:lnTo>
                  <a:lnTo>
                    <a:pt x="9" y="0"/>
                  </a:lnTo>
                  <a:lnTo>
                    <a:pt x="7" y="0"/>
                  </a:lnTo>
                  <a:lnTo>
                    <a:pt x="4" y="0"/>
                  </a:lnTo>
                  <a:lnTo>
                    <a:pt x="2" y="1"/>
                  </a:lnTo>
                  <a:lnTo>
                    <a:pt x="1" y="2"/>
                  </a:lnTo>
                  <a:lnTo>
                    <a:pt x="0" y="5"/>
                  </a:lnTo>
                  <a:lnTo>
                    <a:pt x="1" y="7"/>
                  </a:lnTo>
                  <a:lnTo>
                    <a:pt x="1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6" name="Freeform 73">
              <a:extLst>
                <a:ext uri="{FF2B5EF4-FFF2-40B4-BE49-F238E27FC236}">
                  <a16:creationId xmlns:a16="http://schemas.microsoft.com/office/drawing/2014/main" id="{E9F34BD4-F757-D030-172D-1165FD9AC4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312"/>
              <a:ext cx="411" cy="445"/>
            </a:xfrm>
            <a:custGeom>
              <a:avLst/>
              <a:gdLst>
                <a:gd name="T0" fmla="*/ 5 w 1234"/>
                <a:gd name="T1" fmla="*/ 12 h 1337"/>
                <a:gd name="T2" fmla="*/ 87 w 1234"/>
                <a:gd name="T3" fmla="*/ 41 h 1337"/>
                <a:gd name="T4" fmla="*/ 166 w 1234"/>
                <a:gd name="T5" fmla="*/ 77 h 1337"/>
                <a:gd name="T6" fmla="*/ 243 w 1234"/>
                <a:gd name="T7" fmla="*/ 119 h 1337"/>
                <a:gd name="T8" fmla="*/ 318 w 1234"/>
                <a:gd name="T9" fmla="*/ 165 h 1337"/>
                <a:gd name="T10" fmla="*/ 354 w 1234"/>
                <a:gd name="T11" fmla="*/ 190 h 1337"/>
                <a:gd name="T12" fmla="*/ 425 w 1234"/>
                <a:gd name="T13" fmla="*/ 243 h 1337"/>
                <a:gd name="T14" fmla="*/ 492 w 1234"/>
                <a:gd name="T15" fmla="*/ 300 h 1337"/>
                <a:gd name="T16" fmla="*/ 557 w 1234"/>
                <a:gd name="T17" fmla="*/ 360 h 1337"/>
                <a:gd name="T18" fmla="*/ 589 w 1234"/>
                <a:gd name="T19" fmla="*/ 390 h 1337"/>
                <a:gd name="T20" fmla="*/ 651 w 1234"/>
                <a:gd name="T21" fmla="*/ 454 h 1337"/>
                <a:gd name="T22" fmla="*/ 713 w 1234"/>
                <a:gd name="T23" fmla="*/ 520 h 1337"/>
                <a:gd name="T24" fmla="*/ 829 w 1234"/>
                <a:gd name="T25" fmla="*/ 656 h 1337"/>
                <a:gd name="T26" fmla="*/ 858 w 1234"/>
                <a:gd name="T27" fmla="*/ 692 h 1337"/>
                <a:gd name="T28" fmla="*/ 915 w 1234"/>
                <a:gd name="T29" fmla="*/ 766 h 1337"/>
                <a:gd name="T30" fmla="*/ 970 w 1234"/>
                <a:gd name="T31" fmla="*/ 841 h 1337"/>
                <a:gd name="T32" fmla="*/ 1023 w 1234"/>
                <a:gd name="T33" fmla="*/ 917 h 1337"/>
                <a:gd name="T34" fmla="*/ 1048 w 1234"/>
                <a:gd name="T35" fmla="*/ 957 h 1337"/>
                <a:gd name="T36" fmla="*/ 1094 w 1234"/>
                <a:gd name="T37" fmla="*/ 1037 h 1337"/>
                <a:gd name="T38" fmla="*/ 1137 w 1234"/>
                <a:gd name="T39" fmla="*/ 1119 h 1337"/>
                <a:gd name="T40" fmla="*/ 1175 w 1234"/>
                <a:gd name="T41" fmla="*/ 1204 h 1337"/>
                <a:gd name="T42" fmla="*/ 1208 w 1234"/>
                <a:gd name="T43" fmla="*/ 1290 h 1337"/>
                <a:gd name="T44" fmla="*/ 1222 w 1234"/>
                <a:gd name="T45" fmla="*/ 1333 h 1337"/>
                <a:gd name="T46" fmla="*/ 1224 w 1234"/>
                <a:gd name="T47" fmla="*/ 1335 h 1337"/>
                <a:gd name="T48" fmla="*/ 1228 w 1234"/>
                <a:gd name="T49" fmla="*/ 1337 h 1337"/>
                <a:gd name="T50" fmla="*/ 1232 w 1234"/>
                <a:gd name="T51" fmla="*/ 1336 h 1337"/>
                <a:gd name="T52" fmla="*/ 1234 w 1234"/>
                <a:gd name="T53" fmla="*/ 1332 h 1337"/>
                <a:gd name="T54" fmla="*/ 1234 w 1234"/>
                <a:gd name="T55" fmla="*/ 1330 h 1337"/>
                <a:gd name="T56" fmla="*/ 1203 w 1234"/>
                <a:gd name="T57" fmla="*/ 1242 h 1337"/>
                <a:gd name="T58" fmla="*/ 1168 w 1234"/>
                <a:gd name="T59" fmla="*/ 1155 h 1337"/>
                <a:gd name="T60" fmla="*/ 1127 w 1234"/>
                <a:gd name="T61" fmla="*/ 1072 h 1337"/>
                <a:gd name="T62" fmla="*/ 1082 w 1234"/>
                <a:gd name="T63" fmla="*/ 990 h 1337"/>
                <a:gd name="T64" fmla="*/ 1057 w 1234"/>
                <a:gd name="T65" fmla="*/ 949 h 1337"/>
                <a:gd name="T66" fmla="*/ 1006 w 1234"/>
                <a:gd name="T67" fmla="*/ 871 h 1337"/>
                <a:gd name="T68" fmla="*/ 952 w 1234"/>
                <a:gd name="T69" fmla="*/ 795 h 1337"/>
                <a:gd name="T70" fmla="*/ 895 w 1234"/>
                <a:gd name="T71" fmla="*/ 719 h 1337"/>
                <a:gd name="T72" fmla="*/ 866 w 1234"/>
                <a:gd name="T73" fmla="*/ 683 h 1337"/>
                <a:gd name="T74" fmla="*/ 750 w 1234"/>
                <a:gd name="T75" fmla="*/ 544 h 1337"/>
                <a:gd name="T76" fmla="*/ 689 w 1234"/>
                <a:gd name="T77" fmla="*/ 476 h 1337"/>
                <a:gd name="T78" fmla="*/ 626 w 1234"/>
                <a:gd name="T79" fmla="*/ 410 h 1337"/>
                <a:gd name="T80" fmla="*/ 595 w 1234"/>
                <a:gd name="T81" fmla="*/ 379 h 1337"/>
                <a:gd name="T82" fmla="*/ 530 w 1234"/>
                <a:gd name="T83" fmla="*/ 318 h 1337"/>
                <a:gd name="T84" fmla="*/ 464 w 1234"/>
                <a:gd name="T85" fmla="*/ 259 h 1337"/>
                <a:gd name="T86" fmla="*/ 394 w 1234"/>
                <a:gd name="T87" fmla="*/ 204 h 1337"/>
                <a:gd name="T88" fmla="*/ 359 w 1234"/>
                <a:gd name="T89" fmla="*/ 178 h 1337"/>
                <a:gd name="T90" fmla="*/ 285 w 1234"/>
                <a:gd name="T91" fmla="*/ 130 h 1337"/>
                <a:gd name="T92" fmla="*/ 209 w 1234"/>
                <a:gd name="T93" fmla="*/ 86 h 1337"/>
                <a:gd name="T94" fmla="*/ 130 w 1234"/>
                <a:gd name="T95" fmla="*/ 46 h 1337"/>
                <a:gd name="T96" fmla="*/ 49 w 1234"/>
                <a:gd name="T97" fmla="*/ 14 h 1337"/>
                <a:gd name="T98" fmla="*/ 8 w 1234"/>
                <a:gd name="T99" fmla="*/ 0 h 1337"/>
                <a:gd name="T100" fmla="*/ 5 w 1234"/>
                <a:gd name="T101" fmla="*/ 0 h 1337"/>
                <a:gd name="T102" fmla="*/ 2 w 1234"/>
                <a:gd name="T103" fmla="*/ 2 h 1337"/>
                <a:gd name="T104" fmla="*/ 0 w 1234"/>
                <a:gd name="T105" fmla="*/ 6 h 1337"/>
                <a:gd name="T106" fmla="*/ 2 w 1234"/>
                <a:gd name="T107" fmla="*/ 10 h 1337"/>
                <a:gd name="T108" fmla="*/ 5 w 1234"/>
                <a:gd name="T109" fmla="*/ 12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234" h="1337">
                  <a:moveTo>
                    <a:pt x="5" y="12"/>
                  </a:moveTo>
                  <a:lnTo>
                    <a:pt x="5" y="12"/>
                  </a:lnTo>
                  <a:lnTo>
                    <a:pt x="46" y="25"/>
                  </a:lnTo>
                  <a:lnTo>
                    <a:pt x="87" y="41"/>
                  </a:lnTo>
                  <a:lnTo>
                    <a:pt x="127" y="58"/>
                  </a:lnTo>
                  <a:lnTo>
                    <a:pt x="166" y="77"/>
                  </a:lnTo>
                  <a:lnTo>
                    <a:pt x="205" y="97"/>
                  </a:lnTo>
                  <a:lnTo>
                    <a:pt x="243" y="119"/>
                  </a:lnTo>
                  <a:lnTo>
                    <a:pt x="280" y="141"/>
                  </a:lnTo>
                  <a:lnTo>
                    <a:pt x="318" y="165"/>
                  </a:lnTo>
                  <a:lnTo>
                    <a:pt x="318" y="165"/>
                  </a:lnTo>
                  <a:lnTo>
                    <a:pt x="354" y="190"/>
                  </a:lnTo>
                  <a:lnTo>
                    <a:pt x="390" y="216"/>
                  </a:lnTo>
                  <a:lnTo>
                    <a:pt x="425" y="243"/>
                  </a:lnTo>
                  <a:lnTo>
                    <a:pt x="459" y="271"/>
                  </a:lnTo>
                  <a:lnTo>
                    <a:pt x="492" y="300"/>
                  </a:lnTo>
                  <a:lnTo>
                    <a:pt x="525" y="330"/>
                  </a:lnTo>
                  <a:lnTo>
                    <a:pt x="557" y="360"/>
                  </a:lnTo>
                  <a:lnTo>
                    <a:pt x="589" y="390"/>
                  </a:lnTo>
                  <a:lnTo>
                    <a:pt x="589" y="390"/>
                  </a:lnTo>
                  <a:lnTo>
                    <a:pt x="620" y="422"/>
                  </a:lnTo>
                  <a:lnTo>
                    <a:pt x="651" y="454"/>
                  </a:lnTo>
                  <a:lnTo>
                    <a:pt x="683" y="486"/>
                  </a:lnTo>
                  <a:lnTo>
                    <a:pt x="713" y="520"/>
                  </a:lnTo>
                  <a:lnTo>
                    <a:pt x="772" y="587"/>
                  </a:lnTo>
                  <a:lnTo>
                    <a:pt x="829" y="656"/>
                  </a:lnTo>
                  <a:lnTo>
                    <a:pt x="829" y="656"/>
                  </a:lnTo>
                  <a:lnTo>
                    <a:pt x="858" y="692"/>
                  </a:lnTo>
                  <a:lnTo>
                    <a:pt x="887" y="728"/>
                  </a:lnTo>
                  <a:lnTo>
                    <a:pt x="915" y="766"/>
                  </a:lnTo>
                  <a:lnTo>
                    <a:pt x="943" y="803"/>
                  </a:lnTo>
                  <a:lnTo>
                    <a:pt x="970" y="841"/>
                  </a:lnTo>
                  <a:lnTo>
                    <a:pt x="996" y="879"/>
                  </a:lnTo>
                  <a:lnTo>
                    <a:pt x="1023" y="917"/>
                  </a:lnTo>
                  <a:lnTo>
                    <a:pt x="1048" y="957"/>
                  </a:lnTo>
                  <a:lnTo>
                    <a:pt x="1048" y="957"/>
                  </a:lnTo>
                  <a:lnTo>
                    <a:pt x="1072" y="997"/>
                  </a:lnTo>
                  <a:lnTo>
                    <a:pt x="1094" y="1037"/>
                  </a:lnTo>
                  <a:lnTo>
                    <a:pt x="1116" y="1078"/>
                  </a:lnTo>
                  <a:lnTo>
                    <a:pt x="1137" y="1119"/>
                  </a:lnTo>
                  <a:lnTo>
                    <a:pt x="1157" y="1160"/>
                  </a:lnTo>
                  <a:lnTo>
                    <a:pt x="1175" y="1204"/>
                  </a:lnTo>
                  <a:lnTo>
                    <a:pt x="1192" y="1246"/>
                  </a:lnTo>
                  <a:lnTo>
                    <a:pt x="1208" y="1290"/>
                  </a:lnTo>
                  <a:lnTo>
                    <a:pt x="1208" y="1290"/>
                  </a:lnTo>
                  <a:lnTo>
                    <a:pt x="1222" y="1333"/>
                  </a:lnTo>
                  <a:lnTo>
                    <a:pt x="1222" y="1333"/>
                  </a:lnTo>
                  <a:lnTo>
                    <a:pt x="1224" y="1335"/>
                  </a:lnTo>
                  <a:lnTo>
                    <a:pt x="1225" y="1336"/>
                  </a:lnTo>
                  <a:lnTo>
                    <a:pt x="1228" y="1337"/>
                  </a:lnTo>
                  <a:lnTo>
                    <a:pt x="1230" y="1337"/>
                  </a:lnTo>
                  <a:lnTo>
                    <a:pt x="1232" y="1336"/>
                  </a:lnTo>
                  <a:lnTo>
                    <a:pt x="1233" y="1334"/>
                  </a:lnTo>
                  <a:lnTo>
                    <a:pt x="1234" y="1332"/>
                  </a:lnTo>
                  <a:lnTo>
                    <a:pt x="1234" y="1330"/>
                  </a:lnTo>
                  <a:lnTo>
                    <a:pt x="1234" y="1330"/>
                  </a:lnTo>
                  <a:lnTo>
                    <a:pt x="1219" y="1285"/>
                  </a:lnTo>
                  <a:lnTo>
                    <a:pt x="1203" y="1242"/>
                  </a:lnTo>
                  <a:lnTo>
                    <a:pt x="1186" y="1199"/>
                  </a:lnTo>
                  <a:lnTo>
                    <a:pt x="1168" y="1155"/>
                  </a:lnTo>
                  <a:lnTo>
                    <a:pt x="1148" y="1113"/>
                  </a:lnTo>
                  <a:lnTo>
                    <a:pt x="1127" y="1072"/>
                  </a:lnTo>
                  <a:lnTo>
                    <a:pt x="1105" y="1031"/>
                  </a:lnTo>
                  <a:lnTo>
                    <a:pt x="1082" y="990"/>
                  </a:lnTo>
                  <a:lnTo>
                    <a:pt x="1082" y="990"/>
                  </a:lnTo>
                  <a:lnTo>
                    <a:pt x="1057" y="949"/>
                  </a:lnTo>
                  <a:lnTo>
                    <a:pt x="1032" y="910"/>
                  </a:lnTo>
                  <a:lnTo>
                    <a:pt x="1006" y="871"/>
                  </a:lnTo>
                  <a:lnTo>
                    <a:pt x="979" y="833"/>
                  </a:lnTo>
                  <a:lnTo>
                    <a:pt x="952" y="795"/>
                  </a:lnTo>
                  <a:lnTo>
                    <a:pt x="924" y="757"/>
                  </a:lnTo>
                  <a:lnTo>
                    <a:pt x="895" y="719"/>
                  </a:lnTo>
                  <a:lnTo>
                    <a:pt x="866" y="683"/>
                  </a:lnTo>
                  <a:lnTo>
                    <a:pt x="866" y="683"/>
                  </a:lnTo>
                  <a:lnTo>
                    <a:pt x="809" y="613"/>
                  </a:lnTo>
                  <a:lnTo>
                    <a:pt x="750" y="544"/>
                  </a:lnTo>
                  <a:lnTo>
                    <a:pt x="720" y="509"/>
                  </a:lnTo>
                  <a:lnTo>
                    <a:pt x="689" y="476"/>
                  </a:lnTo>
                  <a:lnTo>
                    <a:pt x="657" y="443"/>
                  </a:lnTo>
                  <a:lnTo>
                    <a:pt x="626" y="410"/>
                  </a:lnTo>
                  <a:lnTo>
                    <a:pt x="626" y="410"/>
                  </a:lnTo>
                  <a:lnTo>
                    <a:pt x="595" y="379"/>
                  </a:lnTo>
                  <a:lnTo>
                    <a:pt x="563" y="348"/>
                  </a:lnTo>
                  <a:lnTo>
                    <a:pt x="530" y="318"/>
                  </a:lnTo>
                  <a:lnTo>
                    <a:pt x="497" y="288"/>
                  </a:lnTo>
                  <a:lnTo>
                    <a:pt x="464" y="259"/>
                  </a:lnTo>
                  <a:lnTo>
                    <a:pt x="429" y="231"/>
                  </a:lnTo>
                  <a:lnTo>
                    <a:pt x="394" y="204"/>
                  </a:lnTo>
                  <a:lnTo>
                    <a:pt x="359" y="178"/>
                  </a:lnTo>
                  <a:lnTo>
                    <a:pt x="359" y="178"/>
                  </a:lnTo>
                  <a:lnTo>
                    <a:pt x="323" y="153"/>
                  </a:lnTo>
                  <a:lnTo>
                    <a:pt x="285" y="130"/>
                  </a:lnTo>
                  <a:lnTo>
                    <a:pt x="247" y="107"/>
                  </a:lnTo>
                  <a:lnTo>
                    <a:pt x="209" y="86"/>
                  </a:lnTo>
                  <a:lnTo>
                    <a:pt x="170" y="65"/>
                  </a:lnTo>
                  <a:lnTo>
                    <a:pt x="130" y="46"/>
                  </a:lnTo>
                  <a:lnTo>
                    <a:pt x="90" y="29"/>
                  </a:lnTo>
                  <a:lnTo>
                    <a:pt x="49" y="14"/>
                  </a:lnTo>
                  <a:lnTo>
                    <a:pt x="49" y="14"/>
                  </a:lnTo>
                  <a:lnTo>
                    <a:pt x="8" y="0"/>
                  </a:lnTo>
                  <a:lnTo>
                    <a:pt x="8" y="0"/>
                  </a:lnTo>
                  <a:lnTo>
                    <a:pt x="5" y="0"/>
                  </a:lnTo>
                  <a:lnTo>
                    <a:pt x="3" y="1"/>
                  </a:lnTo>
                  <a:lnTo>
                    <a:pt x="2" y="2"/>
                  </a:lnTo>
                  <a:lnTo>
                    <a:pt x="1" y="4"/>
                  </a:lnTo>
                  <a:lnTo>
                    <a:pt x="0" y="6"/>
                  </a:lnTo>
                  <a:lnTo>
                    <a:pt x="1" y="9"/>
                  </a:lnTo>
                  <a:lnTo>
                    <a:pt x="2" y="10"/>
                  </a:lnTo>
                  <a:lnTo>
                    <a:pt x="5" y="12"/>
                  </a:lnTo>
                  <a:lnTo>
                    <a:pt x="5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7" name="Freeform 74">
              <a:extLst>
                <a:ext uri="{FF2B5EF4-FFF2-40B4-BE49-F238E27FC236}">
                  <a16:creationId xmlns:a16="http://schemas.microsoft.com/office/drawing/2014/main" id="{6C30349A-9818-00D8-A11F-74BF57FE0E4B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6" y="1535"/>
              <a:ext cx="100" cy="167"/>
            </a:xfrm>
            <a:custGeom>
              <a:avLst/>
              <a:gdLst>
                <a:gd name="T0" fmla="*/ 289 w 301"/>
                <a:gd name="T1" fmla="*/ 4 h 500"/>
                <a:gd name="T2" fmla="*/ 289 w 301"/>
                <a:gd name="T3" fmla="*/ 4 h 500"/>
                <a:gd name="T4" fmla="*/ 267 w 301"/>
                <a:gd name="T5" fmla="*/ 55 h 500"/>
                <a:gd name="T6" fmla="*/ 245 w 301"/>
                <a:gd name="T7" fmla="*/ 105 h 500"/>
                <a:gd name="T8" fmla="*/ 220 w 301"/>
                <a:gd name="T9" fmla="*/ 155 h 500"/>
                <a:gd name="T10" fmla="*/ 194 w 301"/>
                <a:gd name="T11" fmla="*/ 204 h 500"/>
                <a:gd name="T12" fmla="*/ 194 w 301"/>
                <a:gd name="T13" fmla="*/ 204 h 500"/>
                <a:gd name="T14" fmla="*/ 167 w 301"/>
                <a:gd name="T15" fmla="*/ 252 h 500"/>
                <a:gd name="T16" fmla="*/ 139 w 301"/>
                <a:gd name="T17" fmla="*/ 299 h 500"/>
                <a:gd name="T18" fmla="*/ 109 w 301"/>
                <a:gd name="T19" fmla="*/ 345 h 500"/>
                <a:gd name="T20" fmla="*/ 77 w 301"/>
                <a:gd name="T21" fmla="*/ 391 h 500"/>
                <a:gd name="T22" fmla="*/ 77 w 301"/>
                <a:gd name="T23" fmla="*/ 391 h 500"/>
                <a:gd name="T24" fmla="*/ 40 w 301"/>
                <a:gd name="T25" fmla="*/ 441 h 500"/>
                <a:gd name="T26" fmla="*/ 1 w 301"/>
                <a:gd name="T27" fmla="*/ 490 h 500"/>
                <a:gd name="T28" fmla="*/ 1 w 301"/>
                <a:gd name="T29" fmla="*/ 490 h 500"/>
                <a:gd name="T30" fmla="*/ 0 w 301"/>
                <a:gd name="T31" fmla="*/ 492 h 500"/>
                <a:gd name="T32" fmla="*/ 0 w 301"/>
                <a:gd name="T33" fmla="*/ 494 h 500"/>
                <a:gd name="T34" fmla="*/ 0 w 301"/>
                <a:gd name="T35" fmla="*/ 496 h 500"/>
                <a:gd name="T36" fmla="*/ 2 w 301"/>
                <a:gd name="T37" fmla="*/ 498 h 500"/>
                <a:gd name="T38" fmla="*/ 3 w 301"/>
                <a:gd name="T39" fmla="*/ 500 h 500"/>
                <a:gd name="T40" fmla="*/ 5 w 301"/>
                <a:gd name="T41" fmla="*/ 500 h 500"/>
                <a:gd name="T42" fmla="*/ 8 w 301"/>
                <a:gd name="T43" fmla="*/ 500 h 500"/>
                <a:gd name="T44" fmla="*/ 9 w 301"/>
                <a:gd name="T45" fmla="*/ 498 h 500"/>
                <a:gd name="T46" fmla="*/ 9 w 301"/>
                <a:gd name="T47" fmla="*/ 498 h 500"/>
                <a:gd name="T48" fmla="*/ 44 w 301"/>
                <a:gd name="T49" fmla="*/ 455 h 500"/>
                <a:gd name="T50" fmla="*/ 78 w 301"/>
                <a:gd name="T51" fmla="*/ 409 h 500"/>
                <a:gd name="T52" fmla="*/ 110 w 301"/>
                <a:gd name="T53" fmla="*/ 364 h 500"/>
                <a:gd name="T54" fmla="*/ 141 w 301"/>
                <a:gd name="T55" fmla="*/ 318 h 500"/>
                <a:gd name="T56" fmla="*/ 141 w 301"/>
                <a:gd name="T57" fmla="*/ 318 h 500"/>
                <a:gd name="T58" fmla="*/ 171 w 301"/>
                <a:gd name="T59" fmla="*/ 270 h 500"/>
                <a:gd name="T60" fmla="*/ 198 w 301"/>
                <a:gd name="T61" fmla="*/ 222 h 500"/>
                <a:gd name="T62" fmla="*/ 225 w 301"/>
                <a:gd name="T63" fmla="*/ 172 h 500"/>
                <a:gd name="T64" fmla="*/ 250 w 301"/>
                <a:gd name="T65" fmla="*/ 122 h 500"/>
                <a:gd name="T66" fmla="*/ 250 w 301"/>
                <a:gd name="T67" fmla="*/ 122 h 500"/>
                <a:gd name="T68" fmla="*/ 277 w 301"/>
                <a:gd name="T69" fmla="*/ 65 h 500"/>
                <a:gd name="T70" fmla="*/ 301 w 301"/>
                <a:gd name="T71" fmla="*/ 7 h 500"/>
                <a:gd name="T72" fmla="*/ 301 w 301"/>
                <a:gd name="T73" fmla="*/ 7 h 500"/>
                <a:gd name="T74" fmla="*/ 301 w 301"/>
                <a:gd name="T75" fmla="*/ 5 h 500"/>
                <a:gd name="T76" fmla="*/ 301 w 301"/>
                <a:gd name="T77" fmla="*/ 3 h 500"/>
                <a:gd name="T78" fmla="*/ 299 w 301"/>
                <a:gd name="T79" fmla="*/ 1 h 500"/>
                <a:gd name="T80" fmla="*/ 297 w 301"/>
                <a:gd name="T81" fmla="*/ 0 h 500"/>
                <a:gd name="T82" fmla="*/ 295 w 301"/>
                <a:gd name="T83" fmla="*/ 0 h 500"/>
                <a:gd name="T84" fmla="*/ 293 w 301"/>
                <a:gd name="T85" fmla="*/ 1 h 500"/>
                <a:gd name="T86" fmla="*/ 291 w 301"/>
                <a:gd name="T87" fmla="*/ 2 h 500"/>
                <a:gd name="T88" fmla="*/ 289 w 301"/>
                <a:gd name="T89" fmla="*/ 4 h 500"/>
                <a:gd name="T90" fmla="*/ 289 w 301"/>
                <a:gd name="T91" fmla="*/ 4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01" h="500">
                  <a:moveTo>
                    <a:pt x="289" y="4"/>
                  </a:moveTo>
                  <a:lnTo>
                    <a:pt x="289" y="4"/>
                  </a:lnTo>
                  <a:lnTo>
                    <a:pt x="267" y="55"/>
                  </a:lnTo>
                  <a:lnTo>
                    <a:pt x="245" y="105"/>
                  </a:lnTo>
                  <a:lnTo>
                    <a:pt x="220" y="155"/>
                  </a:lnTo>
                  <a:lnTo>
                    <a:pt x="194" y="204"/>
                  </a:lnTo>
                  <a:lnTo>
                    <a:pt x="194" y="204"/>
                  </a:lnTo>
                  <a:lnTo>
                    <a:pt x="167" y="252"/>
                  </a:lnTo>
                  <a:lnTo>
                    <a:pt x="139" y="299"/>
                  </a:lnTo>
                  <a:lnTo>
                    <a:pt x="109" y="345"/>
                  </a:lnTo>
                  <a:lnTo>
                    <a:pt x="77" y="391"/>
                  </a:lnTo>
                  <a:lnTo>
                    <a:pt x="77" y="391"/>
                  </a:lnTo>
                  <a:lnTo>
                    <a:pt x="40" y="441"/>
                  </a:lnTo>
                  <a:lnTo>
                    <a:pt x="1" y="490"/>
                  </a:lnTo>
                  <a:lnTo>
                    <a:pt x="1" y="490"/>
                  </a:lnTo>
                  <a:lnTo>
                    <a:pt x="0" y="492"/>
                  </a:lnTo>
                  <a:lnTo>
                    <a:pt x="0" y="494"/>
                  </a:lnTo>
                  <a:lnTo>
                    <a:pt x="0" y="496"/>
                  </a:lnTo>
                  <a:lnTo>
                    <a:pt x="2" y="498"/>
                  </a:lnTo>
                  <a:lnTo>
                    <a:pt x="3" y="500"/>
                  </a:lnTo>
                  <a:lnTo>
                    <a:pt x="5" y="500"/>
                  </a:lnTo>
                  <a:lnTo>
                    <a:pt x="8" y="500"/>
                  </a:lnTo>
                  <a:lnTo>
                    <a:pt x="9" y="498"/>
                  </a:lnTo>
                  <a:lnTo>
                    <a:pt x="9" y="498"/>
                  </a:lnTo>
                  <a:lnTo>
                    <a:pt x="44" y="455"/>
                  </a:lnTo>
                  <a:lnTo>
                    <a:pt x="78" y="409"/>
                  </a:lnTo>
                  <a:lnTo>
                    <a:pt x="110" y="364"/>
                  </a:lnTo>
                  <a:lnTo>
                    <a:pt x="141" y="318"/>
                  </a:lnTo>
                  <a:lnTo>
                    <a:pt x="141" y="318"/>
                  </a:lnTo>
                  <a:lnTo>
                    <a:pt x="171" y="270"/>
                  </a:lnTo>
                  <a:lnTo>
                    <a:pt x="198" y="222"/>
                  </a:lnTo>
                  <a:lnTo>
                    <a:pt x="225" y="172"/>
                  </a:lnTo>
                  <a:lnTo>
                    <a:pt x="250" y="122"/>
                  </a:lnTo>
                  <a:lnTo>
                    <a:pt x="250" y="122"/>
                  </a:lnTo>
                  <a:lnTo>
                    <a:pt x="277" y="65"/>
                  </a:lnTo>
                  <a:lnTo>
                    <a:pt x="301" y="7"/>
                  </a:lnTo>
                  <a:lnTo>
                    <a:pt x="301" y="7"/>
                  </a:lnTo>
                  <a:lnTo>
                    <a:pt x="301" y="5"/>
                  </a:lnTo>
                  <a:lnTo>
                    <a:pt x="301" y="3"/>
                  </a:lnTo>
                  <a:lnTo>
                    <a:pt x="299" y="1"/>
                  </a:lnTo>
                  <a:lnTo>
                    <a:pt x="297" y="0"/>
                  </a:lnTo>
                  <a:lnTo>
                    <a:pt x="295" y="0"/>
                  </a:lnTo>
                  <a:lnTo>
                    <a:pt x="293" y="1"/>
                  </a:lnTo>
                  <a:lnTo>
                    <a:pt x="291" y="2"/>
                  </a:lnTo>
                  <a:lnTo>
                    <a:pt x="289" y="4"/>
                  </a:lnTo>
                  <a:lnTo>
                    <a:pt x="289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8" name="Freeform 75">
              <a:extLst>
                <a:ext uri="{FF2B5EF4-FFF2-40B4-BE49-F238E27FC236}">
                  <a16:creationId xmlns:a16="http://schemas.microsoft.com/office/drawing/2014/main" id="{AE6FC4F8-6DBC-4EF2-5F13-DDAD476319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1" y="1701"/>
              <a:ext cx="96" cy="225"/>
            </a:xfrm>
            <a:custGeom>
              <a:avLst/>
              <a:gdLst>
                <a:gd name="T0" fmla="*/ 2 w 288"/>
                <a:gd name="T1" fmla="*/ 10 h 674"/>
                <a:gd name="T2" fmla="*/ 27 w 288"/>
                <a:gd name="T3" fmla="*/ 34 h 674"/>
                <a:gd name="T4" fmla="*/ 48 w 288"/>
                <a:gd name="T5" fmla="*/ 61 h 674"/>
                <a:gd name="T6" fmla="*/ 67 w 288"/>
                <a:gd name="T7" fmla="*/ 91 h 674"/>
                <a:gd name="T8" fmla="*/ 85 w 288"/>
                <a:gd name="T9" fmla="*/ 121 h 674"/>
                <a:gd name="T10" fmla="*/ 119 w 288"/>
                <a:gd name="T11" fmla="*/ 183 h 674"/>
                <a:gd name="T12" fmla="*/ 150 w 288"/>
                <a:gd name="T13" fmla="*/ 246 h 674"/>
                <a:gd name="T14" fmla="*/ 164 w 288"/>
                <a:gd name="T15" fmla="*/ 278 h 674"/>
                <a:gd name="T16" fmla="*/ 191 w 288"/>
                <a:gd name="T17" fmla="*/ 344 h 674"/>
                <a:gd name="T18" fmla="*/ 215 w 288"/>
                <a:gd name="T19" fmla="*/ 412 h 674"/>
                <a:gd name="T20" fmla="*/ 236 w 288"/>
                <a:gd name="T21" fmla="*/ 479 h 674"/>
                <a:gd name="T22" fmla="*/ 245 w 288"/>
                <a:gd name="T23" fmla="*/ 514 h 674"/>
                <a:gd name="T24" fmla="*/ 262 w 288"/>
                <a:gd name="T25" fmla="*/ 591 h 674"/>
                <a:gd name="T26" fmla="*/ 276 w 288"/>
                <a:gd name="T27" fmla="*/ 670 h 674"/>
                <a:gd name="T28" fmla="*/ 277 w 288"/>
                <a:gd name="T29" fmla="*/ 672 h 674"/>
                <a:gd name="T30" fmla="*/ 281 w 288"/>
                <a:gd name="T31" fmla="*/ 674 h 674"/>
                <a:gd name="T32" fmla="*/ 285 w 288"/>
                <a:gd name="T33" fmla="*/ 673 h 674"/>
                <a:gd name="T34" fmla="*/ 288 w 288"/>
                <a:gd name="T35" fmla="*/ 669 h 674"/>
                <a:gd name="T36" fmla="*/ 288 w 288"/>
                <a:gd name="T37" fmla="*/ 667 h 674"/>
                <a:gd name="T38" fmla="*/ 276 w 288"/>
                <a:gd name="T39" fmla="*/ 596 h 674"/>
                <a:gd name="T40" fmla="*/ 260 w 288"/>
                <a:gd name="T41" fmla="*/ 526 h 674"/>
                <a:gd name="T42" fmla="*/ 242 w 288"/>
                <a:gd name="T43" fmla="*/ 457 h 674"/>
                <a:gd name="T44" fmla="*/ 220 w 288"/>
                <a:gd name="T45" fmla="*/ 389 h 674"/>
                <a:gd name="T46" fmla="*/ 208 w 288"/>
                <a:gd name="T47" fmla="*/ 354 h 674"/>
                <a:gd name="T48" fmla="*/ 181 w 288"/>
                <a:gd name="T49" fmla="*/ 288 h 674"/>
                <a:gd name="T50" fmla="*/ 152 w 288"/>
                <a:gd name="T51" fmla="*/ 223 h 674"/>
                <a:gd name="T52" fmla="*/ 119 w 288"/>
                <a:gd name="T53" fmla="*/ 159 h 674"/>
                <a:gd name="T54" fmla="*/ 102 w 288"/>
                <a:gd name="T55" fmla="*/ 127 h 674"/>
                <a:gd name="T56" fmla="*/ 61 w 288"/>
                <a:gd name="T57" fmla="*/ 59 h 674"/>
                <a:gd name="T58" fmla="*/ 50 w 288"/>
                <a:gd name="T59" fmla="*/ 43 h 674"/>
                <a:gd name="T60" fmla="*/ 25 w 288"/>
                <a:gd name="T61" fmla="*/ 14 h 674"/>
                <a:gd name="T62" fmla="*/ 10 w 288"/>
                <a:gd name="T63" fmla="*/ 1 h 674"/>
                <a:gd name="T64" fmla="*/ 6 w 288"/>
                <a:gd name="T65" fmla="*/ 0 h 674"/>
                <a:gd name="T66" fmla="*/ 2 w 288"/>
                <a:gd name="T67" fmla="*/ 2 h 674"/>
                <a:gd name="T68" fmla="*/ 0 w 288"/>
                <a:gd name="T69" fmla="*/ 6 h 674"/>
                <a:gd name="T70" fmla="*/ 2 w 288"/>
                <a:gd name="T71" fmla="*/ 1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88" h="674">
                  <a:moveTo>
                    <a:pt x="2" y="10"/>
                  </a:moveTo>
                  <a:lnTo>
                    <a:pt x="2" y="10"/>
                  </a:lnTo>
                  <a:lnTo>
                    <a:pt x="15" y="21"/>
                  </a:lnTo>
                  <a:lnTo>
                    <a:pt x="27" y="34"/>
                  </a:lnTo>
                  <a:lnTo>
                    <a:pt x="38" y="47"/>
                  </a:lnTo>
                  <a:lnTo>
                    <a:pt x="48" y="61"/>
                  </a:lnTo>
                  <a:lnTo>
                    <a:pt x="58" y="76"/>
                  </a:lnTo>
                  <a:lnTo>
                    <a:pt x="67" y="91"/>
                  </a:lnTo>
                  <a:lnTo>
                    <a:pt x="85" y="121"/>
                  </a:lnTo>
                  <a:lnTo>
                    <a:pt x="85" y="121"/>
                  </a:lnTo>
                  <a:lnTo>
                    <a:pt x="102" y="152"/>
                  </a:lnTo>
                  <a:lnTo>
                    <a:pt x="119" y="183"/>
                  </a:lnTo>
                  <a:lnTo>
                    <a:pt x="134" y="214"/>
                  </a:lnTo>
                  <a:lnTo>
                    <a:pt x="150" y="246"/>
                  </a:lnTo>
                  <a:lnTo>
                    <a:pt x="150" y="246"/>
                  </a:lnTo>
                  <a:lnTo>
                    <a:pt x="164" y="278"/>
                  </a:lnTo>
                  <a:lnTo>
                    <a:pt x="178" y="311"/>
                  </a:lnTo>
                  <a:lnTo>
                    <a:pt x="191" y="344"/>
                  </a:lnTo>
                  <a:lnTo>
                    <a:pt x="203" y="378"/>
                  </a:lnTo>
                  <a:lnTo>
                    <a:pt x="215" y="412"/>
                  </a:lnTo>
                  <a:lnTo>
                    <a:pt x="226" y="445"/>
                  </a:lnTo>
                  <a:lnTo>
                    <a:pt x="236" y="479"/>
                  </a:lnTo>
                  <a:lnTo>
                    <a:pt x="245" y="514"/>
                  </a:lnTo>
                  <a:lnTo>
                    <a:pt x="245" y="514"/>
                  </a:lnTo>
                  <a:lnTo>
                    <a:pt x="254" y="552"/>
                  </a:lnTo>
                  <a:lnTo>
                    <a:pt x="262" y="591"/>
                  </a:lnTo>
                  <a:lnTo>
                    <a:pt x="270" y="631"/>
                  </a:lnTo>
                  <a:lnTo>
                    <a:pt x="276" y="670"/>
                  </a:lnTo>
                  <a:lnTo>
                    <a:pt x="276" y="670"/>
                  </a:lnTo>
                  <a:lnTo>
                    <a:pt x="277" y="672"/>
                  </a:lnTo>
                  <a:lnTo>
                    <a:pt x="279" y="674"/>
                  </a:lnTo>
                  <a:lnTo>
                    <a:pt x="281" y="674"/>
                  </a:lnTo>
                  <a:lnTo>
                    <a:pt x="283" y="674"/>
                  </a:lnTo>
                  <a:lnTo>
                    <a:pt x="285" y="673"/>
                  </a:lnTo>
                  <a:lnTo>
                    <a:pt x="287" y="671"/>
                  </a:lnTo>
                  <a:lnTo>
                    <a:pt x="288" y="669"/>
                  </a:lnTo>
                  <a:lnTo>
                    <a:pt x="288" y="667"/>
                  </a:lnTo>
                  <a:lnTo>
                    <a:pt x="288" y="667"/>
                  </a:lnTo>
                  <a:lnTo>
                    <a:pt x="282" y="631"/>
                  </a:lnTo>
                  <a:lnTo>
                    <a:pt x="276" y="596"/>
                  </a:lnTo>
                  <a:lnTo>
                    <a:pt x="268" y="560"/>
                  </a:lnTo>
                  <a:lnTo>
                    <a:pt x="260" y="526"/>
                  </a:lnTo>
                  <a:lnTo>
                    <a:pt x="251" y="491"/>
                  </a:lnTo>
                  <a:lnTo>
                    <a:pt x="242" y="457"/>
                  </a:lnTo>
                  <a:lnTo>
                    <a:pt x="231" y="422"/>
                  </a:lnTo>
                  <a:lnTo>
                    <a:pt x="220" y="389"/>
                  </a:lnTo>
                  <a:lnTo>
                    <a:pt x="220" y="389"/>
                  </a:lnTo>
                  <a:lnTo>
                    <a:pt x="208" y="354"/>
                  </a:lnTo>
                  <a:lnTo>
                    <a:pt x="195" y="321"/>
                  </a:lnTo>
                  <a:lnTo>
                    <a:pt x="181" y="288"/>
                  </a:lnTo>
                  <a:lnTo>
                    <a:pt x="167" y="255"/>
                  </a:lnTo>
                  <a:lnTo>
                    <a:pt x="152" y="223"/>
                  </a:lnTo>
                  <a:lnTo>
                    <a:pt x="136" y="191"/>
                  </a:lnTo>
                  <a:lnTo>
                    <a:pt x="119" y="159"/>
                  </a:lnTo>
                  <a:lnTo>
                    <a:pt x="102" y="127"/>
                  </a:lnTo>
                  <a:lnTo>
                    <a:pt x="102" y="127"/>
                  </a:lnTo>
                  <a:lnTo>
                    <a:pt x="82" y="93"/>
                  </a:lnTo>
                  <a:lnTo>
                    <a:pt x="61" y="59"/>
                  </a:lnTo>
                  <a:lnTo>
                    <a:pt x="61" y="59"/>
                  </a:lnTo>
                  <a:lnTo>
                    <a:pt x="50" y="43"/>
                  </a:lnTo>
                  <a:lnTo>
                    <a:pt x="38" y="28"/>
                  </a:lnTo>
                  <a:lnTo>
                    <a:pt x="25" y="14"/>
                  </a:lnTo>
                  <a:lnTo>
                    <a:pt x="10" y="1"/>
                  </a:lnTo>
                  <a:lnTo>
                    <a:pt x="10" y="1"/>
                  </a:lnTo>
                  <a:lnTo>
                    <a:pt x="8" y="0"/>
                  </a:lnTo>
                  <a:lnTo>
                    <a:pt x="6" y="0"/>
                  </a:lnTo>
                  <a:lnTo>
                    <a:pt x="3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10"/>
                  </a:lnTo>
                  <a:lnTo>
                    <a:pt x="2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9" name="Freeform 76">
              <a:extLst>
                <a:ext uri="{FF2B5EF4-FFF2-40B4-BE49-F238E27FC236}">
                  <a16:creationId xmlns:a16="http://schemas.microsoft.com/office/drawing/2014/main" id="{77A61477-421E-2B75-154C-36517C31C53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9" y="1484"/>
              <a:ext cx="172" cy="550"/>
            </a:xfrm>
            <a:custGeom>
              <a:avLst/>
              <a:gdLst>
                <a:gd name="T0" fmla="*/ 351 w 517"/>
                <a:gd name="T1" fmla="*/ 31 h 1651"/>
                <a:gd name="T2" fmla="*/ 343 w 517"/>
                <a:gd name="T3" fmla="*/ 109 h 1651"/>
                <a:gd name="T4" fmla="*/ 328 w 517"/>
                <a:gd name="T5" fmla="*/ 186 h 1651"/>
                <a:gd name="T6" fmla="*/ 307 w 517"/>
                <a:gd name="T7" fmla="*/ 260 h 1651"/>
                <a:gd name="T8" fmla="*/ 280 w 517"/>
                <a:gd name="T9" fmla="*/ 333 h 1651"/>
                <a:gd name="T10" fmla="*/ 247 w 517"/>
                <a:gd name="T11" fmla="*/ 405 h 1651"/>
                <a:gd name="T12" fmla="*/ 202 w 517"/>
                <a:gd name="T13" fmla="*/ 487 h 1651"/>
                <a:gd name="T14" fmla="*/ 107 w 517"/>
                <a:gd name="T15" fmla="*/ 649 h 1651"/>
                <a:gd name="T16" fmla="*/ 64 w 517"/>
                <a:gd name="T17" fmla="*/ 733 h 1651"/>
                <a:gd name="T18" fmla="*/ 30 w 517"/>
                <a:gd name="T19" fmla="*/ 818 h 1651"/>
                <a:gd name="T20" fmla="*/ 12 w 517"/>
                <a:gd name="T21" fmla="*/ 884 h 1651"/>
                <a:gd name="T22" fmla="*/ 4 w 517"/>
                <a:gd name="T23" fmla="*/ 929 h 1651"/>
                <a:gd name="T24" fmla="*/ 0 w 517"/>
                <a:gd name="T25" fmla="*/ 999 h 1651"/>
                <a:gd name="T26" fmla="*/ 4 w 517"/>
                <a:gd name="T27" fmla="*/ 1070 h 1651"/>
                <a:gd name="T28" fmla="*/ 12 w 517"/>
                <a:gd name="T29" fmla="*/ 1116 h 1651"/>
                <a:gd name="T30" fmla="*/ 30 w 517"/>
                <a:gd name="T31" fmla="*/ 1184 h 1651"/>
                <a:gd name="T32" fmla="*/ 56 w 517"/>
                <a:gd name="T33" fmla="*/ 1250 h 1651"/>
                <a:gd name="T34" fmla="*/ 88 w 517"/>
                <a:gd name="T35" fmla="*/ 1312 h 1651"/>
                <a:gd name="T36" fmla="*/ 127 w 517"/>
                <a:gd name="T37" fmla="*/ 1370 h 1651"/>
                <a:gd name="T38" fmla="*/ 171 w 517"/>
                <a:gd name="T39" fmla="*/ 1425 h 1651"/>
                <a:gd name="T40" fmla="*/ 203 w 517"/>
                <a:gd name="T41" fmla="*/ 1458 h 1651"/>
                <a:gd name="T42" fmla="*/ 254 w 517"/>
                <a:gd name="T43" fmla="*/ 1504 h 1651"/>
                <a:gd name="T44" fmla="*/ 309 w 517"/>
                <a:gd name="T45" fmla="*/ 1546 h 1651"/>
                <a:gd name="T46" fmla="*/ 428 w 517"/>
                <a:gd name="T47" fmla="*/ 1615 h 1651"/>
                <a:gd name="T48" fmla="*/ 510 w 517"/>
                <a:gd name="T49" fmla="*/ 1651 h 1651"/>
                <a:gd name="T50" fmla="*/ 514 w 517"/>
                <a:gd name="T51" fmla="*/ 1651 h 1651"/>
                <a:gd name="T52" fmla="*/ 517 w 517"/>
                <a:gd name="T53" fmla="*/ 1645 h 1651"/>
                <a:gd name="T54" fmla="*/ 513 w 517"/>
                <a:gd name="T55" fmla="*/ 1639 h 1651"/>
                <a:gd name="T56" fmla="*/ 430 w 517"/>
                <a:gd name="T57" fmla="*/ 1603 h 1651"/>
                <a:gd name="T58" fmla="*/ 331 w 517"/>
                <a:gd name="T59" fmla="*/ 1546 h 1651"/>
                <a:gd name="T60" fmla="*/ 275 w 517"/>
                <a:gd name="T61" fmla="*/ 1506 h 1651"/>
                <a:gd name="T62" fmla="*/ 223 w 517"/>
                <a:gd name="T63" fmla="*/ 1460 h 1651"/>
                <a:gd name="T64" fmla="*/ 190 w 517"/>
                <a:gd name="T65" fmla="*/ 1428 h 1651"/>
                <a:gd name="T66" fmla="*/ 145 w 517"/>
                <a:gd name="T67" fmla="*/ 1375 h 1651"/>
                <a:gd name="T68" fmla="*/ 105 w 517"/>
                <a:gd name="T69" fmla="*/ 1317 h 1651"/>
                <a:gd name="T70" fmla="*/ 72 w 517"/>
                <a:gd name="T71" fmla="*/ 1256 h 1651"/>
                <a:gd name="T72" fmla="*/ 45 w 517"/>
                <a:gd name="T73" fmla="*/ 1191 h 1651"/>
                <a:gd name="T74" fmla="*/ 26 w 517"/>
                <a:gd name="T75" fmla="*/ 1123 h 1651"/>
                <a:gd name="T76" fmla="*/ 18 w 517"/>
                <a:gd name="T77" fmla="*/ 1078 h 1651"/>
                <a:gd name="T78" fmla="*/ 12 w 517"/>
                <a:gd name="T79" fmla="*/ 1007 h 1651"/>
                <a:gd name="T80" fmla="*/ 15 w 517"/>
                <a:gd name="T81" fmla="*/ 937 h 1651"/>
                <a:gd name="T82" fmla="*/ 22 w 517"/>
                <a:gd name="T83" fmla="*/ 892 h 1651"/>
                <a:gd name="T84" fmla="*/ 40 w 517"/>
                <a:gd name="T85" fmla="*/ 825 h 1651"/>
                <a:gd name="T86" fmla="*/ 65 w 517"/>
                <a:gd name="T87" fmla="*/ 759 h 1651"/>
                <a:gd name="T88" fmla="*/ 106 w 517"/>
                <a:gd name="T89" fmla="*/ 677 h 1651"/>
                <a:gd name="T90" fmla="*/ 198 w 517"/>
                <a:gd name="T91" fmla="*/ 517 h 1651"/>
                <a:gd name="T92" fmla="*/ 244 w 517"/>
                <a:gd name="T93" fmla="*/ 437 h 1651"/>
                <a:gd name="T94" fmla="*/ 296 w 517"/>
                <a:gd name="T95" fmla="*/ 323 h 1651"/>
                <a:gd name="T96" fmla="*/ 322 w 517"/>
                <a:gd name="T97" fmla="*/ 252 h 1651"/>
                <a:gd name="T98" fmla="*/ 342 w 517"/>
                <a:gd name="T99" fmla="*/ 180 h 1651"/>
                <a:gd name="T100" fmla="*/ 355 w 517"/>
                <a:gd name="T101" fmla="*/ 106 h 1651"/>
                <a:gd name="T102" fmla="*/ 361 w 517"/>
                <a:gd name="T103" fmla="*/ 56 h 1651"/>
                <a:gd name="T104" fmla="*/ 365 w 517"/>
                <a:gd name="T105" fmla="*/ 5 h 1651"/>
                <a:gd name="T106" fmla="*/ 361 w 517"/>
                <a:gd name="T107" fmla="*/ 0 h 1651"/>
                <a:gd name="T108" fmla="*/ 355 w 517"/>
                <a:gd name="T109" fmla="*/ 1 h 1651"/>
                <a:gd name="T110" fmla="*/ 353 w 517"/>
                <a:gd name="T111" fmla="*/ 5 h 1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7" h="1651">
                  <a:moveTo>
                    <a:pt x="353" y="5"/>
                  </a:moveTo>
                  <a:lnTo>
                    <a:pt x="353" y="5"/>
                  </a:lnTo>
                  <a:lnTo>
                    <a:pt x="351" y="31"/>
                  </a:lnTo>
                  <a:lnTo>
                    <a:pt x="349" y="57"/>
                  </a:lnTo>
                  <a:lnTo>
                    <a:pt x="346" y="83"/>
                  </a:lnTo>
                  <a:lnTo>
                    <a:pt x="343" y="109"/>
                  </a:lnTo>
                  <a:lnTo>
                    <a:pt x="339" y="135"/>
                  </a:lnTo>
                  <a:lnTo>
                    <a:pt x="334" y="160"/>
                  </a:lnTo>
                  <a:lnTo>
                    <a:pt x="328" y="186"/>
                  </a:lnTo>
                  <a:lnTo>
                    <a:pt x="322" y="211"/>
                  </a:lnTo>
                  <a:lnTo>
                    <a:pt x="315" y="236"/>
                  </a:lnTo>
                  <a:lnTo>
                    <a:pt x="307" y="260"/>
                  </a:lnTo>
                  <a:lnTo>
                    <a:pt x="299" y="285"/>
                  </a:lnTo>
                  <a:lnTo>
                    <a:pt x="289" y="309"/>
                  </a:lnTo>
                  <a:lnTo>
                    <a:pt x="280" y="333"/>
                  </a:lnTo>
                  <a:lnTo>
                    <a:pt x="269" y="358"/>
                  </a:lnTo>
                  <a:lnTo>
                    <a:pt x="259" y="381"/>
                  </a:lnTo>
                  <a:lnTo>
                    <a:pt x="247" y="405"/>
                  </a:lnTo>
                  <a:lnTo>
                    <a:pt x="247" y="405"/>
                  </a:lnTo>
                  <a:lnTo>
                    <a:pt x="225" y="446"/>
                  </a:lnTo>
                  <a:lnTo>
                    <a:pt x="202" y="487"/>
                  </a:lnTo>
                  <a:lnTo>
                    <a:pt x="154" y="568"/>
                  </a:lnTo>
                  <a:lnTo>
                    <a:pt x="131" y="609"/>
                  </a:lnTo>
                  <a:lnTo>
                    <a:pt x="107" y="649"/>
                  </a:lnTo>
                  <a:lnTo>
                    <a:pt x="85" y="691"/>
                  </a:lnTo>
                  <a:lnTo>
                    <a:pt x="64" y="733"/>
                  </a:lnTo>
                  <a:lnTo>
                    <a:pt x="64" y="733"/>
                  </a:lnTo>
                  <a:lnTo>
                    <a:pt x="46" y="774"/>
                  </a:lnTo>
                  <a:lnTo>
                    <a:pt x="38" y="796"/>
                  </a:lnTo>
                  <a:lnTo>
                    <a:pt x="30" y="818"/>
                  </a:lnTo>
                  <a:lnTo>
                    <a:pt x="23" y="840"/>
                  </a:lnTo>
                  <a:lnTo>
                    <a:pt x="17" y="862"/>
                  </a:lnTo>
                  <a:lnTo>
                    <a:pt x="12" y="884"/>
                  </a:lnTo>
                  <a:lnTo>
                    <a:pt x="8" y="906"/>
                  </a:lnTo>
                  <a:lnTo>
                    <a:pt x="8" y="906"/>
                  </a:lnTo>
                  <a:lnTo>
                    <a:pt x="4" y="929"/>
                  </a:lnTo>
                  <a:lnTo>
                    <a:pt x="2" y="952"/>
                  </a:lnTo>
                  <a:lnTo>
                    <a:pt x="0" y="976"/>
                  </a:lnTo>
                  <a:lnTo>
                    <a:pt x="0" y="999"/>
                  </a:lnTo>
                  <a:lnTo>
                    <a:pt x="0" y="1022"/>
                  </a:lnTo>
                  <a:lnTo>
                    <a:pt x="2" y="1047"/>
                  </a:lnTo>
                  <a:lnTo>
                    <a:pt x="4" y="1070"/>
                  </a:lnTo>
                  <a:lnTo>
                    <a:pt x="8" y="1093"/>
                  </a:lnTo>
                  <a:lnTo>
                    <a:pt x="8" y="1093"/>
                  </a:lnTo>
                  <a:lnTo>
                    <a:pt x="12" y="1116"/>
                  </a:lnTo>
                  <a:lnTo>
                    <a:pt x="17" y="1139"/>
                  </a:lnTo>
                  <a:lnTo>
                    <a:pt x="23" y="1161"/>
                  </a:lnTo>
                  <a:lnTo>
                    <a:pt x="30" y="1184"/>
                  </a:lnTo>
                  <a:lnTo>
                    <a:pt x="38" y="1206"/>
                  </a:lnTo>
                  <a:lnTo>
                    <a:pt x="46" y="1227"/>
                  </a:lnTo>
                  <a:lnTo>
                    <a:pt x="56" y="1250"/>
                  </a:lnTo>
                  <a:lnTo>
                    <a:pt x="66" y="1271"/>
                  </a:lnTo>
                  <a:lnTo>
                    <a:pt x="77" y="1292"/>
                  </a:lnTo>
                  <a:lnTo>
                    <a:pt x="88" y="1312"/>
                  </a:lnTo>
                  <a:lnTo>
                    <a:pt x="100" y="1332"/>
                  </a:lnTo>
                  <a:lnTo>
                    <a:pt x="113" y="1351"/>
                  </a:lnTo>
                  <a:lnTo>
                    <a:pt x="127" y="1370"/>
                  </a:lnTo>
                  <a:lnTo>
                    <a:pt x="141" y="1389"/>
                  </a:lnTo>
                  <a:lnTo>
                    <a:pt x="155" y="1407"/>
                  </a:lnTo>
                  <a:lnTo>
                    <a:pt x="171" y="1425"/>
                  </a:lnTo>
                  <a:lnTo>
                    <a:pt x="171" y="1425"/>
                  </a:lnTo>
                  <a:lnTo>
                    <a:pt x="186" y="1441"/>
                  </a:lnTo>
                  <a:lnTo>
                    <a:pt x="203" y="1458"/>
                  </a:lnTo>
                  <a:lnTo>
                    <a:pt x="219" y="1474"/>
                  </a:lnTo>
                  <a:lnTo>
                    <a:pt x="236" y="1490"/>
                  </a:lnTo>
                  <a:lnTo>
                    <a:pt x="254" y="1504"/>
                  </a:lnTo>
                  <a:lnTo>
                    <a:pt x="271" y="1519"/>
                  </a:lnTo>
                  <a:lnTo>
                    <a:pt x="290" y="1532"/>
                  </a:lnTo>
                  <a:lnTo>
                    <a:pt x="309" y="1546"/>
                  </a:lnTo>
                  <a:lnTo>
                    <a:pt x="348" y="1571"/>
                  </a:lnTo>
                  <a:lnTo>
                    <a:pt x="387" y="1594"/>
                  </a:lnTo>
                  <a:lnTo>
                    <a:pt x="428" y="1615"/>
                  </a:lnTo>
                  <a:lnTo>
                    <a:pt x="469" y="1634"/>
                  </a:lnTo>
                  <a:lnTo>
                    <a:pt x="469" y="1634"/>
                  </a:lnTo>
                  <a:lnTo>
                    <a:pt x="510" y="1651"/>
                  </a:lnTo>
                  <a:lnTo>
                    <a:pt x="510" y="1651"/>
                  </a:lnTo>
                  <a:lnTo>
                    <a:pt x="512" y="1651"/>
                  </a:lnTo>
                  <a:lnTo>
                    <a:pt x="514" y="1651"/>
                  </a:lnTo>
                  <a:lnTo>
                    <a:pt x="516" y="1649"/>
                  </a:lnTo>
                  <a:lnTo>
                    <a:pt x="517" y="1647"/>
                  </a:lnTo>
                  <a:lnTo>
                    <a:pt x="517" y="1645"/>
                  </a:lnTo>
                  <a:lnTo>
                    <a:pt x="516" y="1643"/>
                  </a:lnTo>
                  <a:lnTo>
                    <a:pt x="515" y="1641"/>
                  </a:lnTo>
                  <a:lnTo>
                    <a:pt x="513" y="1639"/>
                  </a:lnTo>
                  <a:lnTo>
                    <a:pt x="513" y="1639"/>
                  </a:lnTo>
                  <a:lnTo>
                    <a:pt x="471" y="1622"/>
                  </a:lnTo>
                  <a:lnTo>
                    <a:pt x="430" y="1603"/>
                  </a:lnTo>
                  <a:lnTo>
                    <a:pt x="389" y="1581"/>
                  </a:lnTo>
                  <a:lnTo>
                    <a:pt x="350" y="1558"/>
                  </a:lnTo>
                  <a:lnTo>
                    <a:pt x="331" y="1546"/>
                  </a:lnTo>
                  <a:lnTo>
                    <a:pt x="312" y="1533"/>
                  </a:lnTo>
                  <a:lnTo>
                    <a:pt x="293" y="1520"/>
                  </a:lnTo>
                  <a:lnTo>
                    <a:pt x="275" y="1506"/>
                  </a:lnTo>
                  <a:lnTo>
                    <a:pt x="257" y="1492"/>
                  </a:lnTo>
                  <a:lnTo>
                    <a:pt x="240" y="1477"/>
                  </a:lnTo>
                  <a:lnTo>
                    <a:pt x="223" y="1460"/>
                  </a:lnTo>
                  <a:lnTo>
                    <a:pt x="207" y="1445"/>
                  </a:lnTo>
                  <a:lnTo>
                    <a:pt x="207" y="1445"/>
                  </a:lnTo>
                  <a:lnTo>
                    <a:pt x="190" y="1428"/>
                  </a:lnTo>
                  <a:lnTo>
                    <a:pt x="175" y="1411"/>
                  </a:lnTo>
                  <a:lnTo>
                    <a:pt x="159" y="1393"/>
                  </a:lnTo>
                  <a:lnTo>
                    <a:pt x="145" y="1375"/>
                  </a:lnTo>
                  <a:lnTo>
                    <a:pt x="131" y="1356"/>
                  </a:lnTo>
                  <a:lnTo>
                    <a:pt x="118" y="1337"/>
                  </a:lnTo>
                  <a:lnTo>
                    <a:pt x="105" y="1317"/>
                  </a:lnTo>
                  <a:lnTo>
                    <a:pt x="93" y="1297"/>
                  </a:lnTo>
                  <a:lnTo>
                    <a:pt x="82" y="1277"/>
                  </a:lnTo>
                  <a:lnTo>
                    <a:pt x="72" y="1256"/>
                  </a:lnTo>
                  <a:lnTo>
                    <a:pt x="62" y="1234"/>
                  </a:lnTo>
                  <a:lnTo>
                    <a:pt x="53" y="1212"/>
                  </a:lnTo>
                  <a:lnTo>
                    <a:pt x="45" y="1191"/>
                  </a:lnTo>
                  <a:lnTo>
                    <a:pt x="38" y="1168"/>
                  </a:lnTo>
                  <a:lnTo>
                    <a:pt x="32" y="1146"/>
                  </a:lnTo>
                  <a:lnTo>
                    <a:pt x="26" y="1123"/>
                  </a:lnTo>
                  <a:lnTo>
                    <a:pt x="26" y="1123"/>
                  </a:lnTo>
                  <a:lnTo>
                    <a:pt x="21" y="1100"/>
                  </a:lnTo>
                  <a:lnTo>
                    <a:pt x="18" y="1078"/>
                  </a:lnTo>
                  <a:lnTo>
                    <a:pt x="15" y="1054"/>
                  </a:lnTo>
                  <a:lnTo>
                    <a:pt x="13" y="1031"/>
                  </a:lnTo>
                  <a:lnTo>
                    <a:pt x="12" y="1007"/>
                  </a:lnTo>
                  <a:lnTo>
                    <a:pt x="12" y="984"/>
                  </a:lnTo>
                  <a:lnTo>
                    <a:pt x="13" y="961"/>
                  </a:lnTo>
                  <a:lnTo>
                    <a:pt x="15" y="937"/>
                  </a:lnTo>
                  <a:lnTo>
                    <a:pt x="15" y="937"/>
                  </a:lnTo>
                  <a:lnTo>
                    <a:pt x="18" y="915"/>
                  </a:lnTo>
                  <a:lnTo>
                    <a:pt x="22" y="892"/>
                  </a:lnTo>
                  <a:lnTo>
                    <a:pt x="28" y="869"/>
                  </a:lnTo>
                  <a:lnTo>
                    <a:pt x="34" y="847"/>
                  </a:lnTo>
                  <a:lnTo>
                    <a:pt x="40" y="825"/>
                  </a:lnTo>
                  <a:lnTo>
                    <a:pt x="48" y="803"/>
                  </a:lnTo>
                  <a:lnTo>
                    <a:pt x="56" y="781"/>
                  </a:lnTo>
                  <a:lnTo>
                    <a:pt x="65" y="759"/>
                  </a:lnTo>
                  <a:lnTo>
                    <a:pt x="65" y="759"/>
                  </a:lnTo>
                  <a:lnTo>
                    <a:pt x="85" y="718"/>
                  </a:lnTo>
                  <a:lnTo>
                    <a:pt x="106" y="677"/>
                  </a:lnTo>
                  <a:lnTo>
                    <a:pt x="128" y="637"/>
                  </a:lnTo>
                  <a:lnTo>
                    <a:pt x="151" y="597"/>
                  </a:lnTo>
                  <a:lnTo>
                    <a:pt x="198" y="517"/>
                  </a:lnTo>
                  <a:lnTo>
                    <a:pt x="222" y="477"/>
                  </a:lnTo>
                  <a:lnTo>
                    <a:pt x="244" y="437"/>
                  </a:lnTo>
                  <a:lnTo>
                    <a:pt x="244" y="437"/>
                  </a:lnTo>
                  <a:lnTo>
                    <a:pt x="266" y="392"/>
                  </a:lnTo>
                  <a:lnTo>
                    <a:pt x="287" y="346"/>
                  </a:lnTo>
                  <a:lnTo>
                    <a:pt x="296" y="323"/>
                  </a:lnTo>
                  <a:lnTo>
                    <a:pt x="306" y="300"/>
                  </a:lnTo>
                  <a:lnTo>
                    <a:pt x="314" y="276"/>
                  </a:lnTo>
                  <a:lnTo>
                    <a:pt x="322" y="252"/>
                  </a:lnTo>
                  <a:lnTo>
                    <a:pt x="329" y="229"/>
                  </a:lnTo>
                  <a:lnTo>
                    <a:pt x="336" y="205"/>
                  </a:lnTo>
                  <a:lnTo>
                    <a:pt x="342" y="180"/>
                  </a:lnTo>
                  <a:lnTo>
                    <a:pt x="347" y="156"/>
                  </a:lnTo>
                  <a:lnTo>
                    <a:pt x="351" y="132"/>
                  </a:lnTo>
                  <a:lnTo>
                    <a:pt x="355" y="106"/>
                  </a:lnTo>
                  <a:lnTo>
                    <a:pt x="359" y="81"/>
                  </a:lnTo>
                  <a:lnTo>
                    <a:pt x="361" y="56"/>
                  </a:lnTo>
                  <a:lnTo>
                    <a:pt x="361" y="56"/>
                  </a:lnTo>
                  <a:lnTo>
                    <a:pt x="363" y="31"/>
                  </a:lnTo>
                  <a:lnTo>
                    <a:pt x="365" y="5"/>
                  </a:lnTo>
                  <a:lnTo>
                    <a:pt x="365" y="5"/>
                  </a:lnTo>
                  <a:lnTo>
                    <a:pt x="364" y="3"/>
                  </a:lnTo>
                  <a:lnTo>
                    <a:pt x="363" y="1"/>
                  </a:lnTo>
                  <a:lnTo>
                    <a:pt x="361" y="0"/>
                  </a:lnTo>
                  <a:lnTo>
                    <a:pt x="359" y="0"/>
                  </a:lnTo>
                  <a:lnTo>
                    <a:pt x="357" y="0"/>
                  </a:lnTo>
                  <a:lnTo>
                    <a:pt x="355" y="1"/>
                  </a:lnTo>
                  <a:lnTo>
                    <a:pt x="353" y="3"/>
                  </a:lnTo>
                  <a:lnTo>
                    <a:pt x="353" y="5"/>
                  </a:lnTo>
                  <a:lnTo>
                    <a:pt x="353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80" name="Freeform 77">
              <a:extLst>
                <a:ext uri="{FF2B5EF4-FFF2-40B4-BE49-F238E27FC236}">
                  <a16:creationId xmlns:a16="http://schemas.microsoft.com/office/drawing/2014/main" id="{A779933B-C8A7-3A33-2163-5BA178DB0CB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997"/>
              <a:ext cx="100" cy="207"/>
            </a:xfrm>
            <a:custGeom>
              <a:avLst/>
              <a:gdLst>
                <a:gd name="T0" fmla="*/ 159 w 298"/>
                <a:gd name="T1" fmla="*/ 187 h 620"/>
                <a:gd name="T2" fmla="*/ 167 w 298"/>
                <a:gd name="T3" fmla="*/ 123 h 620"/>
                <a:gd name="T4" fmla="*/ 185 w 298"/>
                <a:gd name="T5" fmla="*/ 73 h 620"/>
                <a:gd name="T6" fmla="*/ 195 w 298"/>
                <a:gd name="T7" fmla="*/ 55 h 620"/>
                <a:gd name="T8" fmla="*/ 214 w 298"/>
                <a:gd name="T9" fmla="*/ 33 h 620"/>
                <a:gd name="T10" fmla="*/ 230 w 298"/>
                <a:gd name="T11" fmla="*/ 19 h 620"/>
                <a:gd name="T12" fmla="*/ 241 w 298"/>
                <a:gd name="T13" fmla="*/ 13 h 620"/>
                <a:gd name="T14" fmla="*/ 253 w 298"/>
                <a:gd name="T15" fmla="*/ 13 h 620"/>
                <a:gd name="T16" fmla="*/ 262 w 298"/>
                <a:gd name="T17" fmla="*/ 20 h 620"/>
                <a:gd name="T18" fmla="*/ 274 w 298"/>
                <a:gd name="T19" fmla="*/ 41 h 620"/>
                <a:gd name="T20" fmla="*/ 282 w 298"/>
                <a:gd name="T21" fmla="*/ 62 h 620"/>
                <a:gd name="T22" fmla="*/ 286 w 298"/>
                <a:gd name="T23" fmla="*/ 95 h 620"/>
                <a:gd name="T24" fmla="*/ 284 w 298"/>
                <a:gd name="T25" fmla="*/ 120 h 620"/>
                <a:gd name="T26" fmla="*/ 275 w 298"/>
                <a:gd name="T27" fmla="*/ 155 h 620"/>
                <a:gd name="T28" fmla="*/ 260 w 298"/>
                <a:gd name="T29" fmla="*/ 188 h 620"/>
                <a:gd name="T30" fmla="*/ 216 w 298"/>
                <a:gd name="T31" fmla="*/ 246 h 620"/>
                <a:gd name="T32" fmla="*/ 163 w 298"/>
                <a:gd name="T33" fmla="*/ 300 h 620"/>
                <a:gd name="T34" fmla="*/ 94 w 298"/>
                <a:gd name="T35" fmla="*/ 373 h 620"/>
                <a:gd name="T36" fmla="*/ 65 w 298"/>
                <a:gd name="T37" fmla="*/ 414 h 620"/>
                <a:gd name="T38" fmla="*/ 49 w 298"/>
                <a:gd name="T39" fmla="*/ 448 h 620"/>
                <a:gd name="T40" fmla="*/ 40 w 298"/>
                <a:gd name="T41" fmla="*/ 483 h 620"/>
                <a:gd name="T42" fmla="*/ 33 w 298"/>
                <a:gd name="T43" fmla="*/ 528 h 620"/>
                <a:gd name="T44" fmla="*/ 23 w 298"/>
                <a:gd name="T45" fmla="*/ 572 h 620"/>
                <a:gd name="T46" fmla="*/ 14 w 298"/>
                <a:gd name="T47" fmla="*/ 592 h 620"/>
                <a:gd name="T48" fmla="*/ 1 w 298"/>
                <a:gd name="T49" fmla="*/ 610 h 620"/>
                <a:gd name="T50" fmla="*/ 0 w 298"/>
                <a:gd name="T51" fmla="*/ 617 h 620"/>
                <a:gd name="T52" fmla="*/ 6 w 298"/>
                <a:gd name="T53" fmla="*/ 620 h 620"/>
                <a:gd name="T54" fmla="*/ 10 w 298"/>
                <a:gd name="T55" fmla="*/ 618 h 620"/>
                <a:gd name="T56" fmla="*/ 29 w 298"/>
                <a:gd name="T57" fmla="*/ 589 h 620"/>
                <a:gd name="T58" fmla="*/ 40 w 298"/>
                <a:gd name="T59" fmla="*/ 556 h 620"/>
                <a:gd name="T60" fmla="*/ 48 w 298"/>
                <a:gd name="T61" fmla="*/ 509 h 620"/>
                <a:gd name="T62" fmla="*/ 58 w 298"/>
                <a:gd name="T63" fmla="*/ 460 h 620"/>
                <a:gd name="T64" fmla="*/ 67 w 298"/>
                <a:gd name="T65" fmla="*/ 436 h 620"/>
                <a:gd name="T66" fmla="*/ 86 w 298"/>
                <a:gd name="T67" fmla="*/ 402 h 620"/>
                <a:gd name="T68" fmla="*/ 128 w 298"/>
                <a:gd name="T69" fmla="*/ 351 h 620"/>
                <a:gd name="T70" fmla="*/ 204 w 298"/>
                <a:gd name="T71" fmla="*/ 278 h 620"/>
                <a:gd name="T72" fmla="*/ 240 w 298"/>
                <a:gd name="T73" fmla="*/ 237 h 620"/>
                <a:gd name="T74" fmla="*/ 271 w 298"/>
                <a:gd name="T75" fmla="*/ 193 h 620"/>
                <a:gd name="T76" fmla="*/ 282 w 298"/>
                <a:gd name="T77" fmla="*/ 171 h 620"/>
                <a:gd name="T78" fmla="*/ 293 w 298"/>
                <a:gd name="T79" fmla="*/ 136 h 620"/>
                <a:gd name="T80" fmla="*/ 298 w 298"/>
                <a:gd name="T81" fmla="*/ 100 h 620"/>
                <a:gd name="T82" fmla="*/ 297 w 298"/>
                <a:gd name="T83" fmla="*/ 76 h 620"/>
                <a:gd name="T84" fmla="*/ 288 w 298"/>
                <a:gd name="T85" fmla="*/ 41 h 620"/>
                <a:gd name="T86" fmla="*/ 269 w 298"/>
                <a:gd name="T87" fmla="*/ 10 h 620"/>
                <a:gd name="T88" fmla="*/ 260 w 298"/>
                <a:gd name="T89" fmla="*/ 3 h 620"/>
                <a:gd name="T90" fmla="*/ 244 w 298"/>
                <a:gd name="T91" fmla="*/ 0 h 620"/>
                <a:gd name="T92" fmla="*/ 228 w 298"/>
                <a:gd name="T93" fmla="*/ 6 h 620"/>
                <a:gd name="T94" fmla="*/ 199 w 298"/>
                <a:gd name="T95" fmla="*/ 30 h 620"/>
                <a:gd name="T96" fmla="*/ 186 w 298"/>
                <a:gd name="T97" fmla="*/ 47 h 620"/>
                <a:gd name="T98" fmla="*/ 170 w 298"/>
                <a:gd name="T99" fmla="*/ 76 h 620"/>
                <a:gd name="T100" fmla="*/ 152 w 298"/>
                <a:gd name="T101" fmla="*/ 141 h 620"/>
                <a:gd name="T102" fmla="*/ 146 w 298"/>
                <a:gd name="T103" fmla="*/ 207 h 620"/>
                <a:gd name="T104" fmla="*/ 146 w 298"/>
                <a:gd name="T105" fmla="*/ 229 h 620"/>
                <a:gd name="T106" fmla="*/ 149 w 298"/>
                <a:gd name="T107" fmla="*/ 235 h 620"/>
                <a:gd name="T108" fmla="*/ 156 w 298"/>
                <a:gd name="T109" fmla="*/ 234 h 620"/>
                <a:gd name="T110" fmla="*/ 158 w 298"/>
                <a:gd name="T111" fmla="*/ 22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98" h="620">
                  <a:moveTo>
                    <a:pt x="158" y="229"/>
                  </a:moveTo>
                  <a:lnTo>
                    <a:pt x="158" y="229"/>
                  </a:lnTo>
                  <a:lnTo>
                    <a:pt x="159" y="187"/>
                  </a:lnTo>
                  <a:lnTo>
                    <a:pt x="161" y="166"/>
                  </a:lnTo>
                  <a:lnTo>
                    <a:pt x="163" y="144"/>
                  </a:lnTo>
                  <a:lnTo>
                    <a:pt x="167" y="123"/>
                  </a:lnTo>
                  <a:lnTo>
                    <a:pt x="173" y="103"/>
                  </a:lnTo>
                  <a:lnTo>
                    <a:pt x="180" y="83"/>
                  </a:lnTo>
                  <a:lnTo>
                    <a:pt x="185" y="73"/>
                  </a:lnTo>
                  <a:lnTo>
                    <a:pt x="190" y="64"/>
                  </a:lnTo>
                  <a:lnTo>
                    <a:pt x="190" y="64"/>
                  </a:lnTo>
                  <a:lnTo>
                    <a:pt x="195" y="55"/>
                  </a:lnTo>
                  <a:lnTo>
                    <a:pt x="201" y="47"/>
                  </a:lnTo>
                  <a:lnTo>
                    <a:pt x="207" y="40"/>
                  </a:lnTo>
                  <a:lnTo>
                    <a:pt x="214" y="33"/>
                  </a:lnTo>
                  <a:lnTo>
                    <a:pt x="214" y="33"/>
                  </a:lnTo>
                  <a:lnTo>
                    <a:pt x="222" y="26"/>
                  </a:lnTo>
                  <a:lnTo>
                    <a:pt x="230" y="19"/>
                  </a:lnTo>
                  <a:lnTo>
                    <a:pt x="230" y="19"/>
                  </a:lnTo>
                  <a:lnTo>
                    <a:pt x="235" y="16"/>
                  </a:lnTo>
                  <a:lnTo>
                    <a:pt x="241" y="13"/>
                  </a:lnTo>
                  <a:lnTo>
                    <a:pt x="247" y="12"/>
                  </a:lnTo>
                  <a:lnTo>
                    <a:pt x="250" y="12"/>
                  </a:lnTo>
                  <a:lnTo>
                    <a:pt x="253" y="13"/>
                  </a:lnTo>
                  <a:lnTo>
                    <a:pt x="253" y="13"/>
                  </a:lnTo>
                  <a:lnTo>
                    <a:pt x="258" y="16"/>
                  </a:lnTo>
                  <a:lnTo>
                    <a:pt x="262" y="20"/>
                  </a:lnTo>
                  <a:lnTo>
                    <a:pt x="269" y="31"/>
                  </a:lnTo>
                  <a:lnTo>
                    <a:pt x="269" y="31"/>
                  </a:lnTo>
                  <a:lnTo>
                    <a:pt x="274" y="41"/>
                  </a:lnTo>
                  <a:lnTo>
                    <a:pt x="278" y="51"/>
                  </a:lnTo>
                  <a:lnTo>
                    <a:pt x="278" y="51"/>
                  </a:lnTo>
                  <a:lnTo>
                    <a:pt x="282" y="62"/>
                  </a:lnTo>
                  <a:lnTo>
                    <a:pt x="284" y="73"/>
                  </a:lnTo>
                  <a:lnTo>
                    <a:pt x="285" y="84"/>
                  </a:lnTo>
                  <a:lnTo>
                    <a:pt x="286" y="95"/>
                  </a:lnTo>
                  <a:lnTo>
                    <a:pt x="286" y="95"/>
                  </a:lnTo>
                  <a:lnTo>
                    <a:pt x="285" y="108"/>
                  </a:lnTo>
                  <a:lnTo>
                    <a:pt x="284" y="120"/>
                  </a:lnTo>
                  <a:lnTo>
                    <a:pt x="282" y="132"/>
                  </a:lnTo>
                  <a:lnTo>
                    <a:pt x="279" y="144"/>
                  </a:lnTo>
                  <a:lnTo>
                    <a:pt x="275" y="155"/>
                  </a:lnTo>
                  <a:lnTo>
                    <a:pt x="271" y="166"/>
                  </a:lnTo>
                  <a:lnTo>
                    <a:pt x="266" y="177"/>
                  </a:lnTo>
                  <a:lnTo>
                    <a:pt x="260" y="188"/>
                  </a:lnTo>
                  <a:lnTo>
                    <a:pt x="247" y="208"/>
                  </a:lnTo>
                  <a:lnTo>
                    <a:pt x="232" y="228"/>
                  </a:lnTo>
                  <a:lnTo>
                    <a:pt x="216" y="246"/>
                  </a:lnTo>
                  <a:lnTo>
                    <a:pt x="200" y="265"/>
                  </a:lnTo>
                  <a:lnTo>
                    <a:pt x="200" y="265"/>
                  </a:lnTo>
                  <a:lnTo>
                    <a:pt x="163" y="300"/>
                  </a:lnTo>
                  <a:lnTo>
                    <a:pt x="127" y="335"/>
                  </a:lnTo>
                  <a:lnTo>
                    <a:pt x="110" y="354"/>
                  </a:lnTo>
                  <a:lnTo>
                    <a:pt x="94" y="373"/>
                  </a:lnTo>
                  <a:lnTo>
                    <a:pt x="78" y="393"/>
                  </a:lnTo>
                  <a:lnTo>
                    <a:pt x="65" y="414"/>
                  </a:lnTo>
                  <a:lnTo>
                    <a:pt x="65" y="414"/>
                  </a:lnTo>
                  <a:lnTo>
                    <a:pt x="59" y="425"/>
                  </a:lnTo>
                  <a:lnTo>
                    <a:pt x="54" y="437"/>
                  </a:lnTo>
                  <a:lnTo>
                    <a:pt x="49" y="448"/>
                  </a:lnTo>
                  <a:lnTo>
                    <a:pt x="45" y="460"/>
                  </a:lnTo>
                  <a:lnTo>
                    <a:pt x="45" y="460"/>
                  </a:lnTo>
                  <a:lnTo>
                    <a:pt x="40" y="483"/>
                  </a:lnTo>
                  <a:lnTo>
                    <a:pt x="36" y="506"/>
                  </a:lnTo>
                  <a:lnTo>
                    <a:pt x="36" y="506"/>
                  </a:lnTo>
                  <a:lnTo>
                    <a:pt x="33" y="528"/>
                  </a:lnTo>
                  <a:lnTo>
                    <a:pt x="29" y="550"/>
                  </a:lnTo>
                  <a:lnTo>
                    <a:pt x="26" y="561"/>
                  </a:lnTo>
                  <a:lnTo>
                    <a:pt x="23" y="572"/>
                  </a:lnTo>
                  <a:lnTo>
                    <a:pt x="19" y="582"/>
                  </a:lnTo>
                  <a:lnTo>
                    <a:pt x="14" y="592"/>
                  </a:lnTo>
                  <a:lnTo>
                    <a:pt x="14" y="592"/>
                  </a:lnTo>
                  <a:lnTo>
                    <a:pt x="8" y="602"/>
                  </a:lnTo>
                  <a:lnTo>
                    <a:pt x="1" y="610"/>
                  </a:lnTo>
                  <a:lnTo>
                    <a:pt x="1" y="610"/>
                  </a:lnTo>
                  <a:lnTo>
                    <a:pt x="0" y="612"/>
                  </a:lnTo>
                  <a:lnTo>
                    <a:pt x="0" y="614"/>
                  </a:lnTo>
                  <a:lnTo>
                    <a:pt x="0" y="617"/>
                  </a:lnTo>
                  <a:lnTo>
                    <a:pt x="2" y="618"/>
                  </a:lnTo>
                  <a:lnTo>
                    <a:pt x="4" y="620"/>
                  </a:lnTo>
                  <a:lnTo>
                    <a:pt x="6" y="620"/>
                  </a:lnTo>
                  <a:lnTo>
                    <a:pt x="8" y="620"/>
                  </a:lnTo>
                  <a:lnTo>
                    <a:pt x="10" y="618"/>
                  </a:lnTo>
                  <a:lnTo>
                    <a:pt x="10" y="618"/>
                  </a:lnTo>
                  <a:lnTo>
                    <a:pt x="17" y="609"/>
                  </a:lnTo>
                  <a:lnTo>
                    <a:pt x="24" y="600"/>
                  </a:lnTo>
                  <a:lnTo>
                    <a:pt x="29" y="589"/>
                  </a:lnTo>
                  <a:lnTo>
                    <a:pt x="33" y="579"/>
                  </a:lnTo>
                  <a:lnTo>
                    <a:pt x="37" y="568"/>
                  </a:lnTo>
                  <a:lnTo>
                    <a:pt x="40" y="556"/>
                  </a:lnTo>
                  <a:lnTo>
                    <a:pt x="44" y="534"/>
                  </a:lnTo>
                  <a:lnTo>
                    <a:pt x="44" y="534"/>
                  </a:lnTo>
                  <a:lnTo>
                    <a:pt x="48" y="509"/>
                  </a:lnTo>
                  <a:lnTo>
                    <a:pt x="52" y="485"/>
                  </a:lnTo>
                  <a:lnTo>
                    <a:pt x="55" y="473"/>
                  </a:lnTo>
                  <a:lnTo>
                    <a:pt x="58" y="460"/>
                  </a:lnTo>
                  <a:lnTo>
                    <a:pt x="62" y="448"/>
                  </a:lnTo>
                  <a:lnTo>
                    <a:pt x="67" y="436"/>
                  </a:lnTo>
                  <a:lnTo>
                    <a:pt x="67" y="436"/>
                  </a:lnTo>
                  <a:lnTo>
                    <a:pt x="73" y="425"/>
                  </a:lnTo>
                  <a:lnTo>
                    <a:pt x="79" y="413"/>
                  </a:lnTo>
                  <a:lnTo>
                    <a:pt x="86" y="402"/>
                  </a:lnTo>
                  <a:lnTo>
                    <a:pt x="95" y="391"/>
                  </a:lnTo>
                  <a:lnTo>
                    <a:pt x="111" y="371"/>
                  </a:lnTo>
                  <a:lnTo>
                    <a:pt x="128" y="351"/>
                  </a:lnTo>
                  <a:lnTo>
                    <a:pt x="147" y="332"/>
                  </a:lnTo>
                  <a:lnTo>
                    <a:pt x="166" y="314"/>
                  </a:lnTo>
                  <a:lnTo>
                    <a:pt x="204" y="278"/>
                  </a:lnTo>
                  <a:lnTo>
                    <a:pt x="204" y="278"/>
                  </a:lnTo>
                  <a:lnTo>
                    <a:pt x="223" y="258"/>
                  </a:lnTo>
                  <a:lnTo>
                    <a:pt x="240" y="237"/>
                  </a:lnTo>
                  <a:lnTo>
                    <a:pt x="257" y="216"/>
                  </a:lnTo>
                  <a:lnTo>
                    <a:pt x="264" y="205"/>
                  </a:lnTo>
                  <a:lnTo>
                    <a:pt x="271" y="193"/>
                  </a:lnTo>
                  <a:lnTo>
                    <a:pt x="271" y="193"/>
                  </a:lnTo>
                  <a:lnTo>
                    <a:pt x="277" y="183"/>
                  </a:lnTo>
                  <a:lnTo>
                    <a:pt x="282" y="171"/>
                  </a:lnTo>
                  <a:lnTo>
                    <a:pt x="286" y="160"/>
                  </a:lnTo>
                  <a:lnTo>
                    <a:pt x="290" y="148"/>
                  </a:lnTo>
                  <a:lnTo>
                    <a:pt x="293" y="136"/>
                  </a:lnTo>
                  <a:lnTo>
                    <a:pt x="296" y="124"/>
                  </a:lnTo>
                  <a:lnTo>
                    <a:pt x="297" y="112"/>
                  </a:lnTo>
                  <a:lnTo>
                    <a:pt x="298" y="100"/>
                  </a:lnTo>
                  <a:lnTo>
                    <a:pt x="298" y="100"/>
                  </a:lnTo>
                  <a:lnTo>
                    <a:pt x="298" y="88"/>
                  </a:lnTo>
                  <a:lnTo>
                    <a:pt x="297" y="76"/>
                  </a:lnTo>
                  <a:lnTo>
                    <a:pt x="295" y="64"/>
                  </a:lnTo>
                  <a:lnTo>
                    <a:pt x="292" y="53"/>
                  </a:lnTo>
                  <a:lnTo>
                    <a:pt x="288" y="41"/>
                  </a:lnTo>
                  <a:lnTo>
                    <a:pt x="283" y="31"/>
                  </a:lnTo>
                  <a:lnTo>
                    <a:pt x="277" y="19"/>
                  </a:lnTo>
                  <a:lnTo>
                    <a:pt x="269" y="10"/>
                  </a:lnTo>
                  <a:lnTo>
                    <a:pt x="269" y="10"/>
                  </a:lnTo>
                  <a:lnTo>
                    <a:pt x="264" y="6"/>
                  </a:lnTo>
                  <a:lnTo>
                    <a:pt x="260" y="3"/>
                  </a:lnTo>
                  <a:lnTo>
                    <a:pt x="254" y="1"/>
                  </a:lnTo>
                  <a:lnTo>
                    <a:pt x="249" y="0"/>
                  </a:lnTo>
                  <a:lnTo>
                    <a:pt x="244" y="0"/>
                  </a:lnTo>
                  <a:lnTo>
                    <a:pt x="238" y="1"/>
                  </a:lnTo>
                  <a:lnTo>
                    <a:pt x="233" y="3"/>
                  </a:lnTo>
                  <a:lnTo>
                    <a:pt x="228" y="6"/>
                  </a:lnTo>
                  <a:lnTo>
                    <a:pt x="217" y="12"/>
                  </a:lnTo>
                  <a:lnTo>
                    <a:pt x="208" y="21"/>
                  </a:lnTo>
                  <a:lnTo>
                    <a:pt x="199" y="30"/>
                  </a:lnTo>
                  <a:lnTo>
                    <a:pt x="192" y="38"/>
                  </a:lnTo>
                  <a:lnTo>
                    <a:pt x="192" y="38"/>
                  </a:lnTo>
                  <a:lnTo>
                    <a:pt x="186" y="47"/>
                  </a:lnTo>
                  <a:lnTo>
                    <a:pt x="180" y="57"/>
                  </a:lnTo>
                  <a:lnTo>
                    <a:pt x="175" y="66"/>
                  </a:lnTo>
                  <a:lnTo>
                    <a:pt x="170" y="76"/>
                  </a:lnTo>
                  <a:lnTo>
                    <a:pt x="162" y="97"/>
                  </a:lnTo>
                  <a:lnTo>
                    <a:pt x="156" y="119"/>
                  </a:lnTo>
                  <a:lnTo>
                    <a:pt x="152" y="141"/>
                  </a:lnTo>
                  <a:lnTo>
                    <a:pt x="149" y="163"/>
                  </a:lnTo>
                  <a:lnTo>
                    <a:pt x="147" y="185"/>
                  </a:lnTo>
                  <a:lnTo>
                    <a:pt x="146" y="207"/>
                  </a:lnTo>
                  <a:lnTo>
                    <a:pt x="146" y="207"/>
                  </a:lnTo>
                  <a:lnTo>
                    <a:pt x="146" y="229"/>
                  </a:lnTo>
                  <a:lnTo>
                    <a:pt x="146" y="229"/>
                  </a:lnTo>
                  <a:lnTo>
                    <a:pt x="146" y="232"/>
                  </a:lnTo>
                  <a:lnTo>
                    <a:pt x="147" y="234"/>
                  </a:lnTo>
                  <a:lnTo>
                    <a:pt x="149" y="235"/>
                  </a:lnTo>
                  <a:lnTo>
                    <a:pt x="151" y="235"/>
                  </a:lnTo>
                  <a:lnTo>
                    <a:pt x="154" y="235"/>
                  </a:lnTo>
                  <a:lnTo>
                    <a:pt x="156" y="234"/>
                  </a:lnTo>
                  <a:lnTo>
                    <a:pt x="157" y="232"/>
                  </a:lnTo>
                  <a:lnTo>
                    <a:pt x="158" y="229"/>
                  </a:lnTo>
                  <a:lnTo>
                    <a:pt x="158" y="2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81" name="Freeform 78">
              <a:extLst>
                <a:ext uri="{FF2B5EF4-FFF2-40B4-BE49-F238E27FC236}">
                  <a16:creationId xmlns:a16="http://schemas.microsoft.com/office/drawing/2014/main" id="{1778122C-2A96-B865-8157-A8F75DD8FDB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2" y="2322"/>
              <a:ext cx="629" cy="1814"/>
            </a:xfrm>
            <a:custGeom>
              <a:avLst/>
              <a:gdLst>
                <a:gd name="T0" fmla="*/ 1827 w 1888"/>
                <a:gd name="T1" fmla="*/ 135 h 5444"/>
                <a:gd name="T2" fmla="*/ 1670 w 1888"/>
                <a:gd name="T3" fmla="*/ 524 h 5444"/>
                <a:gd name="T4" fmla="*/ 1498 w 1888"/>
                <a:gd name="T5" fmla="*/ 906 h 5444"/>
                <a:gd name="T6" fmla="*/ 1406 w 1888"/>
                <a:gd name="T7" fmla="*/ 1094 h 5444"/>
                <a:gd name="T8" fmla="*/ 1308 w 1888"/>
                <a:gd name="T9" fmla="*/ 1278 h 5444"/>
                <a:gd name="T10" fmla="*/ 1172 w 1888"/>
                <a:gd name="T11" fmla="*/ 1519 h 5444"/>
                <a:gd name="T12" fmla="*/ 953 w 1888"/>
                <a:gd name="T13" fmla="*/ 1873 h 5444"/>
                <a:gd name="T14" fmla="*/ 802 w 1888"/>
                <a:gd name="T15" fmla="*/ 2101 h 5444"/>
                <a:gd name="T16" fmla="*/ 694 w 1888"/>
                <a:gd name="T17" fmla="*/ 2272 h 5444"/>
                <a:gd name="T18" fmla="*/ 595 w 1888"/>
                <a:gd name="T19" fmla="*/ 2450 h 5444"/>
                <a:gd name="T20" fmla="*/ 565 w 1888"/>
                <a:gd name="T21" fmla="*/ 2512 h 5444"/>
                <a:gd name="T22" fmla="*/ 514 w 1888"/>
                <a:gd name="T23" fmla="*/ 2639 h 5444"/>
                <a:gd name="T24" fmla="*/ 451 w 1888"/>
                <a:gd name="T25" fmla="*/ 2834 h 5444"/>
                <a:gd name="T26" fmla="*/ 418 w 1888"/>
                <a:gd name="T27" fmla="*/ 2967 h 5444"/>
                <a:gd name="T28" fmla="*/ 294 w 1888"/>
                <a:gd name="T29" fmla="*/ 3549 h 5444"/>
                <a:gd name="T30" fmla="*/ 170 w 1888"/>
                <a:gd name="T31" fmla="*/ 4138 h 5444"/>
                <a:gd name="T32" fmla="*/ 78 w 1888"/>
                <a:gd name="T33" fmla="*/ 4567 h 5444"/>
                <a:gd name="T34" fmla="*/ 38 w 1888"/>
                <a:gd name="T35" fmla="*/ 4783 h 5444"/>
                <a:gd name="T36" fmla="*/ 10 w 1888"/>
                <a:gd name="T37" fmla="*/ 5001 h 5444"/>
                <a:gd name="T38" fmla="*/ 0 w 1888"/>
                <a:gd name="T39" fmla="*/ 5182 h 5444"/>
                <a:gd name="T40" fmla="*/ 1 w 1888"/>
                <a:gd name="T41" fmla="*/ 5292 h 5444"/>
                <a:gd name="T42" fmla="*/ 5 w 1888"/>
                <a:gd name="T43" fmla="*/ 5365 h 5444"/>
                <a:gd name="T44" fmla="*/ 12 w 1888"/>
                <a:gd name="T45" fmla="*/ 5438 h 5444"/>
                <a:gd name="T46" fmla="*/ 17 w 1888"/>
                <a:gd name="T47" fmla="*/ 5444 h 5444"/>
                <a:gd name="T48" fmla="*/ 23 w 1888"/>
                <a:gd name="T49" fmla="*/ 5443 h 5444"/>
                <a:gd name="T50" fmla="*/ 24 w 1888"/>
                <a:gd name="T51" fmla="*/ 5438 h 5444"/>
                <a:gd name="T52" fmla="*/ 15 w 1888"/>
                <a:gd name="T53" fmla="*/ 5327 h 5444"/>
                <a:gd name="T54" fmla="*/ 12 w 1888"/>
                <a:gd name="T55" fmla="*/ 5217 h 5444"/>
                <a:gd name="T56" fmla="*/ 18 w 1888"/>
                <a:gd name="T57" fmla="*/ 5069 h 5444"/>
                <a:gd name="T58" fmla="*/ 42 w 1888"/>
                <a:gd name="T59" fmla="*/ 4849 h 5444"/>
                <a:gd name="T60" fmla="*/ 79 w 1888"/>
                <a:gd name="T61" fmla="*/ 4630 h 5444"/>
                <a:gd name="T62" fmla="*/ 154 w 1888"/>
                <a:gd name="T63" fmla="*/ 4268 h 5444"/>
                <a:gd name="T64" fmla="*/ 401 w 1888"/>
                <a:gd name="T65" fmla="*/ 3100 h 5444"/>
                <a:gd name="T66" fmla="*/ 432 w 1888"/>
                <a:gd name="T67" fmla="*/ 2960 h 5444"/>
                <a:gd name="T68" fmla="*/ 487 w 1888"/>
                <a:gd name="T69" fmla="*/ 2753 h 5444"/>
                <a:gd name="T70" fmla="*/ 533 w 1888"/>
                <a:gd name="T71" fmla="*/ 2619 h 5444"/>
                <a:gd name="T72" fmla="*/ 560 w 1888"/>
                <a:gd name="T73" fmla="*/ 2553 h 5444"/>
                <a:gd name="T74" fmla="*/ 618 w 1888"/>
                <a:gd name="T75" fmla="*/ 2431 h 5444"/>
                <a:gd name="T76" fmla="*/ 719 w 1888"/>
                <a:gd name="T77" fmla="*/ 2254 h 5444"/>
                <a:gd name="T78" fmla="*/ 828 w 1888"/>
                <a:gd name="T79" fmla="*/ 2083 h 5444"/>
                <a:gd name="T80" fmla="*/ 979 w 1888"/>
                <a:gd name="T81" fmla="*/ 1855 h 5444"/>
                <a:gd name="T82" fmla="*/ 1126 w 1888"/>
                <a:gd name="T83" fmla="*/ 1624 h 5444"/>
                <a:gd name="T84" fmla="*/ 1196 w 1888"/>
                <a:gd name="T85" fmla="*/ 1505 h 5444"/>
                <a:gd name="T86" fmla="*/ 1331 w 1888"/>
                <a:gd name="T87" fmla="*/ 1263 h 5444"/>
                <a:gd name="T88" fmla="*/ 1457 w 1888"/>
                <a:gd name="T89" fmla="*/ 1018 h 5444"/>
                <a:gd name="T90" fmla="*/ 1630 w 1888"/>
                <a:gd name="T91" fmla="*/ 645 h 5444"/>
                <a:gd name="T92" fmla="*/ 1789 w 1888"/>
                <a:gd name="T93" fmla="*/ 266 h 5444"/>
                <a:gd name="T94" fmla="*/ 1888 w 1888"/>
                <a:gd name="T95" fmla="*/ 7 h 5444"/>
                <a:gd name="T96" fmla="*/ 1888 w 1888"/>
                <a:gd name="T97" fmla="*/ 3 h 5444"/>
                <a:gd name="T98" fmla="*/ 1882 w 1888"/>
                <a:gd name="T99" fmla="*/ 0 h 5444"/>
                <a:gd name="T100" fmla="*/ 1876 w 1888"/>
                <a:gd name="T101" fmla="*/ 4 h 5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888" h="5444">
                  <a:moveTo>
                    <a:pt x="1876" y="4"/>
                  </a:moveTo>
                  <a:lnTo>
                    <a:pt x="1876" y="4"/>
                  </a:lnTo>
                  <a:lnTo>
                    <a:pt x="1827" y="135"/>
                  </a:lnTo>
                  <a:lnTo>
                    <a:pt x="1777" y="265"/>
                  </a:lnTo>
                  <a:lnTo>
                    <a:pt x="1725" y="395"/>
                  </a:lnTo>
                  <a:lnTo>
                    <a:pt x="1670" y="524"/>
                  </a:lnTo>
                  <a:lnTo>
                    <a:pt x="1614" y="652"/>
                  </a:lnTo>
                  <a:lnTo>
                    <a:pt x="1557" y="780"/>
                  </a:lnTo>
                  <a:lnTo>
                    <a:pt x="1498" y="906"/>
                  </a:lnTo>
                  <a:lnTo>
                    <a:pt x="1437" y="1032"/>
                  </a:lnTo>
                  <a:lnTo>
                    <a:pt x="1437" y="1032"/>
                  </a:lnTo>
                  <a:lnTo>
                    <a:pt x="1406" y="1094"/>
                  </a:lnTo>
                  <a:lnTo>
                    <a:pt x="1374" y="1155"/>
                  </a:lnTo>
                  <a:lnTo>
                    <a:pt x="1341" y="1217"/>
                  </a:lnTo>
                  <a:lnTo>
                    <a:pt x="1308" y="1278"/>
                  </a:lnTo>
                  <a:lnTo>
                    <a:pt x="1275" y="1339"/>
                  </a:lnTo>
                  <a:lnTo>
                    <a:pt x="1241" y="1399"/>
                  </a:lnTo>
                  <a:lnTo>
                    <a:pt x="1172" y="1519"/>
                  </a:lnTo>
                  <a:lnTo>
                    <a:pt x="1102" y="1637"/>
                  </a:lnTo>
                  <a:lnTo>
                    <a:pt x="1029" y="1756"/>
                  </a:lnTo>
                  <a:lnTo>
                    <a:pt x="953" y="1873"/>
                  </a:lnTo>
                  <a:lnTo>
                    <a:pt x="877" y="1988"/>
                  </a:lnTo>
                  <a:lnTo>
                    <a:pt x="877" y="1988"/>
                  </a:lnTo>
                  <a:lnTo>
                    <a:pt x="802" y="2101"/>
                  </a:lnTo>
                  <a:lnTo>
                    <a:pt x="765" y="2158"/>
                  </a:lnTo>
                  <a:lnTo>
                    <a:pt x="729" y="2215"/>
                  </a:lnTo>
                  <a:lnTo>
                    <a:pt x="694" y="2272"/>
                  </a:lnTo>
                  <a:lnTo>
                    <a:pt x="660" y="2331"/>
                  </a:lnTo>
                  <a:lnTo>
                    <a:pt x="627" y="2390"/>
                  </a:lnTo>
                  <a:lnTo>
                    <a:pt x="595" y="2450"/>
                  </a:lnTo>
                  <a:lnTo>
                    <a:pt x="595" y="2450"/>
                  </a:lnTo>
                  <a:lnTo>
                    <a:pt x="580" y="2481"/>
                  </a:lnTo>
                  <a:lnTo>
                    <a:pt x="565" y="2512"/>
                  </a:lnTo>
                  <a:lnTo>
                    <a:pt x="552" y="2544"/>
                  </a:lnTo>
                  <a:lnTo>
                    <a:pt x="538" y="2575"/>
                  </a:lnTo>
                  <a:lnTo>
                    <a:pt x="514" y="2639"/>
                  </a:lnTo>
                  <a:lnTo>
                    <a:pt x="491" y="2703"/>
                  </a:lnTo>
                  <a:lnTo>
                    <a:pt x="470" y="2769"/>
                  </a:lnTo>
                  <a:lnTo>
                    <a:pt x="451" y="2834"/>
                  </a:lnTo>
                  <a:lnTo>
                    <a:pt x="434" y="2900"/>
                  </a:lnTo>
                  <a:lnTo>
                    <a:pt x="418" y="2967"/>
                  </a:lnTo>
                  <a:lnTo>
                    <a:pt x="418" y="2967"/>
                  </a:lnTo>
                  <a:lnTo>
                    <a:pt x="385" y="3112"/>
                  </a:lnTo>
                  <a:lnTo>
                    <a:pt x="355" y="3258"/>
                  </a:lnTo>
                  <a:lnTo>
                    <a:pt x="294" y="3549"/>
                  </a:lnTo>
                  <a:lnTo>
                    <a:pt x="294" y="3549"/>
                  </a:lnTo>
                  <a:lnTo>
                    <a:pt x="170" y="4138"/>
                  </a:lnTo>
                  <a:lnTo>
                    <a:pt x="170" y="4138"/>
                  </a:lnTo>
                  <a:lnTo>
                    <a:pt x="139" y="4280"/>
                  </a:lnTo>
                  <a:lnTo>
                    <a:pt x="108" y="4423"/>
                  </a:lnTo>
                  <a:lnTo>
                    <a:pt x="78" y="4567"/>
                  </a:lnTo>
                  <a:lnTo>
                    <a:pt x="64" y="4639"/>
                  </a:lnTo>
                  <a:lnTo>
                    <a:pt x="50" y="4710"/>
                  </a:lnTo>
                  <a:lnTo>
                    <a:pt x="38" y="4783"/>
                  </a:lnTo>
                  <a:lnTo>
                    <a:pt x="27" y="4855"/>
                  </a:lnTo>
                  <a:lnTo>
                    <a:pt x="18" y="4927"/>
                  </a:lnTo>
                  <a:lnTo>
                    <a:pt x="10" y="5001"/>
                  </a:lnTo>
                  <a:lnTo>
                    <a:pt x="5" y="5073"/>
                  </a:lnTo>
                  <a:lnTo>
                    <a:pt x="1" y="5145"/>
                  </a:lnTo>
                  <a:lnTo>
                    <a:pt x="0" y="5182"/>
                  </a:lnTo>
                  <a:lnTo>
                    <a:pt x="0" y="5219"/>
                  </a:lnTo>
                  <a:lnTo>
                    <a:pt x="0" y="5255"/>
                  </a:lnTo>
                  <a:lnTo>
                    <a:pt x="1" y="5292"/>
                  </a:lnTo>
                  <a:lnTo>
                    <a:pt x="1" y="5292"/>
                  </a:lnTo>
                  <a:lnTo>
                    <a:pt x="3" y="5328"/>
                  </a:lnTo>
                  <a:lnTo>
                    <a:pt x="5" y="5365"/>
                  </a:lnTo>
                  <a:lnTo>
                    <a:pt x="8" y="5401"/>
                  </a:lnTo>
                  <a:lnTo>
                    <a:pt x="12" y="5438"/>
                  </a:lnTo>
                  <a:lnTo>
                    <a:pt x="12" y="5438"/>
                  </a:lnTo>
                  <a:lnTo>
                    <a:pt x="13" y="5441"/>
                  </a:lnTo>
                  <a:lnTo>
                    <a:pt x="15" y="5443"/>
                  </a:lnTo>
                  <a:lnTo>
                    <a:pt x="17" y="5444"/>
                  </a:lnTo>
                  <a:lnTo>
                    <a:pt x="19" y="5444"/>
                  </a:lnTo>
                  <a:lnTo>
                    <a:pt x="21" y="5444"/>
                  </a:lnTo>
                  <a:lnTo>
                    <a:pt x="23" y="5443"/>
                  </a:lnTo>
                  <a:lnTo>
                    <a:pt x="24" y="5441"/>
                  </a:lnTo>
                  <a:lnTo>
                    <a:pt x="24" y="5438"/>
                  </a:lnTo>
                  <a:lnTo>
                    <a:pt x="24" y="5438"/>
                  </a:lnTo>
                  <a:lnTo>
                    <a:pt x="20" y="5401"/>
                  </a:lnTo>
                  <a:lnTo>
                    <a:pt x="17" y="5364"/>
                  </a:lnTo>
                  <a:lnTo>
                    <a:pt x="15" y="5327"/>
                  </a:lnTo>
                  <a:lnTo>
                    <a:pt x="13" y="5290"/>
                  </a:lnTo>
                  <a:lnTo>
                    <a:pt x="12" y="5254"/>
                  </a:lnTo>
                  <a:lnTo>
                    <a:pt x="12" y="5217"/>
                  </a:lnTo>
                  <a:lnTo>
                    <a:pt x="13" y="5179"/>
                  </a:lnTo>
                  <a:lnTo>
                    <a:pt x="14" y="5143"/>
                  </a:lnTo>
                  <a:lnTo>
                    <a:pt x="18" y="5069"/>
                  </a:lnTo>
                  <a:lnTo>
                    <a:pt x="24" y="4996"/>
                  </a:lnTo>
                  <a:lnTo>
                    <a:pt x="32" y="4922"/>
                  </a:lnTo>
                  <a:lnTo>
                    <a:pt x="42" y="4849"/>
                  </a:lnTo>
                  <a:lnTo>
                    <a:pt x="53" y="4777"/>
                  </a:lnTo>
                  <a:lnTo>
                    <a:pt x="66" y="4703"/>
                  </a:lnTo>
                  <a:lnTo>
                    <a:pt x="79" y="4630"/>
                  </a:lnTo>
                  <a:lnTo>
                    <a:pt x="94" y="4558"/>
                  </a:lnTo>
                  <a:lnTo>
                    <a:pt x="124" y="4413"/>
                  </a:lnTo>
                  <a:lnTo>
                    <a:pt x="154" y="4268"/>
                  </a:lnTo>
                  <a:lnTo>
                    <a:pt x="154" y="4268"/>
                  </a:lnTo>
                  <a:lnTo>
                    <a:pt x="278" y="3685"/>
                  </a:lnTo>
                  <a:lnTo>
                    <a:pt x="401" y="3100"/>
                  </a:lnTo>
                  <a:lnTo>
                    <a:pt x="401" y="3100"/>
                  </a:lnTo>
                  <a:lnTo>
                    <a:pt x="416" y="3030"/>
                  </a:lnTo>
                  <a:lnTo>
                    <a:pt x="432" y="2960"/>
                  </a:lnTo>
                  <a:lnTo>
                    <a:pt x="449" y="2891"/>
                  </a:lnTo>
                  <a:lnTo>
                    <a:pt x="467" y="2822"/>
                  </a:lnTo>
                  <a:lnTo>
                    <a:pt x="487" y="2753"/>
                  </a:lnTo>
                  <a:lnTo>
                    <a:pt x="509" y="2686"/>
                  </a:lnTo>
                  <a:lnTo>
                    <a:pt x="521" y="2652"/>
                  </a:lnTo>
                  <a:lnTo>
                    <a:pt x="533" y="2619"/>
                  </a:lnTo>
                  <a:lnTo>
                    <a:pt x="546" y="2586"/>
                  </a:lnTo>
                  <a:lnTo>
                    <a:pt x="560" y="2553"/>
                  </a:lnTo>
                  <a:lnTo>
                    <a:pt x="560" y="2553"/>
                  </a:lnTo>
                  <a:lnTo>
                    <a:pt x="574" y="2521"/>
                  </a:lnTo>
                  <a:lnTo>
                    <a:pt x="588" y="2491"/>
                  </a:lnTo>
                  <a:lnTo>
                    <a:pt x="618" y="2431"/>
                  </a:lnTo>
                  <a:lnTo>
                    <a:pt x="651" y="2371"/>
                  </a:lnTo>
                  <a:lnTo>
                    <a:pt x="684" y="2313"/>
                  </a:lnTo>
                  <a:lnTo>
                    <a:pt x="719" y="2254"/>
                  </a:lnTo>
                  <a:lnTo>
                    <a:pt x="754" y="2197"/>
                  </a:lnTo>
                  <a:lnTo>
                    <a:pt x="791" y="2140"/>
                  </a:lnTo>
                  <a:lnTo>
                    <a:pt x="828" y="2083"/>
                  </a:lnTo>
                  <a:lnTo>
                    <a:pt x="828" y="2083"/>
                  </a:lnTo>
                  <a:lnTo>
                    <a:pt x="903" y="1970"/>
                  </a:lnTo>
                  <a:lnTo>
                    <a:pt x="979" y="1855"/>
                  </a:lnTo>
                  <a:lnTo>
                    <a:pt x="1054" y="1741"/>
                  </a:lnTo>
                  <a:lnTo>
                    <a:pt x="1090" y="1683"/>
                  </a:lnTo>
                  <a:lnTo>
                    <a:pt x="1126" y="1624"/>
                  </a:lnTo>
                  <a:lnTo>
                    <a:pt x="1126" y="1624"/>
                  </a:lnTo>
                  <a:lnTo>
                    <a:pt x="1161" y="1565"/>
                  </a:lnTo>
                  <a:lnTo>
                    <a:pt x="1196" y="1505"/>
                  </a:lnTo>
                  <a:lnTo>
                    <a:pt x="1231" y="1446"/>
                  </a:lnTo>
                  <a:lnTo>
                    <a:pt x="1265" y="1384"/>
                  </a:lnTo>
                  <a:lnTo>
                    <a:pt x="1331" y="1263"/>
                  </a:lnTo>
                  <a:lnTo>
                    <a:pt x="1396" y="1140"/>
                  </a:lnTo>
                  <a:lnTo>
                    <a:pt x="1396" y="1140"/>
                  </a:lnTo>
                  <a:lnTo>
                    <a:pt x="1457" y="1018"/>
                  </a:lnTo>
                  <a:lnTo>
                    <a:pt x="1517" y="894"/>
                  </a:lnTo>
                  <a:lnTo>
                    <a:pt x="1574" y="771"/>
                  </a:lnTo>
                  <a:lnTo>
                    <a:pt x="1630" y="645"/>
                  </a:lnTo>
                  <a:lnTo>
                    <a:pt x="1685" y="519"/>
                  </a:lnTo>
                  <a:lnTo>
                    <a:pt x="1738" y="393"/>
                  </a:lnTo>
                  <a:lnTo>
                    <a:pt x="1789" y="266"/>
                  </a:lnTo>
                  <a:lnTo>
                    <a:pt x="1839" y="139"/>
                  </a:lnTo>
                  <a:lnTo>
                    <a:pt x="1839" y="139"/>
                  </a:lnTo>
                  <a:lnTo>
                    <a:pt x="1888" y="7"/>
                  </a:lnTo>
                  <a:lnTo>
                    <a:pt x="1888" y="7"/>
                  </a:lnTo>
                  <a:lnTo>
                    <a:pt x="1888" y="5"/>
                  </a:lnTo>
                  <a:lnTo>
                    <a:pt x="1888" y="3"/>
                  </a:lnTo>
                  <a:lnTo>
                    <a:pt x="1886" y="1"/>
                  </a:lnTo>
                  <a:lnTo>
                    <a:pt x="1884" y="0"/>
                  </a:lnTo>
                  <a:lnTo>
                    <a:pt x="1882" y="0"/>
                  </a:lnTo>
                  <a:lnTo>
                    <a:pt x="1880" y="0"/>
                  </a:lnTo>
                  <a:lnTo>
                    <a:pt x="1878" y="2"/>
                  </a:lnTo>
                  <a:lnTo>
                    <a:pt x="1876" y="4"/>
                  </a:lnTo>
                  <a:lnTo>
                    <a:pt x="1876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84" name="Group 81">
            <a:extLst>
              <a:ext uri="{FF2B5EF4-FFF2-40B4-BE49-F238E27FC236}">
                <a16:creationId xmlns:a16="http://schemas.microsoft.com/office/drawing/2014/main" id="{B9EB0F3E-91BD-70A8-E719-CA14C2E2467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043739" y="-12700"/>
            <a:ext cx="4721225" cy="6858000"/>
            <a:chOff x="2353" y="0"/>
            <a:chExt cx="2974" cy="4320"/>
          </a:xfrm>
        </p:grpSpPr>
        <p:sp>
          <p:nvSpPr>
            <p:cNvPr id="86" name="Freeform 82">
              <a:extLst>
                <a:ext uri="{FF2B5EF4-FFF2-40B4-BE49-F238E27FC236}">
                  <a16:creationId xmlns:a16="http://schemas.microsoft.com/office/drawing/2014/main" id="{E0CDB98C-4F92-28E5-56EE-5B9427C655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3" y="3"/>
              <a:ext cx="1065" cy="1788"/>
            </a:xfrm>
            <a:custGeom>
              <a:avLst/>
              <a:gdLst>
                <a:gd name="T0" fmla="*/ 3457 w 4260"/>
                <a:gd name="T1" fmla="*/ 4318 h 7150"/>
                <a:gd name="T2" fmla="*/ 3406 w 4260"/>
                <a:gd name="T3" fmla="*/ 4601 h 7150"/>
                <a:gd name="T4" fmla="*/ 3418 w 4260"/>
                <a:gd name="T5" fmla="*/ 4993 h 7150"/>
                <a:gd name="T6" fmla="*/ 3537 w 4260"/>
                <a:gd name="T7" fmla="*/ 5438 h 7150"/>
                <a:gd name="T8" fmla="*/ 3705 w 4260"/>
                <a:gd name="T9" fmla="*/ 5795 h 7150"/>
                <a:gd name="T10" fmla="*/ 3950 w 4260"/>
                <a:gd name="T11" fmla="*/ 6183 h 7150"/>
                <a:gd name="T12" fmla="*/ 4083 w 4260"/>
                <a:gd name="T13" fmla="*/ 6654 h 7150"/>
                <a:gd name="T14" fmla="*/ 3876 w 4260"/>
                <a:gd name="T15" fmla="*/ 6785 h 7150"/>
                <a:gd name="T16" fmla="*/ 3512 w 4260"/>
                <a:gd name="T17" fmla="*/ 6925 h 7150"/>
                <a:gd name="T18" fmla="*/ 2907 w 4260"/>
                <a:gd name="T19" fmla="*/ 7061 h 7150"/>
                <a:gd name="T20" fmla="*/ 2342 w 4260"/>
                <a:gd name="T21" fmla="*/ 7142 h 7150"/>
                <a:gd name="T22" fmla="*/ 2057 w 4260"/>
                <a:gd name="T23" fmla="*/ 7146 h 7150"/>
                <a:gd name="T24" fmla="*/ 1728 w 4260"/>
                <a:gd name="T25" fmla="*/ 7100 h 7150"/>
                <a:gd name="T26" fmla="*/ 1414 w 4260"/>
                <a:gd name="T27" fmla="*/ 6997 h 7150"/>
                <a:gd name="T28" fmla="*/ 1261 w 4260"/>
                <a:gd name="T29" fmla="*/ 6936 h 7150"/>
                <a:gd name="T30" fmla="*/ 1124 w 4260"/>
                <a:gd name="T31" fmla="*/ 6842 h 7150"/>
                <a:gd name="T32" fmla="*/ 1056 w 4260"/>
                <a:gd name="T33" fmla="*/ 6760 h 7150"/>
                <a:gd name="T34" fmla="*/ 1041 w 4260"/>
                <a:gd name="T35" fmla="*/ 6661 h 7150"/>
                <a:gd name="T36" fmla="*/ 1068 w 4260"/>
                <a:gd name="T37" fmla="*/ 6459 h 7150"/>
                <a:gd name="T38" fmla="*/ 1145 w 4260"/>
                <a:gd name="T39" fmla="*/ 6233 h 7150"/>
                <a:gd name="T40" fmla="*/ 1282 w 4260"/>
                <a:gd name="T41" fmla="*/ 6000 h 7150"/>
                <a:gd name="T42" fmla="*/ 1365 w 4260"/>
                <a:gd name="T43" fmla="*/ 5826 h 7150"/>
                <a:gd name="T44" fmla="*/ 1394 w 4260"/>
                <a:gd name="T45" fmla="*/ 5614 h 7150"/>
                <a:gd name="T46" fmla="*/ 1288 w 4260"/>
                <a:gd name="T47" fmla="*/ 5307 h 7150"/>
                <a:gd name="T48" fmla="*/ 1155 w 4260"/>
                <a:gd name="T49" fmla="*/ 5268 h 7150"/>
                <a:gd name="T50" fmla="*/ 957 w 4260"/>
                <a:gd name="T51" fmla="*/ 5124 h 7150"/>
                <a:gd name="T52" fmla="*/ 720 w 4260"/>
                <a:gd name="T53" fmla="*/ 4852 h 7150"/>
                <a:gd name="T54" fmla="*/ 450 w 4260"/>
                <a:gd name="T55" fmla="*/ 4399 h 7150"/>
                <a:gd name="T56" fmla="*/ 308 w 4260"/>
                <a:gd name="T57" fmla="*/ 4100 h 7150"/>
                <a:gd name="T58" fmla="*/ 214 w 4260"/>
                <a:gd name="T59" fmla="*/ 3763 h 7150"/>
                <a:gd name="T60" fmla="*/ 145 w 4260"/>
                <a:gd name="T61" fmla="*/ 3062 h 7150"/>
                <a:gd name="T62" fmla="*/ 158 w 4260"/>
                <a:gd name="T63" fmla="*/ 2757 h 7150"/>
                <a:gd name="T64" fmla="*/ 41 w 4260"/>
                <a:gd name="T65" fmla="*/ 2461 h 7150"/>
                <a:gd name="T66" fmla="*/ 0 w 4260"/>
                <a:gd name="T67" fmla="*/ 2116 h 7150"/>
                <a:gd name="T68" fmla="*/ 28 w 4260"/>
                <a:gd name="T69" fmla="*/ 1818 h 7150"/>
                <a:gd name="T70" fmla="*/ 114 w 4260"/>
                <a:gd name="T71" fmla="*/ 1481 h 7150"/>
                <a:gd name="T72" fmla="*/ 283 w 4260"/>
                <a:gd name="T73" fmla="*/ 1051 h 7150"/>
                <a:gd name="T74" fmla="*/ 445 w 4260"/>
                <a:gd name="T75" fmla="*/ 748 h 7150"/>
                <a:gd name="T76" fmla="*/ 610 w 4260"/>
                <a:gd name="T77" fmla="*/ 538 h 7150"/>
                <a:gd name="T78" fmla="*/ 808 w 4260"/>
                <a:gd name="T79" fmla="*/ 357 h 7150"/>
                <a:gd name="T80" fmla="*/ 1032 w 4260"/>
                <a:gd name="T81" fmla="*/ 213 h 7150"/>
                <a:gd name="T82" fmla="*/ 1277 w 4260"/>
                <a:gd name="T83" fmla="*/ 107 h 7150"/>
                <a:gd name="T84" fmla="*/ 1689 w 4260"/>
                <a:gd name="T85" fmla="*/ 44 h 7150"/>
                <a:gd name="T86" fmla="*/ 2174 w 4260"/>
                <a:gd name="T87" fmla="*/ 0 h 7150"/>
                <a:gd name="T88" fmla="*/ 2537 w 4260"/>
                <a:gd name="T89" fmla="*/ 29 h 7150"/>
                <a:gd name="T90" fmla="*/ 2868 w 4260"/>
                <a:gd name="T91" fmla="*/ 128 h 7150"/>
                <a:gd name="T92" fmla="*/ 3174 w 4260"/>
                <a:gd name="T93" fmla="*/ 292 h 7150"/>
                <a:gd name="T94" fmla="*/ 3446 w 4260"/>
                <a:gd name="T95" fmla="*/ 511 h 7150"/>
                <a:gd name="T96" fmla="*/ 3677 w 4260"/>
                <a:gd name="T97" fmla="*/ 773 h 7150"/>
                <a:gd name="T98" fmla="*/ 3837 w 4260"/>
                <a:gd name="T99" fmla="*/ 1026 h 7150"/>
                <a:gd name="T100" fmla="*/ 3980 w 4260"/>
                <a:gd name="T101" fmla="*/ 1343 h 7150"/>
                <a:gd name="T102" fmla="*/ 4078 w 4260"/>
                <a:gd name="T103" fmla="*/ 1677 h 7150"/>
                <a:gd name="T104" fmla="*/ 4135 w 4260"/>
                <a:gd name="T105" fmla="*/ 2022 h 7150"/>
                <a:gd name="T106" fmla="*/ 4154 w 4260"/>
                <a:gd name="T107" fmla="*/ 2372 h 7150"/>
                <a:gd name="T108" fmla="*/ 4207 w 4260"/>
                <a:gd name="T109" fmla="*/ 2582 h 7150"/>
                <a:gd name="T110" fmla="*/ 4253 w 4260"/>
                <a:gd name="T111" fmla="*/ 2714 h 7150"/>
                <a:gd name="T112" fmla="*/ 4255 w 4260"/>
                <a:gd name="T113" fmla="*/ 2876 h 7150"/>
                <a:gd name="T114" fmla="*/ 4199 w 4260"/>
                <a:gd name="T115" fmla="*/ 3116 h 7150"/>
                <a:gd name="T116" fmla="*/ 4087 w 4260"/>
                <a:gd name="T117" fmla="*/ 3398 h 7150"/>
                <a:gd name="T118" fmla="*/ 3992 w 4260"/>
                <a:gd name="T119" fmla="*/ 3529 h 7150"/>
                <a:gd name="T120" fmla="*/ 3848 w 4260"/>
                <a:gd name="T121" fmla="*/ 3616 h 7150"/>
                <a:gd name="T122" fmla="*/ 3638 w 4260"/>
                <a:gd name="T123" fmla="*/ 3672 h 7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260" h="7150">
                  <a:moveTo>
                    <a:pt x="3580" y="3853"/>
                  </a:moveTo>
                  <a:lnTo>
                    <a:pt x="3580" y="3853"/>
                  </a:lnTo>
                  <a:lnTo>
                    <a:pt x="3556" y="3947"/>
                  </a:lnTo>
                  <a:lnTo>
                    <a:pt x="3531" y="4040"/>
                  </a:lnTo>
                  <a:lnTo>
                    <a:pt x="3506" y="4132"/>
                  </a:lnTo>
                  <a:lnTo>
                    <a:pt x="3481" y="4225"/>
                  </a:lnTo>
                  <a:lnTo>
                    <a:pt x="3457" y="4318"/>
                  </a:lnTo>
                  <a:lnTo>
                    <a:pt x="3446" y="4365"/>
                  </a:lnTo>
                  <a:lnTo>
                    <a:pt x="3435" y="4412"/>
                  </a:lnTo>
                  <a:lnTo>
                    <a:pt x="3427" y="4459"/>
                  </a:lnTo>
                  <a:lnTo>
                    <a:pt x="3418" y="4506"/>
                  </a:lnTo>
                  <a:lnTo>
                    <a:pt x="3411" y="4553"/>
                  </a:lnTo>
                  <a:lnTo>
                    <a:pt x="3406" y="4601"/>
                  </a:lnTo>
                  <a:lnTo>
                    <a:pt x="3406" y="4601"/>
                  </a:lnTo>
                  <a:lnTo>
                    <a:pt x="3404" y="4633"/>
                  </a:lnTo>
                  <a:lnTo>
                    <a:pt x="3401" y="4667"/>
                  </a:lnTo>
                  <a:lnTo>
                    <a:pt x="3399" y="4732"/>
                  </a:lnTo>
                  <a:lnTo>
                    <a:pt x="3400" y="4798"/>
                  </a:lnTo>
                  <a:lnTo>
                    <a:pt x="3404" y="4863"/>
                  </a:lnTo>
                  <a:lnTo>
                    <a:pt x="3410" y="4928"/>
                  </a:lnTo>
                  <a:lnTo>
                    <a:pt x="3418" y="4993"/>
                  </a:lnTo>
                  <a:lnTo>
                    <a:pt x="3429" y="5058"/>
                  </a:lnTo>
                  <a:lnTo>
                    <a:pt x="3442" y="5123"/>
                  </a:lnTo>
                  <a:lnTo>
                    <a:pt x="3457" y="5186"/>
                  </a:lnTo>
                  <a:lnTo>
                    <a:pt x="3475" y="5250"/>
                  </a:lnTo>
                  <a:lnTo>
                    <a:pt x="3494" y="5313"/>
                  </a:lnTo>
                  <a:lnTo>
                    <a:pt x="3514" y="5375"/>
                  </a:lnTo>
                  <a:lnTo>
                    <a:pt x="3537" y="5438"/>
                  </a:lnTo>
                  <a:lnTo>
                    <a:pt x="3562" y="5499"/>
                  </a:lnTo>
                  <a:lnTo>
                    <a:pt x="3587" y="5559"/>
                  </a:lnTo>
                  <a:lnTo>
                    <a:pt x="3615" y="5619"/>
                  </a:lnTo>
                  <a:lnTo>
                    <a:pt x="3615" y="5619"/>
                  </a:lnTo>
                  <a:lnTo>
                    <a:pt x="3644" y="5678"/>
                  </a:lnTo>
                  <a:lnTo>
                    <a:pt x="3674" y="5737"/>
                  </a:lnTo>
                  <a:lnTo>
                    <a:pt x="3705" y="5795"/>
                  </a:lnTo>
                  <a:lnTo>
                    <a:pt x="3738" y="5851"/>
                  </a:lnTo>
                  <a:lnTo>
                    <a:pt x="3771" y="5908"/>
                  </a:lnTo>
                  <a:lnTo>
                    <a:pt x="3806" y="5964"/>
                  </a:lnTo>
                  <a:lnTo>
                    <a:pt x="3841" y="6019"/>
                  </a:lnTo>
                  <a:lnTo>
                    <a:pt x="3877" y="6075"/>
                  </a:lnTo>
                  <a:lnTo>
                    <a:pt x="3913" y="6129"/>
                  </a:lnTo>
                  <a:lnTo>
                    <a:pt x="3950" y="6183"/>
                  </a:lnTo>
                  <a:lnTo>
                    <a:pt x="4026" y="6291"/>
                  </a:lnTo>
                  <a:lnTo>
                    <a:pt x="4103" y="6398"/>
                  </a:lnTo>
                  <a:lnTo>
                    <a:pt x="4181" y="6504"/>
                  </a:lnTo>
                  <a:lnTo>
                    <a:pt x="4137" y="6610"/>
                  </a:lnTo>
                  <a:lnTo>
                    <a:pt x="4137" y="6610"/>
                  </a:lnTo>
                  <a:lnTo>
                    <a:pt x="4111" y="6633"/>
                  </a:lnTo>
                  <a:lnTo>
                    <a:pt x="4083" y="6654"/>
                  </a:lnTo>
                  <a:lnTo>
                    <a:pt x="4054" y="6676"/>
                  </a:lnTo>
                  <a:lnTo>
                    <a:pt x="4026" y="6696"/>
                  </a:lnTo>
                  <a:lnTo>
                    <a:pt x="3997" y="6716"/>
                  </a:lnTo>
                  <a:lnTo>
                    <a:pt x="3967" y="6735"/>
                  </a:lnTo>
                  <a:lnTo>
                    <a:pt x="3937" y="6752"/>
                  </a:lnTo>
                  <a:lnTo>
                    <a:pt x="3907" y="6770"/>
                  </a:lnTo>
                  <a:lnTo>
                    <a:pt x="3876" y="6785"/>
                  </a:lnTo>
                  <a:lnTo>
                    <a:pt x="3844" y="6801"/>
                  </a:lnTo>
                  <a:lnTo>
                    <a:pt x="3812" y="6817"/>
                  </a:lnTo>
                  <a:lnTo>
                    <a:pt x="3780" y="6831"/>
                  </a:lnTo>
                  <a:lnTo>
                    <a:pt x="3715" y="6857"/>
                  </a:lnTo>
                  <a:lnTo>
                    <a:pt x="3647" y="6881"/>
                  </a:lnTo>
                  <a:lnTo>
                    <a:pt x="3580" y="6904"/>
                  </a:lnTo>
                  <a:lnTo>
                    <a:pt x="3512" y="6925"/>
                  </a:lnTo>
                  <a:lnTo>
                    <a:pt x="3442" y="6944"/>
                  </a:lnTo>
                  <a:lnTo>
                    <a:pt x="3373" y="6961"/>
                  </a:lnTo>
                  <a:lnTo>
                    <a:pt x="3303" y="6978"/>
                  </a:lnTo>
                  <a:lnTo>
                    <a:pt x="3232" y="6993"/>
                  </a:lnTo>
                  <a:lnTo>
                    <a:pt x="3093" y="7023"/>
                  </a:lnTo>
                  <a:lnTo>
                    <a:pt x="3093" y="7023"/>
                  </a:lnTo>
                  <a:lnTo>
                    <a:pt x="2907" y="7061"/>
                  </a:lnTo>
                  <a:lnTo>
                    <a:pt x="2813" y="7079"/>
                  </a:lnTo>
                  <a:lnTo>
                    <a:pt x="2719" y="7095"/>
                  </a:lnTo>
                  <a:lnTo>
                    <a:pt x="2626" y="7111"/>
                  </a:lnTo>
                  <a:lnTo>
                    <a:pt x="2531" y="7124"/>
                  </a:lnTo>
                  <a:lnTo>
                    <a:pt x="2437" y="7135"/>
                  </a:lnTo>
                  <a:lnTo>
                    <a:pt x="2389" y="7139"/>
                  </a:lnTo>
                  <a:lnTo>
                    <a:pt x="2342" y="7142"/>
                  </a:lnTo>
                  <a:lnTo>
                    <a:pt x="2342" y="7142"/>
                  </a:lnTo>
                  <a:lnTo>
                    <a:pt x="2294" y="7146"/>
                  </a:lnTo>
                  <a:lnTo>
                    <a:pt x="2248" y="7148"/>
                  </a:lnTo>
                  <a:lnTo>
                    <a:pt x="2199" y="7150"/>
                  </a:lnTo>
                  <a:lnTo>
                    <a:pt x="2151" y="7150"/>
                  </a:lnTo>
                  <a:lnTo>
                    <a:pt x="2103" y="7148"/>
                  </a:lnTo>
                  <a:lnTo>
                    <a:pt x="2057" y="7146"/>
                  </a:lnTo>
                  <a:lnTo>
                    <a:pt x="2009" y="7144"/>
                  </a:lnTo>
                  <a:lnTo>
                    <a:pt x="1962" y="7140"/>
                  </a:lnTo>
                  <a:lnTo>
                    <a:pt x="1914" y="7134"/>
                  </a:lnTo>
                  <a:lnTo>
                    <a:pt x="1867" y="7128"/>
                  </a:lnTo>
                  <a:lnTo>
                    <a:pt x="1820" y="7121"/>
                  </a:lnTo>
                  <a:lnTo>
                    <a:pt x="1773" y="7111"/>
                  </a:lnTo>
                  <a:lnTo>
                    <a:pt x="1728" y="7100"/>
                  </a:lnTo>
                  <a:lnTo>
                    <a:pt x="1682" y="7089"/>
                  </a:lnTo>
                  <a:lnTo>
                    <a:pt x="1636" y="7076"/>
                  </a:lnTo>
                  <a:lnTo>
                    <a:pt x="1591" y="7061"/>
                  </a:lnTo>
                  <a:lnTo>
                    <a:pt x="1461" y="7008"/>
                  </a:lnTo>
                  <a:lnTo>
                    <a:pt x="1461" y="7008"/>
                  </a:lnTo>
                  <a:lnTo>
                    <a:pt x="1437" y="7002"/>
                  </a:lnTo>
                  <a:lnTo>
                    <a:pt x="1414" y="6997"/>
                  </a:lnTo>
                  <a:lnTo>
                    <a:pt x="1391" y="6990"/>
                  </a:lnTo>
                  <a:lnTo>
                    <a:pt x="1369" y="6982"/>
                  </a:lnTo>
                  <a:lnTo>
                    <a:pt x="1347" y="6974"/>
                  </a:lnTo>
                  <a:lnTo>
                    <a:pt x="1324" y="6966"/>
                  </a:lnTo>
                  <a:lnTo>
                    <a:pt x="1303" y="6956"/>
                  </a:lnTo>
                  <a:lnTo>
                    <a:pt x="1281" y="6946"/>
                  </a:lnTo>
                  <a:lnTo>
                    <a:pt x="1261" y="6936"/>
                  </a:lnTo>
                  <a:lnTo>
                    <a:pt x="1240" y="6924"/>
                  </a:lnTo>
                  <a:lnTo>
                    <a:pt x="1220" y="6912"/>
                  </a:lnTo>
                  <a:lnTo>
                    <a:pt x="1199" y="6898"/>
                  </a:lnTo>
                  <a:lnTo>
                    <a:pt x="1180" y="6885"/>
                  </a:lnTo>
                  <a:lnTo>
                    <a:pt x="1161" y="6872"/>
                  </a:lnTo>
                  <a:lnTo>
                    <a:pt x="1142" y="6856"/>
                  </a:lnTo>
                  <a:lnTo>
                    <a:pt x="1124" y="6842"/>
                  </a:lnTo>
                  <a:lnTo>
                    <a:pt x="1124" y="6842"/>
                  </a:lnTo>
                  <a:lnTo>
                    <a:pt x="1103" y="6824"/>
                  </a:lnTo>
                  <a:lnTo>
                    <a:pt x="1085" y="6805"/>
                  </a:lnTo>
                  <a:lnTo>
                    <a:pt x="1077" y="6794"/>
                  </a:lnTo>
                  <a:lnTo>
                    <a:pt x="1070" y="6783"/>
                  </a:lnTo>
                  <a:lnTo>
                    <a:pt x="1062" y="6772"/>
                  </a:lnTo>
                  <a:lnTo>
                    <a:pt x="1056" y="6760"/>
                  </a:lnTo>
                  <a:lnTo>
                    <a:pt x="1056" y="6760"/>
                  </a:lnTo>
                  <a:lnTo>
                    <a:pt x="1050" y="6744"/>
                  </a:lnTo>
                  <a:lnTo>
                    <a:pt x="1046" y="6729"/>
                  </a:lnTo>
                  <a:lnTo>
                    <a:pt x="1043" y="6712"/>
                  </a:lnTo>
                  <a:lnTo>
                    <a:pt x="1041" y="6695"/>
                  </a:lnTo>
                  <a:lnTo>
                    <a:pt x="1041" y="6678"/>
                  </a:lnTo>
                  <a:lnTo>
                    <a:pt x="1041" y="6661"/>
                  </a:lnTo>
                  <a:lnTo>
                    <a:pt x="1042" y="6628"/>
                  </a:lnTo>
                  <a:lnTo>
                    <a:pt x="1042" y="6628"/>
                  </a:lnTo>
                  <a:lnTo>
                    <a:pt x="1046" y="6594"/>
                  </a:lnTo>
                  <a:lnTo>
                    <a:pt x="1050" y="6559"/>
                  </a:lnTo>
                  <a:lnTo>
                    <a:pt x="1055" y="6526"/>
                  </a:lnTo>
                  <a:lnTo>
                    <a:pt x="1061" y="6493"/>
                  </a:lnTo>
                  <a:lnTo>
                    <a:pt x="1068" y="6459"/>
                  </a:lnTo>
                  <a:lnTo>
                    <a:pt x="1077" y="6426"/>
                  </a:lnTo>
                  <a:lnTo>
                    <a:pt x="1086" y="6393"/>
                  </a:lnTo>
                  <a:lnTo>
                    <a:pt x="1096" y="6361"/>
                  </a:lnTo>
                  <a:lnTo>
                    <a:pt x="1107" y="6328"/>
                  </a:lnTo>
                  <a:lnTo>
                    <a:pt x="1119" y="6297"/>
                  </a:lnTo>
                  <a:lnTo>
                    <a:pt x="1132" y="6265"/>
                  </a:lnTo>
                  <a:lnTo>
                    <a:pt x="1145" y="6233"/>
                  </a:lnTo>
                  <a:lnTo>
                    <a:pt x="1161" y="6203"/>
                  </a:lnTo>
                  <a:lnTo>
                    <a:pt x="1175" y="6172"/>
                  </a:lnTo>
                  <a:lnTo>
                    <a:pt x="1192" y="6143"/>
                  </a:lnTo>
                  <a:lnTo>
                    <a:pt x="1209" y="6113"/>
                  </a:lnTo>
                  <a:lnTo>
                    <a:pt x="1209" y="6113"/>
                  </a:lnTo>
                  <a:lnTo>
                    <a:pt x="1245" y="6057"/>
                  </a:lnTo>
                  <a:lnTo>
                    <a:pt x="1282" y="6000"/>
                  </a:lnTo>
                  <a:lnTo>
                    <a:pt x="1299" y="5971"/>
                  </a:lnTo>
                  <a:lnTo>
                    <a:pt x="1316" y="5943"/>
                  </a:lnTo>
                  <a:lnTo>
                    <a:pt x="1331" y="5914"/>
                  </a:lnTo>
                  <a:lnTo>
                    <a:pt x="1345" y="5884"/>
                  </a:lnTo>
                  <a:lnTo>
                    <a:pt x="1345" y="5884"/>
                  </a:lnTo>
                  <a:lnTo>
                    <a:pt x="1355" y="5855"/>
                  </a:lnTo>
                  <a:lnTo>
                    <a:pt x="1365" y="5826"/>
                  </a:lnTo>
                  <a:lnTo>
                    <a:pt x="1373" y="5796"/>
                  </a:lnTo>
                  <a:lnTo>
                    <a:pt x="1379" y="5767"/>
                  </a:lnTo>
                  <a:lnTo>
                    <a:pt x="1384" y="5737"/>
                  </a:lnTo>
                  <a:lnTo>
                    <a:pt x="1388" y="5707"/>
                  </a:lnTo>
                  <a:lnTo>
                    <a:pt x="1391" y="5676"/>
                  </a:lnTo>
                  <a:lnTo>
                    <a:pt x="1393" y="5646"/>
                  </a:lnTo>
                  <a:lnTo>
                    <a:pt x="1394" y="5614"/>
                  </a:lnTo>
                  <a:lnTo>
                    <a:pt x="1394" y="5584"/>
                  </a:lnTo>
                  <a:lnTo>
                    <a:pt x="1391" y="5522"/>
                  </a:lnTo>
                  <a:lnTo>
                    <a:pt x="1388" y="5460"/>
                  </a:lnTo>
                  <a:lnTo>
                    <a:pt x="1383" y="5399"/>
                  </a:lnTo>
                  <a:lnTo>
                    <a:pt x="1334" y="5314"/>
                  </a:lnTo>
                  <a:lnTo>
                    <a:pt x="1334" y="5314"/>
                  </a:lnTo>
                  <a:lnTo>
                    <a:pt x="1288" y="5307"/>
                  </a:lnTo>
                  <a:lnTo>
                    <a:pt x="1265" y="5303"/>
                  </a:lnTo>
                  <a:lnTo>
                    <a:pt x="1243" y="5297"/>
                  </a:lnTo>
                  <a:lnTo>
                    <a:pt x="1221" y="5292"/>
                  </a:lnTo>
                  <a:lnTo>
                    <a:pt x="1198" y="5285"/>
                  </a:lnTo>
                  <a:lnTo>
                    <a:pt x="1177" y="5277"/>
                  </a:lnTo>
                  <a:lnTo>
                    <a:pt x="1155" y="5268"/>
                  </a:lnTo>
                  <a:lnTo>
                    <a:pt x="1155" y="5268"/>
                  </a:lnTo>
                  <a:lnTo>
                    <a:pt x="1124" y="5253"/>
                  </a:lnTo>
                  <a:lnTo>
                    <a:pt x="1094" y="5234"/>
                  </a:lnTo>
                  <a:lnTo>
                    <a:pt x="1065" y="5215"/>
                  </a:lnTo>
                  <a:lnTo>
                    <a:pt x="1036" y="5194"/>
                  </a:lnTo>
                  <a:lnTo>
                    <a:pt x="1010" y="5172"/>
                  </a:lnTo>
                  <a:lnTo>
                    <a:pt x="983" y="5148"/>
                  </a:lnTo>
                  <a:lnTo>
                    <a:pt x="957" y="5124"/>
                  </a:lnTo>
                  <a:lnTo>
                    <a:pt x="933" y="5099"/>
                  </a:lnTo>
                  <a:lnTo>
                    <a:pt x="933" y="5099"/>
                  </a:lnTo>
                  <a:lnTo>
                    <a:pt x="882" y="5047"/>
                  </a:lnTo>
                  <a:lnTo>
                    <a:pt x="837" y="4996"/>
                  </a:lnTo>
                  <a:lnTo>
                    <a:pt x="795" y="4947"/>
                  </a:lnTo>
                  <a:lnTo>
                    <a:pt x="756" y="4899"/>
                  </a:lnTo>
                  <a:lnTo>
                    <a:pt x="720" y="4852"/>
                  </a:lnTo>
                  <a:lnTo>
                    <a:pt x="687" y="4805"/>
                  </a:lnTo>
                  <a:lnTo>
                    <a:pt x="655" y="4758"/>
                  </a:lnTo>
                  <a:lnTo>
                    <a:pt x="625" y="4712"/>
                  </a:lnTo>
                  <a:lnTo>
                    <a:pt x="597" y="4663"/>
                  </a:lnTo>
                  <a:lnTo>
                    <a:pt x="568" y="4614"/>
                  </a:lnTo>
                  <a:lnTo>
                    <a:pt x="511" y="4511"/>
                  </a:lnTo>
                  <a:lnTo>
                    <a:pt x="450" y="4399"/>
                  </a:lnTo>
                  <a:lnTo>
                    <a:pt x="382" y="4276"/>
                  </a:lnTo>
                  <a:lnTo>
                    <a:pt x="382" y="4276"/>
                  </a:lnTo>
                  <a:lnTo>
                    <a:pt x="371" y="4255"/>
                  </a:lnTo>
                  <a:lnTo>
                    <a:pt x="359" y="4231"/>
                  </a:lnTo>
                  <a:lnTo>
                    <a:pt x="347" y="4202"/>
                  </a:lnTo>
                  <a:lnTo>
                    <a:pt x="335" y="4171"/>
                  </a:lnTo>
                  <a:lnTo>
                    <a:pt x="308" y="4100"/>
                  </a:lnTo>
                  <a:lnTo>
                    <a:pt x="283" y="4024"/>
                  </a:lnTo>
                  <a:lnTo>
                    <a:pt x="259" y="3948"/>
                  </a:lnTo>
                  <a:lnTo>
                    <a:pt x="239" y="3876"/>
                  </a:lnTo>
                  <a:lnTo>
                    <a:pt x="223" y="3814"/>
                  </a:lnTo>
                  <a:lnTo>
                    <a:pt x="217" y="3786"/>
                  </a:lnTo>
                  <a:lnTo>
                    <a:pt x="214" y="3763"/>
                  </a:lnTo>
                  <a:lnTo>
                    <a:pt x="214" y="3763"/>
                  </a:lnTo>
                  <a:lnTo>
                    <a:pt x="196" y="3634"/>
                  </a:lnTo>
                  <a:lnTo>
                    <a:pt x="179" y="3502"/>
                  </a:lnTo>
                  <a:lnTo>
                    <a:pt x="166" y="3370"/>
                  </a:lnTo>
                  <a:lnTo>
                    <a:pt x="155" y="3241"/>
                  </a:lnTo>
                  <a:lnTo>
                    <a:pt x="151" y="3179"/>
                  </a:lnTo>
                  <a:lnTo>
                    <a:pt x="148" y="3119"/>
                  </a:lnTo>
                  <a:lnTo>
                    <a:pt x="145" y="3062"/>
                  </a:lnTo>
                  <a:lnTo>
                    <a:pt x="144" y="3007"/>
                  </a:lnTo>
                  <a:lnTo>
                    <a:pt x="144" y="2955"/>
                  </a:lnTo>
                  <a:lnTo>
                    <a:pt x="145" y="2908"/>
                  </a:lnTo>
                  <a:lnTo>
                    <a:pt x="148" y="2865"/>
                  </a:lnTo>
                  <a:lnTo>
                    <a:pt x="151" y="2825"/>
                  </a:lnTo>
                  <a:lnTo>
                    <a:pt x="151" y="2825"/>
                  </a:lnTo>
                  <a:lnTo>
                    <a:pt x="158" y="2757"/>
                  </a:lnTo>
                  <a:lnTo>
                    <a:pt x="127" y="2692"/>
                  </a:lnTo>
                  <a:lnTo>
                    <a:pt x="127" y="2692"/>
                  </a:lnTo>
                  <a:lnTo>
                    <a:pt x="106" y="2647"/>
                  </a:lnTo>
                  <a:lnTo>
                    <a:pt x="86" y="2602"/>
                  </a:lnTo>
                  <a:lnTo>
                    <a:pt x="68" y="2556"/>
                  </a:lnTo>
                  <a:lnTo>
                    <a:pt x="54" y="2508"/>
                  </a:lnTo>
                  <a:lnTo>
                    <a:pt x="41" y="2461"/>
                  </a:lnTo>
                  <a:lnTo>
                    <a:pt x="29" y="2412"/>
                  </a:lnTo>
                  <a:lnTo>
                    <a:pt x="20" y="2364"/>
                  </a:lnTo>
                  <a:lnTo>
                    <a:pt x="12" y="2314"/>
                  </a:lnTo>
                  <a:lnTo>
                    <a:pt x="7" y="2265"/>
                  </a:lnTo>
                  <a:lnTo>
                    <a:pt x="2" y="2216"/>
                  </a:lnTo>
                  <a:lnTo>
                    <a:pt x="0" y="2165"/>
                  </a:lnTo>
                  <a:lnTo>
                    <a:pt x="0" y="2116"/>
                  </a:lnTo>
                  <a:lnTo>
                    <a:pt x="1" y="2066"/>
                  </a:lnTo>
                  <a:lnTo>
                    <a:pt x="4" y="2016"/>
                  </a:lnTo>
                  <a:lnTo>
                    <a:pt x="7" y="1966"/>
                  </a:lnTo>
                  <a:lnTo>
                    <a:pt x="12" y="1916"/>
                  </a:lnTo>
                  <a:lnTo>
                    <a:pt x="12" y="1916"/>
                  </a:lnTo>
                  <a:lnTo>
                    <a:pt x="19" y="1867"/>
                  </a:lnTo>
                  <a:lnTo>
                    <a:pt x="28" y="1818"/>
                  </a:lnTo>
                  <a:lnTo>
                    <a:pt x="36" y="1770"/>
                  </a:lnTo>
                  <a:lnTo>
                    <a:pt x="47" y="1721"/>
                  </a:lnTo>
                  <a:lnTo>
                    <a:pt x="59" y="1672"/>
                  </a:lnTo>
                  <a:lnTo>
                    <a:pt x="71" y="1624"/>
                  </a:lnTo>
                  <a:lnTo>
                    <a:pt x="84" y="1576"/>
                  </a:lnTo>
                  <a:lnTo>
                    <a:pt x="98" y="1529"/>
                  </a:lnTo>
                  <a:lnTo>
                    <a:pt x="114" y="1481"/>
                  </a:lnTo>
                  <a:lnTo>
                    <a:pt x="130" y="1434"/>
                  </a:lnTo>
                  <a:lnTo>
                    <a:pt x="163" y="1341"/>
                  </a:lnTo>
                  <a:lnTo>
                    <a:pt x="199" y="1248"/>
                  </a:lnTo>
                  <a:lnTo>
                    <a:pt x="238" y="1156"/>
                  </a:lnTo>
                  <a:lnTo>
                    <a:pt x="238" y="1156"/>
                  </a:lnTo>
                  <a:lnTo>
                    <a:pt x="260" y="1103"/>
                  </a:lnTo>
                  <a:lnTo>
                    <a:pt x="283" y="1051"/>
                  </a:lnTo>
                  <a:lnTo>
                    <a:pt x="307" y="998"/>
                  </a:lnTo>
                  <a:lnTo>
                    <a:pt x="332" y="946"/>
                  </a:lnTo>
                  <a:lnTo>
                    <a:pt x="359" y="896"/>
                  </a:lnTo>
                  <a:lnTo>
                    <a:pt x="387" y="845"/>
                  </a:lnTo>
                  <a:lnTo>
                    <a:pt x="415" y="796"/>
                  </a:lnTo>
                  <a:lnTo>
                    <a:pt x="445" y="748"/>
                  </a:lnTo>
                  <a:lnTo>
                    <a:pt x="445" y="748"/>
                  </a:lnTo>
                  <a:lnTo>
                    <a:pt x="467" y="716"/>
                  </a:lnTo>
                  <a:lnTo>
                    <a:pt x="489" y="684"/>
                  </a:lnTo>
                  <a:lnTo>
                    <a:pt x="511" y="654"/>
                  </a:lnTo>
                  <a:lnTo>
                    <a:pt x="535" y="624"/>
                  </a:lnTo>
                  <a:lnTo>
                    <a:pt x="559" y="594"/>
                  </a:lnTo>
                  <a:lnTo>
                    <a:pt x="585" y="565"/>
                  </a:lnTo>
                  <a:lnTo>
                    <a:pt x="610" y="538"/>
                  </a:lnTo>
                  <a:lnTo>
                    <a:pt x="636" y="510"/>
                  </a:lnTo>
                  <a:lnTo>
                    <a:pt x="664" y="482"/>
                  </a:lnTo>
                  <a:lnTo>
                    <a:pt x="691" y="456"/>
                  </a:lnTo>
                  <a:lnTo>
                    <a:pt x="719" y="431"/>
                  </a:lnTo>
                  <a:lnTo>
                    <a:pt x="748" y="405"/>
                  </a:lnTo>
                  <a:lnTo>
                    <a:pt x="778" y="381"/>
                  </a:lnTo>
                  <a:lnTo>
                    <a:pt x="808" y="357"/>
                  </a:lnTo>
                  <a:lnTo>
                    <a:pt x="838" y="334"/>
                  </a:lnTo>
                  <a:lnTo>
                    <a:pt x="869" y="313"/>
                  </a:lnTo>
                  <a:lnTo>
                    <a:pt x="902" y="291"/>
                  </a:lnTo>
                  <a:lnTo>
                    <a:pt x="933" y="271"/>
                  </a:lnTo>
                  <a:lnTo>
                    <a:pt x="966" y="250"/>
                  </a:lnTo>
                  <a:lnTo>
                    <a:pt x="999" y="231"/>
                  </a:lnTo>
                  <a:lnTo>
                    <a:pt x="1032" y="213"/>
                  </a:lnTo>
                  <a:lnTo>
                    <a:pt x="1066" y="195"/>
                  </a:lnTo>
                  <a:lnTo>
                    <a:pt x="1101" y="178"/>
                  </a:lnTo>
                  <a:lnTo>
                    <a:pt x="1136" y="163"/>
                  </a:lnTo>
                  <a:lnTo>
                    <a:pt x="1171" y="147"/>
                  </a:lnTo>
                  <a:lnTo>
                    <a:pt x="1205" y="134"/>
                  </a:lnTo>
                  <a:lnTo>
                    <a:pt x="1241" y="119"/>
                  </a:lnTo>
                  <a:lnTo>
                    <a:pt x="1277" y="107"/>
                  </a:lnTo>
                  <a:lnTo>
                    <a:pt x="1313" y="95"/>
                  </a:lnTo>
                  <a:lnTo>
                    <a:pt x="1351" y="84"/>
                  </a:lnTo>
                  <a:lnTo>
                    <a:pt x="1388" y="75"/>
                  </a:lnTo>
                  <a:lnTo>
                    <a:pt x="1425" y="66"/>
                  </a:lnTo>
                  <a:lnTo>
                    <a:pt x="1569" y="62"/>
                  </a:lnTo>
                  <a:lnTo>
                    <a:pt x="1569" y="62"/>
                  </a:lnTo>
                  <a:lnTo>
                    <a:pt x="1689" y="44"/>
                  </a:lnTo>
                  <a:lnTo>
                    <a:pt x="1810" y="27"/>
                  </a:lnTo>
                  <a:lnTo>
                    <a:pt x="1871" y="21"/>
                  </a:lnTo>
                  <a:lnTo>
                    <a:pt x="1932" y="13"/>
                  </a:lnTo>
                  <a:lnTo>
                    <a:pt x="1993" y="9"/>
                  </a:lnTo>
                  <a:lnTo>
                    <a:pt x="2053" y="5"/>
                  </a:lnTo>
                  <a:lnTo>
                    <a:pt x="2114" y="3"/>
                  </a:lnTo>
                  <a:lnTo>
                    <a:pt x="2174" y="0"/>
                  </a:lnTo>
                  <a:lnTo>
                    <a:pt x="2236" y="1"/>
                  </a:lnTo>
                  <a:lnTo>
                    <a:pt x="2296" y="3"/>
                  </a:lnTo>
                  <a:lnTo>
                    <a:pt x="2356" y="6"/>
                  </a:lnTo>
                  <a:lnTo>
                    <a:pt x="2417" y="12"/>
                  </a:lnTo>
                  <a:lnTo>
                    <a:pt x="2477" y="19"/>
                  </a:lnTo>
                  <a:lnTo>
                    <a:pt x="2537" y="29"/>
                  </a:lnTo>
                  <a:lnTo>
                    <a:pt x="2537" y="29"/>
                  </a:lnTo>
                  <a:lnTo>
                    <a:pt x="2585" y="39"/>
                  </a:lnTo>
                  <a:lnTo>
                    <a:pt x="2634" y="51"/>
                  </a:lnTo>
                  <a:lnTo>
                    <a:pt x="2682" y="63"/>
                  </a:lnTo>
                  <a:lnTo>
                    <a:pt x="2729" y="77"/>
                  </a:lnTo>
                  <a:lnTo>
                    <a:pt x="2776" y="93"/>
                  </a:lnTo>
                  <a:lnTo>
                    <a:pt x="2823" y="110"/>
                  </a:lnTo>
                  <a:lnTo>
                    <a:pt x="2868" y="128"/>
                  </a:lnTo>
                  <a:lnTo>
                    <a:pt x="2914" y="148"/>
                  </a:lnTo>
                  <a:lnTo>
                    <a:pt x="2959" y="169"/>
                  </a:lnTo>
                  <a:lnTo>
                    <a:pt x="3003" y="191"/>
                  </a:lnTo>
                  <a:lnTo>
                    <a:pt x="3047" y="214"/>
                  </a:lnTo>
                  <a:lnTo>
                    <a:pt x="3090" y="239"/>
                  </a:lnTo>
                  <a:lnTo>
                    <a:pt x="3132" y="265"/>
                  </a:lnTo>
                  <a:lnTo>
                    <a:pt x="3174" y="292"/>
                  </a:lnTo>
                  <a:lnTo>
                    <a:pt x="3215" y="320"/>
                  </a:lnTo>
                  <a:lnTo>
                    <a:pt x="3256" y="349"/>
                  </a:lnTo>
                  <a:lnTo>
                    <a:pt x="3296" y="380"/>
                  </a:lnTo>
                  <a:lnTo>
                    <a:pt x="3334" y="411"/>
                  </a:lnTo>
                  <a:lnTo>
                    <a:pt x="3373" y="443"/>
                  </a:lnTo>
                  <a:lnTo>
                    <a:pt x="3410" y="476"/>
                  </a:lnTo>
                  <a:lnTo>
                    <a:pt x="3446" y="511"/>
                  </a:lnTo>
                  <a:lnTo>
                    <a:pt x="3482" y="546"/>
                  </a:lnTo>
                  <a:lnTo>
                    <a:pt x="3517" y="582"/>
                  </a:lnTo>
                  <a:lnTo>
                    <a:pt x="3550" y="618"/>
                  </a:lnTo>
                  <a:lnTo>
                    <a:pt x="3584" y="657"/>
                  </a:lnTo>
                  <a:lnTo>
                    <a:pt x="3615" y="695"/>
                  </a:lnTo>
                  <a:lnTo>
                    <a:pt x="3646" y="734"/>
                  </a:lnTo>
                  <a:lnTo>
                    <a:pt x="3677" y="773"/>
                  </a:lnTo>
                  <a:lnTo>
                    <a:pt x="3706" y="814"/>
                  </a:lnTo>
                  <a:lnTo>
                    <a:pt x="3734" y="855"/>
                  </a:lnTo>
                  <a:lnTo>
                    <a:pt x="3762" y="897"/>
                  </a:lnTo>
                  <a:lnTo>
                    <a:pt x="3788" y="939"/>
                  </a:lnTo>
                  <a:lnTo>
                    <a:pt x="3788" y="939"/>
                  </a:lnTo>
                  <a:lnTo>
                    <a:pt x="3813" y="982"/>
                  </a:lnTo>
                  <a:lnTo>
                    <a:pt x="3837" y="1026"/>
                  </a:lnTo>
                  <a:lnTo>
                    <a:pt x="3861" y="1070"/>
                  </a:lnTo>
                  <a:lnTo>
                    <a:pt x="3883" y="1115"/>
                  </a:lnTo>
                  <a:lnTo>
                    <a:pt x="3904" y="1159"/>
                  </a:lnTo>
                  <a:lnTo>
                    <a:pt x="3925" y="1205"/>
                  </a:lnTo>
                  <a:lnTo>
                    <a:pt x="3944" y="1250"/>
                  </a:lnTo>
                  <a:lnTo>
                    <a:pt x="3962" y="1296"/>
                  </a:lnTo>
                  <a:lnTo>
                    <a:pt x="3980" y="1343"/>
                  </a:lnTo>
                  <a:lnTo>
                    <a:pt x="3997" y="1390"/>
                  </a:lnTo>
                  <a:lnTo>
                    <a:pt x="4012" y="1437"/>
                  </a:lnTo>
                  <a:lnTo>
                    <a:pt x="4028" y="1485"/>
                  </a:lnTo>
                  <a:lnTo>
                    <a:pt x="4041" y="1532"/>
                  </a:lnTo>
                  <a:lnTo>
                    <a:pt x="4054" y="1580"/>
                  </a:lnTo>
                  <a:lnTo>
                    <a:pt x="4066" y="1628"/>
                  </a:lnTo>
                  <a:lnTo>
                    <a:pt x="4078" y="1677"/>
                  </a:lnTo>
                  <a:lnTo>
                    <a:pt x="4089" y="1725"/>
                  </a:lnTo>
                  <a:lnTo>
                    <a:pt x="4099" y="1775"/>
                  </a:lnTo>
                  <a:lnTo>
                    <a:pt x="4107" y="1824"/>
                  </a:lnTo>
                  <a:lnTo>
                    <a:pt x="4116" y="1873"/>
                  </a:lnTo>
                  <a:lnTo>
                    <a:pt x="4123" y="1922"/>
                  </a:lnTo>
                  <a:lnTo>
                    <a:pt x="4130" y="1972"/>
                  </a:lnTo>
                  <a:lnTo>
                    <a:pt x="4135" y="2022"/>
                  </a:lnTo>
                  <a:lnTo>
                    <a:pt x="4140" y="2072"/>
                  </a:lnTo>
                  <a:lnTo>
                    <a:pt x="4145" y="2122"/>
                  </a:lnTo>
                  <a:lnTo>
                    <a:pt x="4148" y="2171"/>
                  </a:lnTo>
                  <a:lnTo>
                    <a:pt x="4151" y="2222"/>
                  </a:lnTo>
                  <a:lnTo>
                    <a:pt x="4153" y="2271"/>
                  </a:lnTo>
                  <a:lnTo>
                    <a:pt x="4154" y="2322"/>
                  </a:lnTo>
                  <a:lnTo>
                    <a:pt x="4154" y="2372"/>
                  </a:lnTo>
                  <a:lnTo>
                    <a:pt x="4153" y="2472"/>
                  </a:lnTo>
                  <a:lnTo>
                    <a:pt x="4158" y="2520"/>
                  </a:lnTo>
                  <a:lnTo>
                    <a:pt x="4158" y="2520"/>
                  </a:lnTo>
                  <a:lnTo>
                    <a:pt x="4172" y="2534"/>
                  </a:lnTo>
                  <a:lnTo>
                    <a:pt x="4184" y="2550"/>
                  </a:lnTo>
                  <a:lnTo>
                    <a:pt x="4196" y="2566"/>
                  </a:lnTo>
                  <a:lnTo>
                    <a:pt x="4207" y="2582"/>
                  </a:lnTo>
                  <a:lnTo>
                    <a:pt x="4217" y="2599"/>
                  </a:lnTo>
                  <a:lnTo>
                    <a:pt x="4225" y="2617"/>
                  </a:lnTo>
                  <a:lnTo>
                    <a:pt x="4232" y="2635"/>
                  </a:lnTo>
                  <a:lnTo>
                    <a:pt x="4239" y="2655"/>
                  </a:lnTo>
                  <a:lnTo>
                    <a:pt x="4244" y="2674"/>
                  </a:lnTo>
                  <a:lnTo>
                    <a:pt x="4249" y="2693"/>
                  </a:lnTo>
                  <a:lnTo>
                    <a:pt x="4253" y="2714"/>
                  </a:lnTo>
                  <a:lnTo>
                    <a:pt x="4256" y="2734"/>
                  </a:lnTo>
                  <a:lnTo>
                    <a:pt x="4257" y="2754"/>
                  </a:lnTo>
                  <a:lnTo>
                    <a:pt x="4259" y="2775"/>
                  </a:lnTo>
                  <a:lnTo>
                    <a:pt x="4260" y="2815"/>
                  </a:lnTo>
                  <a:lnTo>
                    <a:pt x="4260" y="2815"/>
                  </a:lnTo>
                  <a:lnTo>
                    <a:pt x="4257" y="2846"/>
                  </a:lnTo>
                  <a:lnTo>
                    <a:pt x="4255" y="2876"/>
                  </a:lnTo>
                  <a:lnTo>
                    <a:pt x="4251" y="2907"/>
                  </a:lnTo>
                  <a:lnTo>
                    <a:pt x="4247" y="2937"/>
                  </a:lnTo>
                  <a:lnTo>
                    <a:pt x="4241" y="2967"/>
                  </a:lnTo>
                  <a:lnTo>
                    <a:pt x="4233" y="2997"/>
                  </a:lnTo>
                  <a:lnTo>
                    <a:pt x="4225" y="3027"/>
                  </a:lnTo>
                  <a:lnTo>
                    <a:pt x="4217" y="3057"/>
                  </a:lnTo>
                  <a:lnTo>
                    <a:pt x="4199" y="3116"/>
                  </a:lnTo>
                  <a:lnTo>
                    <a:pt x="4177" y="3174"/>
                  </a:lnTo>
                  <a:lnTo>
                    <a:pt x="4155" y="3233"/>
                  </a:lnTo>
                  <a:lnTo>
                    <a:pt x="4133" y="3291"/>
                  </a:lnTo>
                  <a:lnTo>
                    <a:pt x="4133" y="3291"/>
                  </a:lnTo>
                  <a:lnTo>
                    <a:pt x="4111" y="3345"/>
                  </a:lnTo>
                  <a:lnTo>
                    <a:pt x="4099" y="3371"/>
                  </a:lnTo>
                  <a:lnTo>
                    <a:pt x="4087" y="3398"/>
                  </a:lnTo>
                  <a:lnTo>
                    <a:pt x="4074" y="3423"/>
                  </a:lnTo>
                  <a:lnTo>
                    <a:pt x="4059" y="3447"/>
                  </a:lnTo>
                  <a:lnTo>
                    <a:pt x="4042" y="3471"/>
                  </a:lnTo>
                  <a:lnTo>
                    <a:pt x="4026" y="3494"/>
                  </a:lnTo>
                  <a:lnTo>
                    <a:pt x="4026" y="3494"/>
                  </a:lnTo>
                  <a:lnTo>
                    <a:pt x="4009" y="3512"/>
                  </a:lnTo>
                  <a:lnTo>
                    <a:pt x="3992" y="3529"/>
                  </a:lnTo>
                  <a:lnTo>
                    <a:pt x="3974" y="3544"/>
                  </a:lnTo>
                  <a:lnTo>
                    <a:pt x="3955" y="3559"/>
                  </a:lnTo>
                  <a:lnTo>
                    <a:pt x="3934" y="3573"/>
                  </a:lnTo>
                  <a:lnTo>
                    <a:pt x="3914" y="3585"/>
                  </a:lnTo>
                  <a:lnTo>
                    <a:pt x="3892" y="3596"/>
                  </a:lnTo>
                  <a:lnTo>
                    <a:pt x="3871" y="3607"/>
                  </a:lnTo>
                  <a:lnTo>
                    <a:pt x="3848" y="3616"/>
                  </a:lnTo>
                  <a:lnTo>
                    <a:pt x="3825" y="3626"/>
                  </a:lnTo>
                  <a:lnTo>
                    <a:pt x="3802" y="3633"/>
                  </a:lnTo>
                  <a:lnTo>
                    <a:pt x="3778" y="3640"/>
                  </a:lnTo>
                  <a:lnTo>
                    <a:pt x="3732" y="3654"/>
                  </a:lnTo>
                  <a:lnTo>
                    <a:pt x="3683" y="3663"/>
                  </a:lnTo>
                  <a:lnTo>
                    <a:pt x="3683" y="3663"/>
                  </a:lnTo>
                  <a:lnTo>
                    <a:pt x="3638" y="3672"/>
                  </a:lnTo>
                  <a:lnTo>
                    <a:pt x="3580" y="3853"/>
                  </a:lnTo>
                  <a:close/>
                </a:path>
              </a:pathLst>
            </a:custGeom>
            <a:solidFill>
              <a:srgbClr val="F5D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87" name="Freeform 83">
              <a:extLst>
                <a:ext uri="{FF2B5EF4-FFF2-40B4-BE49-F238E27FC236}">
                  <a16:creationId xmlns:a16="http://schemas.microsoft.com/office/drawing/2014/main" id="{2D4283E5-F693-574B-F9AE-0CE609AC35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3" y="3"/>
              <a:ext cx="1065" cy="1788"/>
            </a:xfrm>
            <a:custGeom>
              <a:avLst/>
              <a:gdLst>
                <a:gd name="T0" fmla="*/ 3457 w 4260"/>
                <a:gd name="T1" fmla="*/ 4318 h 7150"/>
                <a:gd name="T2" fmla="*/ 3406 w 4260"/>
                <a:gd name="T3" fmla="*/ 4601 h 7150"/>
                <a:gd name="T4" fmla="*/ 3418 w 4260"/>
                <a:gd name="T5" fmla="*/ 4993 h 7150"/>
                <a:gd name="T6" fmla="*/ 3537 w 4260"/>
                <a:gd name="T7" fmla="*/ 5438 h 7150"/>
                <a:gd name="T8" fmla="*/ 3705 w 4260"/>
                <a:gd name="T9" fmla="*/ 5795 h 7150"/>
                <a:gd name="T10" fmla="*/ 3950 w 4260"/>
                <a:gd name="T11" fmla="*/ 6183 h 7150"/>
                <a:gd name="T12" fmla="*/ 4083 w 4260"/>
                <a:gd name="T13" fmla="*/ 6654 h 7150"/>
                <a:gd name="T14" fmla="*/ 3876 w 4260"/>
                <a:gd name="T15" fmla="*/ 6785 h 7150"/>
                <a:gd name="T16" fmla="*/ 3512 w 4260"/>
                <a:gd name="T17" fmla="*/ 6925 h 7150"/>
                <a:gd name="T18" fmla="*/ 2907 w 4260"/>
                <a:gd name="T19" fmla="*/ 7061 h 7150"/>
                <a:gd name="T20" fmla="*/ 2342 w 4260"/>
                <a:gd name="T21" fmla="*/ 7142 h 7150"/>
                <a:gd name="T22" fmla="*/ 2057 w 4260"/>
                <a:gd name="T23" fmla="*/ 7146 h 7150"/>
                <a:gd name="T24" fmla="*/ 1728 w 4260"/>
                <a:gd name="T25" fmla="*/ 7100 h 7150"/>
                <a:gd name="T26" fmla="*/ 1414 w 4260"/>
                <a:gd name="T27" fmla="*/ 6997 h 7150"/>
                <a:gd name="T28" fmla="*/ 1261 w 4260"/>
                <a:gd name="T29" fmla="*/ 6936 h 7150"/>
                <a:gd name="T30" fmla="*/ 1124 w 4260"/>
                <a:gd name="T31" fmla="*/ 6842 h 7150"/>
                <a:gd name="T32" fmla="*/ 1056 w 4260"/>
                <a:gd name="T33" fmla="*/ 6760 h 7150"/>
                <a:gd name="T34" fmla="*/ 1041 w 4260"/>
                <a:gd name="T35" fmla="*/ 6661 h 7150"/>
                <a:gd name="T36" fmla="*/ 1068 w 4260"/>
                <a:gd name="T37" fmla="*/ 6459 h 7150"/>
                <a:gd name="T38" fmla="*/ 1145 w 4260"/>
                <a:gd name="T39" fmla="*/ 6233 h 7150"/>
                <a:gd name="T40" fmla="*/ 1282 w 4260"/>
                <a:gd name="T41" fmla="*/ 6000 h 7150"/>
                <a:gd name="T42" fmla="*/ 1365 w 4260"/>
                <a:gd name="T43" fmla="*/ 5826 h 7150"/>
                <a:gd name="T44" fmla="*/ 1394 w 4260"/>
                <a:gd name="T45" fmla="*/ 5614 h 7150"/>
                <a:gd name="T46" fmla="*/ 1288 w 4260"/>
                <a:gd name="T47" fmla="*/ 5307 h 7150"/>
                <a:gd name="T48" fmla="*/ 1155 w 4260"/>
                <a:gd name="T49" fmla="*/ 5268 h 7150"/>
                <a:gd name="T50" fmla="*/ 957 w 4260"/>
                <a:gd name="T51" fmla="*/ 5124 h 7150"/>
                <a:gd name="T52" fmla="*/ 720 w 4260"/>
                <a:gd name="T53" fmla="*/ 4852 h 7150"/>
                <a:gd name="T54" fmla="*/ 450 w 4260"/>
                <a:gd name="T55" fmla="*/ 4399 h 7150"/>
                <a:gd name="T56" fmla="*/ 308 w 4260"/>
                <a:gd name="T57" fmla="*/ 4100 h 7150"/>
                <a:gd name="T58" fmla="*/ 214 w 4260"/>
                <a:gd name="T59" fmla="*/ 3763 h 7150"/>
                <a:gd name="T60" fmla="*/ 145 w 4260"/>
                <a:gd name="T61" fmla="*/ 3062 h 7150"/>
                <a:gd name="T62" fmla="*/ 158 w 4260"/>
                <a:gd name="T63" fmla="*/ 2757 h 7150"/>
                <a:gd name="T64" fmla="*/ 41 w 4260"/>
                <a:gd name="T65" fmla="*/ 2461 h 7150"/>
                <a:gd name="T66" fmla="*/ 0 w 4260"/>
                <a:gd name="T67" fmla="*/ 2116 h 7150"/>
                <a:gd name="T68" fmla="*/ 28 w 4260"/>
                <a:gd name="T69" fmla="*/ 1818 h 7150"/>
                <a:gd name="T70" fmla="*/ 114 w 4260"/>
                <a:gd name="T71" fmla="*/ 1481 h 7150"/>
                <a:gd name="T72" fmla="*/ 283 w 4260"/>
                <a:gd name="T73" fmla="*/ 1051 h 7150"/>
                <a:gd name="T74" fmla="*/ 445 w 4260"/>
                <a:gd name="T75" fmla="*/ 748 h 7150"/>
                <a:gd name="T76" fmla="*/ 610 w 4260"/>
                <a:gd name="T77" fmla="*/ 538 h 7150"/>
                <a:gd name="T78" fmla="*/ 808 w 4260"/>
                <a:gd name="T79" fmla="*/ 357 h 7150"/>
                <a:gd name="T80" fmla="*/ 1032 w 4260"/>
                <a:gd name="T81" fmla="*/ 213 h 7150"/>
                <a:gd name="T82" fmla="*/ 1277 w 4260"/>
                <a:gd name="T83" fmla="*/ 107 h 7150"/>
                <a:gd name="T84" fmla="*/ 1689 w 4260"/>
                <a:gd name="T85" fmla="*/ 44 h 7150"/>
                <a:gd name="T86" fmla="*/ 2174 w 4260"/>
                <a:gd name="T87" fmla="*/ 0 h 7150"/>
                <a:gd name="T88" fmla="*/ 2537 w 4260"/>
                <a:gd name="T89" fmla="*/ 29 h 7150"/>
                <a:gd name="T90" fmla="*/ 2868 w 4260"/>
                <a:gd name="T91" fmla="*/ 128 h 7150"/>
                <a:gd name="T92" fmla="*/ 3174 w 4260"/>
                <a:gd name="T93" fmla="*/ 292 h 7150"/>
                <a:gd name="T94" fmla="*/ 3446 w 4260"/>
                <a:gd name="T95" fmla="*/ 511 h 7150"/>
                <a:gd name="T96" fmla="*/ 3677 w 4260"/>
                <a:gd name="T97" fmla="*/ 773 h 7150"/>
                <a:gd name="T98" fmla="*/ 3837 w 4260"/>
                <a:gd name="T99" fmla="*/ 1026 h 7150"/>
                <a:gd name="T100" fmla="*/ 3980 w 4260"/>
                <a:gd name="T101" fmla="*/ 1343 h 7150"/>
                <a:gd name="T102" fmla="*/ 4078 w 4260"/>
                <a:gd name="T103" fmla="*/ 1677 h 7150"/>
                <a:gd name="T104" fmla="*/ 4135 w 4260"/>
                <a:gd name="T105" fmla="*/ 2022 h 7150"/>
                <a:gd name="T106" fmla="*/ 4154 w 4260"/>
                <a:gd name="T107" fmla="*/ 2372 h 7150"/>
                <a:gd name="T108" fmla="*/ 4207 w 4260"/>
                <a:gd name="T109" fmla="*/ 2582 h 7150"/>
                <a:gd name="T110" fmla="*/ 4253 w 4260"/>
                <a:gd name="T111" fmla="*/ 2714 h 7150"/>
                <a:gd name="T112" fmla="*/ 4255 w 4260"/>
                <a:gd name="T113" fmla="*/ 2876 h 7150"/>
                <a:gd name="T114" fmla="*/ 4199 w 4260"/>
                <a:gd name="T115" fmla="*/ 3116 h 7150"/>
                <a:gd name="T116" fmla="*/ 4087 w 4260"/>
                <a:gd name="T117" fmla="*/ 3398 h 7150"/>
                <a:gd name="T118" fmla="*/ 3992 w 4260"/>
                <a:gd name="T119" fmla="*/ 3529 h 7150"/>
                <a:gd name="T120" fmla="*/ 3848 w 4260"/>
                <a:gd name="T121" fmla="*/ 3616 h 7150"/>
                <a:gd name="T122" fmla="*/ 3638 w 4260"/>
                <a:gd name="T123" fmla="*/ 3672 h 7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260" h="7150">
                  <a:moveTo>
                    <a:pt x="3580" y="3853"/>
                  </a:moveTo>
                  <a:lnTo>
                    <a:pt x="3580" y="3853"/>
                  </a:lnTo>
                  <a:lnTo>
                    <a:pt x="3556" y="3947"/>
                  </a:lnTo>
                  <a:lnTo>
                    <a:pt x="3531" y="4040"/>
                  </a:lnTo>
                  <a:lnTo>
                    <a:pt x="3506" y="4132"/>
                  </a:lnTo>
                  <a:lnTo>
                    <a:pt x="3481" y="4225"/>
                  </a:lnTo>
                  <a:lnTo>
                    <a:pt x="3457" y="4318"/>
                  </a:lnTo>
                  <a:lnTo>
                    <a:pt x="3446" y="4365"/>
                  </a:lnTo>
                  <a:lnTo>
                    <a:pt x="3435" y="4412"/>
                  </a:lnTo>
                  <a:lnTo>
                    <a:pt x="3427" y="4459"/>
                  </a:lnTo>
                  <a:lnTo>
                    <a:pt x="3418" y="4506"/>
                  </a:lnTo>
                  <a:lnTo>
                    <a:pt x="3411" y="4553"/>
                  </a:lnTo>
                  <a:lnTo>
                    <a:pt x="3406" y="4601"/>
                  </a:lnTo>
                  <a:lnTo>
                    <a:pt x="3406" y="4601"/>
                  </a:lnTo>
                  <a:lnTo>
                    <a:pt x="3404" y="4633"/>
                  </a:lnTo>
                  <a:lnTo>
                    <a:pt x="3401" y="4667"/>
                  </a:lnTo>
                  <a:lnTo>
                    <a:pt x="3399" y="4732"/>
                  </a:lnTo>
                  <a:lnTo>
                    <a:pt x="3400" y="4798"/>
                  </a:lnTo>
                  <a:lnTo>
                    <a:pt x="3404" y="4863"/>
                  </a:lnTo>
                  <a:lnTo>
                    <a:pt x="3410" y="4928"/>
                  </a:lnTo>
                  <a:lnTo>
                    <a:pt x="3418" y="4993"/>
                  </a:lnTo>
                  <a:lnTo>
                    <a:pt x="3429" y="5058"/>
                  </a:lnTo>
                  <a:lnTo>
                    <a:pt x="3442" y="5123"/>
                  </a:lnTo>
                  <a:lnTo>
                    <a:pt x="3457" y="5186"/>
                  </a:lnTo>
                  <a:lnTo>
                    <a:pt x="3475" y="5250"/>
                  </a:lnTo>
                  <a:lnTo>
                    <a:pt x="3494" y="5313"/>
                  </a:lnTo>
                  <a:lnTo>
                    <a:pt x="3514" y="5375"/>
                  </a:lnTo>
                  <a:lnTo>
                    <a:pt x="3537" y="5438"/>
                  </a:lnTo>
                  <a:lnTo>
                    <a:pt x="3562" y="5499"/>
                  </a:lnTo>
                  <a:lnTo>
                    <a:pt x="3587" y="5559"/>
                  </a:lnTo>
                  <a:lnTo>
                    <a:pt x="3615" y="5619"/>
                  </a:lnTo>
                  <a:lnTo>
                    <a:pt x="3615" y="5619"/>
                  </a:lnTo>
                  <a:lnTo>
                    <a:pt x="3644" y="5678"/>
                  </a:lnTo>
                  <a:lnTo>
                    <a:pt x="3674" y="5737"/>
                  </a:lnTo>
                  <a:lnTo>
                    <a:pt x="3705" y="5795"/>
                  </a:lnTo>
                  <a:lnTo>
                    <a:pt x="3738" y="5851"/>
                  </a:lnTo>
                  <a:lnTo>
                    <a:pt x="3771" y="5908"/>
                  </a:lnTo>
                  <a:lnTo>
                    <a:pt x="3806" y="5964"/>
                  </a:lnTo>
                  <a:lnTo>
                    <a:pt x="3841" y="6019"/>
                  </a:lnTo>
                  <a:lnTo>
                    <a:pt x="3877" y="6075"/>
                  </a:lnTo>
                  <a:lnTo>
                    <a:pt x="3913" y="6129"/>
                  </a:lnTo>
                  <a:lnTo>
                    <a:pt x="3950" y="6183"/>
                  </a:lnTo>
                  <a:lnTo>
                    <a:pt x="4026" y="6291"/>
                  </a:lnTo>
                  <a:lnTo>
                    <a:pt x="4103" y="6398"/>
                  </a:lnTo>
                  <a:lnTo>
                    <a:pt x="4181" y="6504"/>
                  </a:lnTo>
                  <a:lnTo>
                    <a:pt x="4137" y="6610"/>
                  </a:lnTo>
                  <a:lnTo>
                    <a:pt x="4137" y="6610"/>
                  </a:lnTo>
                  <a:lnTo>
                    <a:pt x="4111" y="6633"/>
                  </a:lnTo>
                  <a:lnTo>
                    <a:pt x="4083" y="6654"/>
                  </a:lnTo>
                  <a:lnTo>
                    <a:pt x="4054" y="6676"/>
                  </a:lnTo>
                  <a:lnTo>
                    <a:pt x="4026" y="6696"/>
                  </a:lnTo>
                  <a:lnTo>
                    <a:pt x="3997" y="6716"/>
                  </a:lnTo>
                  <a:lnTo>
                    <a:pt x="3967" y="6735"/>
                  </a:lnTo>
                  <a:lnTo>
                    <a:pt x="3937" y="6752"/>
                  </a:lnTo>
                  <a:lnTo>
                    <a:pt x="3907" y="6770"/>
                  </a:lnTo>
                  <a:lnTo>
                    <a:pt x="3876" y="6785"/>
                  </a:lnTo>
                  <a:lnTo>
                    <a:pt x="3844" y="6801"/>
                  </a:lnTo>
                  <a:lnTo>
                    <a:pt x="3812" y="6817"/>
                  </a:lnTo>
                  <a:lnTo>
                    <a:pt x="3780" y="6831"/>
                  </a:lnTo>
                  <a:lnTo>
                    <a:pt x="3715" y="6857"/>
                  </a:lnTo>
                  <a:lnTo>
                    <a:pt x="3647" y="6881"/>
                  </a:lnTo>
                  <a:lnTo>
                    <a:pt x="3580" y="6904"/>
                  </a:lnTo>
                  <a:lnTo>
                    <a:pt x="3512" y="6925"/>
                  </a:lnTo>
                  <a:lnTo>
                    <a:pt x="3442" y="6944"/>
                  </a:lnTo>
                  <a:lnTo>
                    <a:pt x="3373" y="6961"/>
                  </a:lnTo>
                  <a:lnTo>
                    <a:pt x="3303" y="6978"/>
                  </a:lnTo>
                  <a:lnTo>
                    <a:pt x="3232" y="6993"/>
                  </a:lnTo>
                  <a:lnTo>
                    <a:pt x="3093" y="7023"/>
                  </a:lnTo>
                  <a:lnTo>
                    <a:pt x="3093" y="7023"/>
                  </a:lnTo>
                  <a:lnTo>
                    <a:pt x="2907" y="7061"/>
                  </a:lnTo>
                  <a:lnTo>
                    <a:pt x="2813" y="7079"/>
                  </a:lnTo>
                  <a:lnTo>
                    <a:pt x="2719" y="7095"/>
                  </a:lnTo>
                  <a:lnTo>
                    <a:pt x="2626" y="7111"/>
                  </a:lnTo>
                  <a:lnTo>
                    <a:pt x="2531" y="7124"/>
                  </a:lnTo>
                  <a:lnTo>
                    <a:pt x="2437" y="7135"/>
                  </a:lnTo>
                  <a:lnTo>
                    <a:pt x="2389" y="7139"/>
                  </a:lnTo>
                  <a:lnTo>
                    <a:pt x="2342" y="7142"/>
                  </a:lnTo>
                  <a:lnTo>
                    <a:pt x="2342" y="7142"/>
                  </a:lnTo>
                  <a:lnTo>
                    <a:pt x="2294" y="7146"/>
                  </a:lnTo>
                  <a:lnTo>
                    <a:pt x="2248" y="7148"/>
                  </a:lnTo>
                  <a:lnTo>
                    <a:pt x="2199" y="7150"/>
                  </a:lnTo>
                  <a:lnTo>
                    <a:pt x="2151" y="7150"/>
                  </a:lnTo>
                  <a:lnTo>
                    <a:pt x="2103" y="7148"/>
                  </a:lnTo>
                  <a:lnTo>
                    <a:pt x="2057" y="7146"/>
                  </a:lnTo>
                  <a:lnTo>
                    <a:pt x="2009" y="7144"/>
                  </a:lnTo>
                  <a:lnTo>
                    <a:pt x="1962" y="7140"/>
                  </a:lnTo>
                  <a:lnTo>
                    <a:pt x="1914" y="7134"/>
                  </a:lnTo>
                  <a:lnTo>
                    <a:pt x="1867" y="7128"/>
                  </a:lnTo>
                  <a:lnTo>
                    <a:pt x="1820" y="7121"/>
                  </a:lnTo>
                  <a:lnTo>
                    <a:pt x="1773" y="7111"/>
                  </a:lnTo>
                  <a:lnTo>
                    <a:pt x="1728" y="7100"/>
                  </a:lnTo>
                  <a:lnTo>
                    <a:pt x="1682" y="7089"/>
                  </a:lnTo>
                  <a:lnTo>
                    <a:pt x="1636" y="7076"/>
                  </a:lnTo>
                  <a:lnTo>
                    <a:pt x="1591" y="7061"/>
                  </a:lnTo>
                  <a:lnTo>
                    <a:pt x="1461" y="7008"/>
                  </a:lnTo>
                  <a:lnTo>
                    <a:pt x="1461" y="7008"/>
                  </a:lnTo>
                  <a:lnTo>
                    <a:pt x="1437" y="7002"/>
                  </a:lnTo>
                  <a:lnTo>
                    <a:pt x="1414" y="6997"/>
                  </a:lnTo>
                  <a:lnTo>
                    <a:pt x="1391" y="6990"/>
                  </a:lnTo>
                  <a:lnTo>
                    <a:pt x="1369" y="6982"/>
                  </a:lnTo>
                  <a:lnTo>
                    <a:pt x="1347" y="6974"/>
                  </a:lnTo>
                  <a:lnTo>
                    <a:pt x="1324" y="6966"/>
                  </a:lnTo>
                  <a:lnTo>
                    <a:pt x="1303" y="6956"/>
                  </a:lnTo>
                  <a:lnTo>
                    <a:pt x="1281" y="6946"/>
                  </a:lnTo>
                  <a:lnTo>
                    <a:pt x="1261" y="6936"/>
                  </a:lnTo>
                  <a:lnTo>
                    <a:pt x="1240" y="6924"/>
                  </a:lnTo>
                  <a:lnTo>
                    <a:pt x="1220" y="6912"/>
                  </a:lnTo>
                  <a:lnTo>
                    <a:pt x="1199" y="6898"/>
                  </a:lnTo>
                  <a:lnTo>
                    <a:pt x="1180" y="6885"/>
                  </a:lnTo>
                  <a:lnTo>
                    <a:pt x="1161" y="6872"/>
                  </a:lnTo>
                  <a:lnTo>
                    <a:pt x="1142" y="6856"/>
                  </a:lnTo>
                  <a:lnTo>
                    <a:pt x="1124" y="6842"/>
                  </a:lnTo>
                  <a:lnTo>
                    <a:pt x="1124" y="6842"/>
                  </a:lnTo>
                  <a:lnTo>
                    <a:pt x="1103" y="6824"/>
                  </a:lnTo>
                  <a:lnTo>
                    <a:pt x="1085" y="6805"/>
                  </a:lnTo>
                  <a:lnTo>
                    <a:pt x="1077" y="6794"/>
                  </a:lnTo>
                  <a:lnTo>
                    <a:pt x="1070" y="6783"/>
                  </a:lnTo>
                  <a:lnTo>
                    <a:pt x="1062" y="6772"/>
                  </a:lnTo>
                  <a:lnTo>
                    <a:pt x="1056" y="6760"/>
                  </a:lnTo>
                  <a:lnTo>
                    <a:pt x="1056" y="6760"/>
                  </a:lnTo>
                  <a:lnTo>
                    <a:pt x="1050" y="6744"/>
                  </a:lnTo>
                  <a:lnTo>
                    <a:pt x="1046" y="6729"/>
                  </a:lnTo>
                  <a:lnTo>
                    <a:pt x="1043" y="6712"/>
                  </a:lnTo>
                  <a:lnTo>
                    <a:pt x="1041" y="6695"/>
                  </a:lnTo>
                  <a:lnTo>
                    <a:pt x="1041" y="6678"/>
                  </a:lnTo>
                  <a:lnTo>
                    <a:pt x="1041" y="6661"/>
                  </a:lnTo>
                  <a:lnTo>
                    <a:pt x="1042" y="6628"/>
                  </a:lnTo>
                  <a:lnTo>
                    <a:pt x="1042" y="6628"/>
                  </a:lnTo>
                  <a:lnTo>
                    <a:pt x="1046" y="6594"/>
                  </a:lnTo>
                  <a:lnTo>
                    <a:pt x="1050" y="6559"/>
                  </a:lnTo>
                  <a:lnTo>
                    <a:pt x="1055" y="6526"/>
                  </a:lnTo>
                  <a:lnTo>
                    <a:pt x="1061" y="6493"/>
                  </a:lnTo>
                  <a:lnTo>
                    <a:pt x="1068" y="6459"/>
                  </a:lnTo>
                  <a:lnTo>
                    <a:pt x="1077" y="6426"/>
                  </a:lnTo>
                  <a:lnTo>
                    <a:pt x="1086" y="6393"/>
                  </a:lnTo>
                  <a:lnTo>
                    <a:pt x="1096" y="6361"/>
                  </a:lnTo>
                  <a:lnTo>
                    <a:pt x="1107" y="6328"/>
                  </a:lnTo>
                  <a:lnTo>
                    <a:pt x="1119" y="6297"/>
                  </a:lnTo>
                  <a:lnTo>
                    <a:pt x="1132" y="6265"/>
                  </a:lnTo>
                  <a:lnTo>
                    <a:pt x="1145" y="6233"/>
                  </a:lnTo>
                  <a:lnTo>
                    <a:pt x="1161" y="6203"/>
                  </a:lnTo>
                  <a:lnTo>
                    <a:pt x="1175" y="6172"/>
                  </a:lnTo>
                  <a:lnTo>
                    <a:pt x="1192" y="6143"/>
                  </a:lnTo>
                  <a:lnTo>
                    <a:pt x="1209" y="6113"/>
                  </a:lnTo>
                  <a:lnTo>
                    <a:pt x="1209" y="6113"/>
                  </a:lnTo>
                  <a:lnTo>
                    <a:pt x="1245" y="6057"/>
                  </a:lnTo>
                  <a:lnTo>
                    <a:pt x="1282" y="6000"/>
                  </a:lnTo>
                  <a:lnTo>
                    <a:pt x="1299" y="5971"/>
                  </a:lnTo>
                  <a:lnTo>
                    <a:pt x="1316" y="5943"/>
                  </a:lnTo>
                  <a:lnTo>
                    <a:pt x="1331" y="5914"/>
                  </a:lnTo>
                  <a:lnTo>
                    <a:pt x="1345" y="5884"/>
                  </a:lnTo>
                  <a:lnTo>
                    <a:pt x="1345" y="5884"/>
                  </a:lnTo>
                  <a:lnTo>
                    <a:pt x="1355" y="5855"/>
                  </a:lnTo>
                  <a:lnTo>
                    <a:pt x="1365" y="5826"/>
                  </a:lnTo>
                  <a:lnTo>
                    <a:pt x="1373" y="5796"/>
                  </a:lnTo>
                  <a:lnTo>
                    <a:pt x="1379" y="5767"/>
                  </a:lnTo>
                  <a:lnTo>
                    <a:pt x="1384" y="5737"/>
                  </a:lnTo>
                  <a:lnTo>
                    <a:pt x="1388" y="5707"/>
                  </a:lnTo>
                  <a:lnTo>
                    <a:pt x="1391" y="5676"/>
                  </a:lnTo>
                  <a:lnTo>
                    <a:pt x="1393" y="5646"/>
                  </a:lnTo>
                  <a:lnTo>
                    <a:pt x="1394" y="5614"/>
                  </a:lnTo>
                  <a:lnTo>
                    <a:pt x="1394" y="5584"/>
                  </a:lnTo>
                  <a:lnTo>
                    <a:pt x="1391" y="5522"/>
                  </a:lnTo>
                  <a:lnTo>
                    <a:pt x="1388" y="5460"/>
                  </a:lnTo>
                  <a:lnTo>
                    <a:pt x="1383" y="5399"/>
                  </a:lnTo>
                  <a:lnTo>
                    <a:pt x="1334" y="5314"/>
                  </a:lnTo>
                  <a:lnTo>
                    <a:pt x="1334" y="5314"/>
                  </a:lnTo>
                  <a:lnTo>
                    <a:pt x="1288" y="5307"/>
                  </a:lnTo>
                  <a:lnTo>
                    <a:pt x="1265" y="5303"/>
                  </a:lnTo>
                  <a:lnTo>
                    <a:pt x="1243" y="5297"/>
                  </a:lnTo>
                  <a:lnTo>
                    <a:pt x="1221" y="5292"/>
                  </a:lnTo>
                  <a:lnTo>
                    <a:pt x="1198" y="5285"/>
                  </a:lnTo>
                  <a:lnTo>
                    <a:pt x="1177" y="5277"/>
                  </a:lnTo>
                  <a:lnTo>
                    <a:pt x="1155" y="5268"/>
                  </a:lnTo>
                  <a:lnTo>
                    <a:pt x="1155" y="5268"/>
                  </a:lnTo>
                  <a:lnTo>
                    <a:pt x="1124" y="5253"/>
                  </a:lnTo>
                  <a:lnTo>
                    <a:pt x="1094" y="5234"/>
                  </a:lnTo>
                  <a:lnTo>
                    <a:pt x="1065" y="5215"/>
                  </a:lnTo>
                  <a:lnTo>
                    <a:pt x="1036" y="5194"/>
                  </a:lnTo>
                  <a:lnTo>
                    <a:pt x="1010" y="5172"/>
                  </a:lnTo>
                  <a:lnTo>
                    <a:pt x="983" y="5148"/>
                  </a:lnTo>
                  <a:lnTo>
                    <a:pt x="957" y="5124"/>
                  </a:lnTo>
                  <a:lnTo>
                    <a:pt x="933" y="5099"/>
                  </a:lnTo>
                  <a:lnTo>
                    <a:pt x="933" y="5099"/>
                  </a:lnTo>
                  <a:lnTo>
                    <a:pt x="882" y="5047"/>
                  </a:lnTo>
                  <a:lnTo>
                    <a:pt x="837" y="4996"/>
                  </a:lnTo>
                  <a:lnTo>
                    <a:pt x="795" y="4947"/>
                  </a:lnTo>
                  <a:lnTo>
                    <a:pt x="756" y="4899"/>
                  </a:lnTo>
                  <a:lnTo>
                    <a:pt x="720" y="4852"/>
                  </a:lnTo>
                  <a:lnTo>
                    <a:pt x="687" y="4805"/>
                  </a:lnTo>
                  <a:lnTo>
                    <a:pt x="655" y="4758"/>
                  </a:lnTo>
                  <a:lnTo>
                    <a:pt x="625" y="4712"/>
                  </a:lnTo>
                  <a:lnTo>
                    <a:pt x="597" y="4663"/>
                  </a:lnTo>
                  <a:lnTo>
                    <a:pt x="568" y="4614"/>
                  </a:lnTo>
                  <a:lnTo>
                    <a:pt x="511" y="4511"/>
                  </a:lnTo>
                  <a:lnTo>
                    <a:pt x="450" y="4399"/>
                  </a:lnTo>
                  <a:lnTo>
                    <a:pt x="382" y="4276"/>
                  </a:lnTo>
                  <a:lnTo>
                    <a:pt x="382" y="4276"/>
                  </a:lnTo>
                  <a:lnTo>
                    <a:pt x="371" y="4255"/>
                  </a:lnTo>
                  <a:lnTo>
                    <a:pt x="359" y="4231"/>
                  </a:lnTo>
                  <a:lnTo>
                    <a:pt x="347" y="4202"/>
                  </a:lnTo>
                  <a:lnTo>
                    <a:pt x="335" y="4171"/>
                  </a:lnTo>
                  <a:lnTo>
                    <a:pt x="308" y="4100"/>
                  </a:lnTo>
                  <a:lnTo>
                    <a:pt x="283" y="4024"/>
                  </a:lnTo>
                  <a:lnTo>
                    <a:pt x="259" y="3948"/>
                  </a:lnTo>
                  <a:lnTo>
                    <a:pt x="239" y="3876"/>
                  </a:lnTo>
                  <a:lnTo>
                    <a:pt x="223" y="3814"/>
                  </a:lnTo>
                  <a:lnTo>
                    <a:pt x="217" y="3786"/>
                  </a:lnTo>
                  <a:lnTo>
                    <a:pt x="214" y="3763"/>
                  </a:lnTo>
                  <a:lnTo>
                    <a:pt x="214" y="3763"/>
                  </a:lnTo>
                  <a:lnTo>
                    <a:pt x="196" y="3634"/>
                  </a:lnTo>
                  <a:lnTo>
                    <a:pt x="179" y="3502"/>
                  </a:lnTo>
                  <a:lnTo>
                    <a:pt x="166" y="3370"/>
                  </a:lnTo>
                  <a:lnTo>
                    <a:pt x="155" y="3241"/>
                  </a:lnTo>
                  <a:lnTo>
                    <a:pt x="151" y="3179"/>
                  </a:lnTo>
                  <a:lnTo>
                    <a:pt x="148" y="3119"/>
                  </a:lnTo>
                  <a:lnTo>
                    <a:pt x="145" y="3062"/>
                  </a:lnTo>
                  <a:lnTo>
                    <a:pt x="144" y="3007"/>
                  </a:lnTo>
                  <a:lnTo>
                    <a:pt x="144" y="2955"/>
                  </a:lnTo>
                  <a:lnTo>
                    <a:pt x="145" y="2908"/>
                  </a:lnTo>
                  <a:lnTo>
                    <a:pt x="148" y="2865"/>
                  </a:lnTo>
                  <a:lnTo>
                    <a:pt x="151" y="2825"/>
                  </a:lnTo>
                  <a:lnTo>
                    <a:pt x="151" y="2825"/>
                  </a:lnTo>
                  <a:lnTo>
                    <a:pt x="158" y="2757"/>
                  </a:lnTo>
                  <a:lnTo>
                    <a:pt x="127" y="2692"/>
                  </a:lnTo>
                  <a:lnTo>
                    <a:pt x="127" y="2692"/>
                  </a:lnTo>
                  <a:lnTo>
                    <a:pt x="106" y="2647"/>
                  </a:lnTo>
                  <a:lnTo>
                    <a:pt x="86" y="2602"/>
                  </a:lnTo>
                  <a:lnTo>
                    <a:pt x="68" y="2556"/>
                  </a:lnTo>
                  <a:lnTo>
                    <a:pt x="54" y="2508"/>
                  </a:lnTo>
                  <a:lnTo>
                    <a:pt x="41" y="2461"/>
                  </a:lnTo>
                  <a:lnTo>
                    <a:pt x="29" y="2412"/>
                  </a:lnTo>
                  <a:lnTo>
                    <a:pt x="20" y="2364"/>
                  </a:lnTo>
                  <a:lnTo>
                    <a:pt x="12" y="2314"/>
                  </a:lnTo>
                  <a:lnTo>
                    <a:pt x="7" y="2265"/>
                  </a:lnTo>
                  <a:lnTo>
                    <a:pt x="2" y="2216"/>
                  </a:lnTo>
                  <a:lnTo>
                    <a:pt x="0" y="2165"/>
                  </a:lnTo>
                  <a:lnTo>
                    <a:pt x="0" y="2116"/>
                  </a:lnTo>
                  <a:lnTo>
                    <a:pt x="1" y="2066"/>
                  </a:lnTo>
                  <a:lnTo>
                    <a:pt x="4" y="2016"/>
                  </a:lnTo>
                  <a:lnTo>
                    <a:pt x="7" y="1966"/>
                  </a:lnTo>
                  <a:lnTo>
                    <a:pt x="12" y="1916"/>
                  </a:lnTo>
                  <a:lnTo>
                    <a:pt x="12" y="1916"/>
                  </a:lnTo>
                  <a:lnTo>
                    <a:pt x="19" y="1867"/>
                  </a:lnTo>
                  <a:lnTo>
                    <a:pt x="28" y="1818"/>
                  </a:lnTo>
                  <a:lnTo>
                    <a:pt x="36" y="1770"/>
                  </a:lnTo>
                  <a:lnTo>
                    <a:pt x="47" y="1721"/>
                  </a:lnTo>
                  <a:lnTo>
                    <a:pt x="59" y="1672"/>
                  </a:lnTo>
                  <a:lnTo>
                    <a:pt x="71" y="1624"/>
                  </a:lnTo>
                  <a:lnTo>
                    <a:pt x="84" y="1576"/>
                  </a:lnTo>
                  <a:lnTo>
                    <a:pt x="98" y="1529"/>
                  </a:lnTo>
                  <a:lnTo>
                    <a:pt x="114" y="1481"/>
                  </a:lnTo>
                  <a:lnTo>
                    <a:pt x="130" y="1434"/>
                  </a:lnTo>
                  <a:lnTo>
                    <a:pt x="163" y="1341"/>
                  </a:lnTo>
                  <a:lnTo>
                    <a:pt x="199" y="1248"/>
                  </a:lnTo>
                  <a:lnTo>
                    <a:pt x="238" y="1156"/>
                  </a:lnTo>
                  <a:lnTo>
                    <a:pt x="238" y="1156"/>
                  </a:lnTo>
                  <a:lnTo>
                    <a:pt x="260" y="1103"/>
                  </a:lnTo>
                  <a:lnTo>
                    <a:pt x="283" y="1051"/>
                  </a:lnTo>
                  <a:lnTo>
                    <a:pt x="307" y="998"/>
                  </a:lnTo>
                  <a:lnTo>
                    <a:pt x="332" y="946"/>
                  </a:lnTo>
                  <a:lnTo>
                    <a:pt x="359" y="896"/>
                  </a:lnTo>
                  <a:lnTo>
                    <a:pt x="387" y="845"/>
                  </a:lnTo>
                  <a:lnTo>
                    <a:pt x="415" y="796"/>
                  </a:lnTo>
                  <a:lnTo>
                    <a:pt x="445" y="748"/>
                  </a:lnTo>
                  <a:lnTo>
                    <a:pt x="445" y="748"/>
                  </a:lnTo>
                  <a:lnTo>
                    <a:pt x="467" y="716"/>
                  </a:lnTo>
                  <a:lnTo>
                    <a:pt x="489" y="684"/>
                  </a:lnTo>
                  <a:lnTo>
                    <a:pt x="511" y="654"/>
                  </a:lnTo>
                  <a:lnTo>
                    <a:pt x="535" y="624"/>
                  </a:lnTo>
                  <a:lnTo>
                    <a:pt x="559" y="594"/>
                  </a:lnTo>
                  <a:lnTo>
                    <a:pt x="585" y="565"/>
                  </a:lnTo>
                  <a:lnTo>
                    <a:pt x="610" y="538"/>
                  </a:lnTo>
                  <a:lnTo>
                    <a:pt x="636" y="510"/>
                  </a:lnTo>
                  <a:lnTo>
                    <a:pt x="664" y="482"/>
                  </a:lnTo>
                  <a:lnTo>
                    <a:pt x="691" y="456"/>
                  </a:lnTo>
                  <a:lnTo>
                    <a:pt x="719" y="431"/>
                  </a:lnTo>
                  <a:lnTo>
                    <a:pt x="748" y="405"/>
                  </a:lnTo>
                  <a:lnTo>
                    <a:pt x="778" y="381"/>
                  </a:lnTo>
                  <a:lnTo>
                    <a:pt x="808" y="357"/>
                  </a:lnTo>
                  <a:lnTo>
                    <a:pt x="838" y="334"/>
                  </a:lnTo>
                  <a:lnTo>
                    <a:pt x="869" y="313"/>
                  </a:lnTo>
                  <a:lnTo>
                    <a:pt x="902" y="291"/>
                  </a:lnTo>
                  <a:lnTo>
                    <a:pt x="933" y="271"/>
                  </a:lnTo>
                  <a:lnTo>
                    <a:pt x="966" y="250"/>
                  </a:lnTo>
                  <a:lnTo>
                    <a:pt x="999" y="231"/>
                  </a:lnTo>
                  <a:lnTo>
                    <a:pt x="1032" y="213"/>
                  </a:lnTo>
                  <a:lnTo>
                    <a:pt x="1066" y="195"/>
                  </a:lnTo>
                  <a:lnTo>
                    <a:pt x="1101" y="178"/>
                  </a:lnTo>
                  <a:lnTo>
                    <a:pt x="1136" y="163"/>
                  </a:lnTo>
                  <a:lnTo>
                    <a:pt x="1171" y="147"/>
                  </a:lnTo>
                  <a:lnTo>
                    <a:pt x="1205" y="134"/>
                  </a:lnTo>
                  <a:lnTo>
                    <a:pt x="1241" y="119"/>
                  </a:lnTo>
                  <a:lnTo>
                    <a:pt x="1277" y="107"/>
                  </a:lnTo>
                  <a:lnTo>
                    <a:pt x="1313" y="95"/>
                  </a:lnTo>
                  <a:lnTo>
                    <a:pt x="1351" y="84"/>
                  </a:lnTo>
                  <a:lnTo>
                    <a:pt x="1388" y="75"/>
                  </a:lnTo>
                  <a:lnTo>
                    <a:pt x="1425" y="66"/>
                  </a:lnTo>
                  <a:lnTo>
                    <a:pt x="1569" y="62"/>
                  </a:lnTo>
                  <a:lnTo>
                    <a:pt x="1569" y="62"/>
                  </a:lnTo>
                  <a:lnTo>
                    <a:pt x="1689" y="44"/>
                  </a:lnTo>
                  <a:lnTo>
                    <a:pt x="1810" y="27"/>
                  </a:lnTo>
                  <a:lnTo>
                    <a:pt x="1871" y="21"/>
                  </a:lnTo>
                  <a:lnTo>
                    <a:pt x="1932" y="13"/>
                  </a:lnTo>
                  <a:lnTo>
                    <a:pt x="1993" y="9"/>
                  </a:lnTo>
                  <a:lnTo>
                    <a:pt x="2053" y="5"/>
                  </a:lnTo>
                  <a:lnTo>
                    <a:pt x="2114" y="3"/>
                  </a:lnTo>
                  <a:lnTo>
                    <a:pt x="2174" y="0"/>
                  </a:lnTo>
                  <a:lnTo>
                    <a:pt x="2236" y="1"/>
                  </a:lnTo>
                  <a:lnTo>
                    <a:pt x="2296" y="3"/>
                  </a:lnTo>
                  <a:lnTo>
                    <a:pt x="2356" y="6"/>
                  </a:lnTo>
                  <a:lnTo>
                    <a:pt x="2417" y="12"/>
                  </a:lnTo>
                  <a:lnTo>
                    <a:pt x="2477" y="19"/>
                  </a:lnTo>
                  <a:lnTo>
                    <a:pt x="2537" y="29"/>
                  </a:lnTo>
                  <a:lnTo>
                    <a:pt x="2537" y="29"/>
                  </a:lnTo>
                  <a:lnTo>
                    <a:pt x="2585" y="39"/>
                  </a:lnTo>
                  <a:lnTo>
                    <a:pt x="2634" y="51"/>
                  </a:lnTo>
                  <a:lnTo>
                    <a:pt x="2682" y="63"/>
                  </a:lnTo>
                  <a:lnTo>
                    <a:pt x="2729" y="77"/>
                  </a:lnTo>
                  <a:lnTo>
                    <a:pt x="2776" y="93"/>
                  </a:lnTo>
                  <a:lnTo>
                    <a:pt x="2823" y="110"/>
                  </a:lnTo>
                  <a:lnTo>
                    <a:pt x="2868" y="128"/>
                  </a:lnTo>
                  <a:lnTo>
                    <a:pt x="2914" y="148"/>
                  </a:lnTo>
                  <a:lnTo>
                    <a:pt x="2959" y="169"/>
                  </a:lnTo>
                  <a:lnTo>
                    <a:pt x="3003" y="191"/>
                  </a:lnTo>
                  <a:lnTo>
                    <a:pt x="3047" y="214"/>
                  </a:lnTo>
                  <a:lnTo>
                    <a:pt x="3090" y="239"/>
                  </a:lnTo>
                  <a:lnTo>
                    <a:pt x="3132" y="265"/>
                  </a:lnTo>
                  <a:lnTo>
                    <a:pt x="3174" y="292"/>
                  </a:lnTo>
                  <a:lnTo>
                    <a:pt x="3215" y="320"/>
                  </a:lnTo>
                  <a:lnTo>
                    <a:pt x="3256" y="349"/>
                  </a:lnTo>
                  <a:lnTo>
                    <a:pt x="3296" y="380"/>
                  </a:lnTo>
                  <a:lnTo>
                    <a:pt x="3334" y="411"/>
                  </a:lnTo>
                  <a:lnTo>
                    <a:pt x="3373" y="443"/>
                  </a:lnTo>
                  <a:lnTo>
                    <a:pt x="3410" y="476"/>
                  </a:lnTo>
                  <a:lnTo>
                    <a:pt x="3446" y="511"/>
                  </a:lnTo>
                  <a:lnTo>
                    <a:pt x="3482" y="546"/>
                  </a:lnTo>
                  <a:lnTo>
                    <a:pt x="3517" y="582"/>
                  </a:lnTo>
                  <a:lnTo>
                    <a:pt x="3550" y="618"/>
                  </a:lnTo>
                  <a:lnTo>
                    <a:pt x="3584" y="657"/>
                  </a:lnTo>
                  <a:lnTo>
                    <a:pt x="3615" y="695"/>
                  </a:lnTo>
                  <a:lnTo>
                    <a:pt x="3646" y="734"/>
                  </a:lnTo>
                  <a:lnTo>
                    <a:pt x="3677" y="773"/>
                  </a:lnTo>
                  <a:lnTo>
                    <a:pt x="3706" y="814"/>
                  </a:lnTo>
                  <a:lnTo>
                    <a:pt x="3734" y="855"/>
                  </a:lnTo>
                  <a:lnTo>
                    <a:pt x="3762" y="897"/>
                  </a:lnTo>
                  <a:lnTo>
                    <a:pt x="3788" y="939"/>
                  </a:lnTo>
                  <a:lnTo>
                    <a:pt x="3788" y="939"/>
                  </a:lnTo>
                  <a:lnTo>
                    <a:pt x="3813" y="982"/>
                  </a:lnTo>
                  <a:lnTo>
                    <a:pt x="3837" y="1026"/>
                  </a:lnTo>
                  <a:lnTo>
                    <a:pt x="3861" y="1070"/>
                  </a:lnTo>
                  <a:lnTo>
                    <a:pt x="3883" y="1115"/>
                  </a:lnTo>
                  <a:lnTo>
                    <a:pt x="3904" y="1159"/>
                  </a:lnTo>
                  <a:lnTo>
                    <a:pt x="3925" y="1205"/>
                  </a:lnTo>
                  <a:lnTo>
                    <a:pt x="3944" y="1250"/>
                  </a:lnTo>
                  <a:lnTo>
                    <a:pt x="3962" y="1296"/>
                  </a:lnTo>
                  <a:lnTo>
                    <a:pt x="3980" y="1343"/>
                  </a:lnTo>
                  <a:lnTo>
                    <a:pt x="3997" y="1390"/>
                  </a:lnTo>
                  <a:lnTo>
                    <a:pt x="4012" y="1437"/>
                  </a:lnTo>
                  <a:lnTo>
                    <a:pt x="4028" y="1485"/>
                  </a:lnTo>
                  <a:lnTo>
                    <a:pt x="4041" y="1532"/>
                  </a:lnTo>
                  <a:lnTo>
                    <a:pt x="4054" y="1580"/>
                  </a:lnTo>
                  <a:lnTo>
                    <a:pt x="4066" y="1628"/>
                  </a:lnTo>
                  <a:lnTo>
                    <a:pt x="4078" y="1677"/>
                  </a:lnTo>
                  <a:lnTo>
                    <a:pt x="4089" y="1725"/>
                  </a:lnTo>
                  <a:lnTo>
                    <a:pt x="4099" y="1775"/>
                  </a:lnTo>
                  <a:lnTo>
                    <a:pt x="4107" y="1824"/>
                  </a:lnTo>
                  <a:lnTo>
                    <a:pt x="4116" y="1873"/>
                  </a:lnTo>
                  <a:lnTo>
                    <a:pt x="4123" y="1922"/>
                  </a:lnTo>
                  <a:lnTo>
                    <a:pt x="4130" y="1972"/>
                  </a:lnTo>
                  <a:lnTo>
                    <a:pt x="4135" y="2022"/>
                  </a:lnTo>
                  <a:lnTo>
                    <a:pt x="4140" y="2072"/>
                  </a:lnTo>
                  <a:lnTo>
                    <a:pt x="4145" y="2122"/>
                  </a:lnTo>
                  <a:lnTo>
                    <a:pt x="4148" y="2171"/>
                  </a:lnTo>
                  <a:lnTo>
                    <a:pt x="4151" y="2222"/>
                  </a:lnTo>
                  <a:lnTo>
                    <a:pt x="4153" y="2271"/>
                  </a:lnTo>
                  <a:lnTo>
                    <a:pt x="4154" y="2322"/>
                  </a:lnTo>
                  <a:lnTo>
                    <a:pt x="4154" y="2372"/>
                  </a:lnTo>
                  <a:lnTo>
                    <a:pt x="4153" y="2472"/>
                  </a:lnTo>
                  <a:lnTo>
                    <a:pt x="4158" y="2520"/>
                  </a:lnTo>
                  <a:lnTo>
                    <a:pt x="4158" y="2520"/>
                  </a:lnTo>
                  <a:lnTo>
                    <a:pt x="4172" y="2534"/>
                  </a:lnTo>
                  <a:lnTo>
                    <a:pt x="4184" y="2550"/>
                  </a:lnTo>
                  <a:lnTo>
                    <a:pt x="4196" y="2566"/>
                  </a:lnTo>
                  <a:lnTo>
                    <a:pt x="4207" y="2582"/>
                  </a:lnTo>
                  <a:lnTo>
                    <a:pt x="4217" y="2599"/>
                  </a:lnTo>
                  <a:lnTo>
                    <a:pt x="4225" y="2617"/>
                  </a:lnTo>
                  <a:lnTo>
                    <a:pt x="4232" y="2635"/>
                  </a:lnTo>
                  <a:lnTo>
                    <a:pt x="4239" y="2655"/>
                  </a:lnTo>
                  <a:lnTo>
                    <a:pt x="4244" y="2674"/>
                  </a:lnTo>
                  <a:lnTo>
                    <a:pt x="4249" y="2693"/>
                  </a:lnTo>
                  <a:lnTo>
                    <a:pt x="4253" y="2714"/>
                  </a:lnTo>
                  <a:lnTo>
                    <a:pt x="4256" y="2734"/>
                  </a:lnTo>
                  <a:lnTo>
                    <a:pt x="4257" y="2754"/>
                  </a:lnTo>
                  <a:lnTo>
                    <a:pt x="4259" y="2775"/>
                  </a:lnTo>
                  <a:lnTo>
                    <a:pt x="4260" y="2815"/>
                  </a:lnTo>
                  <a:lnTo>
                    <a:pt x="4260" y="2815"/>
                  </a:lnTo>
                  <a:lnTo>
                    <a:pt x="4257" y="2846"/>
                  </a:lnTo>
                  <a:lnTo>
                    <a:pt x="4255" y="2876"/>
                  </a:lnTo>
                  <a:lnTo>
                    <a:pt x="4251" y="2907"/>
                  </a:lnTo>
                  <a:lnTo>
                    <a:pt x="4247" y="2937"/>
                  </a:lnTo>
                  <a:lnTo>
                    <a:pt x="4241" y="2967"/>
                  </a:lnTo>
                  <a:lnTo>
                    <a:pt x="4233" y="2997"/>
                  </a:lnTo>
                  <a:lnTo>
                    <a:pt x="4225" y="3027"/>
                  </a:lnTo>
                  <a:lnTo>
                    <a:pt x="4217" y="3057"/>
                  </a:lnTo>
                  <a:lnTo>
                    <a:pt x="4199" y="3116"/>
                  </a:lnTo>
                  <a:lnTo>
                    <a:pt x="4177" y="3174"/>
                  </a:lnTo>
                  <a:lnTo>
                    <a:pt x="4155" y="3233"/>
                  </a:lnTo>
                  <a:lnTo>
                    <a:pt x="4133" y="3291"/>
                  </a:lnTo>
                  <a:lnTo>
                    <a:pt x="4133" y="3291"/>
                  </a:lnTo>
                  <a:lnTo>
                    <a:pt x="4111" y="3345"/>
                  </a:lnTo>
                  <a:lnTo>
                    <a:pt x="4099" y="3371"/>
                  </a:lnTo>
                  <a:lnTo>
                    <a:pt x="4087" y="3398"/>
                  </a:lnTo>
                  <a:lnTo>
                    <a:pt x="4074" y="3423"/>
                  </a:lnTo>
                  <a:lnTo>
                    <a:pt x="4059" y="3447"/>
                  </a:lnTo>
                  <a:lnTo>
                    <a:pt x="4042" y="3471"/>
                  </a:lnTo>
                  <a:lnTo>
                    <a:pt x="4026" y="3494"/>
                  </a:lnTo>
                  <a:lnTo>
                    <a:pt x="4026" y="3494"/>
                  </a:lnTo>
                  <a:lnTo>
                    <a:pt x="4009" y="3512"/>
                  </a:lnTo>
                  <a:lnTo>
                    <a:pt x="3992" y="3529"/>
                  </a:lnTo>
                  <a:lnTo>
                    <a:pt x="3974" y="3544"/>
                  </a:lnTo>
                  <a:lnTo>
                    <a:pt x="3955" y="3559"/>
                  </a:lnTo>
                  <a:lnTo>
                    <a:pt x="3934" y="3573"/>
                  </a:lnTo>
                  <a:lnTo>
                    <a:pt x="3914" y="3585"/>
                  </a:lnTo>
                  <a:lnTo>
                    <a:pt x="3892" y="3596"/>
                  </a:lnTo>
                  <a:lnTo>
                    <a:pt x="3871" y="3607"/>
                  </a:lnTo>
                  <a:lnTo>
                    <a:pt x="3848" y="3616"/>
                  </a:lnTo>
                  <a:lnTo>
                    <a:pt x="3825" y="3626"/>
                  </a:lnTo>
                  <a:lnTo>
                    <a:pt x="3802" y="3633"/>
                  </a:lnTo>
                  <a:lnTo>
                    <a:pt x="3778" y="3640"/>
                  </a:lnTo>
                  <a:lnTo>
                    <a:pt x="3732" y="3654"/>
                  </a:lnTo>
                  <a:lnTo>
                    <a:pt x="3683" y="3663"/>
                  </a:lnTo>
                  <a:lnTo>
                    <a:pt x="3683" y="3663"/>
                  </a:lnTo>
                  <a:lnTo>
                    <a:pt x="3638" y="3672"/>
                  </a:lnTo>
                  <a:lnTo>
                    <a:pt x="3580" y="385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88" name="Freeform 84">
              <a:extLst>
                <a:ext uri="{FF2B5EF4-FFF2-40B4-BE49-F238E27FC236}">
                  <a16:creationId xmlns:a16="http://schemas.microsoft.com/office/drawing/2014/main" id="{6924FBEF-54B4-5293-3562-6D6450F669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8" y="1464"/>
              <a:ext cx="2617" cy="2856"/>
            </a:xfrm>
            <a:custGeom>
              <a:avLst/>
              <a:gdLst>
                <a:gd name="T0" fmla="*/ 1031 w 10466"/>
                <a:gd name="T1" fmla="*/ 6610 h 11425"/>
                <a:gd name="T2" fmla="*/ 1309 w 10466"/>
                <a:gd name="T3" fmla="*/ 6632 h 11425"/>
                <a:gd name="T4" fmla="*/ 1529 w 10466"/>
                <a:gd name="T5" fmla="*/ 6597 h 11425"/>
                <a:gd name="T6" fmla="*/ 1727 w 10466"/>
                <a:gd name="T7" fmla="*/ 6501 h 11425"/>
                <a:gd name="T8" fmla="*/ 1834 w 10466"/>
                <a:gd name="T9" fmla="*/ 6373 h 11425"/>
                <a:gd name="T10" fmla="*/ 1649 w 10466"/>
                <a:gd name="T11" fmla="*/ 7139 h 11425"/>
                <a:gd name="T12" fmla="*/ 1014 w 10466"/>
                <a:gd name="T13" fmla="*/ 9295 h 11425"/>
                <a:gd name="T14" fmla="*/ 323 w 10466"/>
                <a:gd name="T15" fmla="*/ 11425 h 11425"/>
                <a:gd name="T16" fmla="*/ 9266 w 10466"/>
                <a:gd name="T17" fmla="*/ 10523 h 11425"/>
                <a:gd name="T18" fmla="*/ 10240 w 10466"/>
                <a:gd name="T19" fmla="*/ 6150 h 11425"/>
                <a:gd name="T20" fmla="*/ 10418 w 10466"/>
                <a:gd name="T21" fmla="*/ 5237 h 11425"/>
                <a:gd name="T22" fmla="*/ 10463 w 10466"/>
                <a:gd name="T23" fmla="*/ 4719 h 11425"/>
                <a:gd name="T24" fmla="*/ 10451 w 10466"/>
                <a:gd name="T25" fmla="*/ 4317 h 11425"/>
                <a:gd name="T26" fmla="*/ 10410 w 10466"/>
                <a:gd name="T27" fmla="*/ 4029 h 11425"/>
                <a:gd name="T28" fmla="*/ 10222 w 10466"/>
                <a:gd name="T29" fmla="*/ 3385 h 11425"/>
                <a:gd name="T30" fmla="*/ 9933 w 10466"/>
                <a:gd name="T31" fmla="*/ 2772 h 11425"/>
                <a:gd name="T32" fmla="*/ 9575 w 10466"/>
                <a:gd name="T33" fmla="*/ 2186 h 11425"/>
                <a:gd name="T34" fmla="*/ 9058 w 10466"/>
                <a:gd name="T35" fmla="*/ 1445 h 11425"/>
                <a:gd name="T36" fmla="*/ 8471 w 10466"/>
                <a:gd name="T37" fmla="*/ 762 h 11425"/>
                <a:gd name="T38" fmla="*/ 8271 w 10466"/>
                <a:gd name="T39" fmla="*/ 904 h 11425"/>
                <a:gd name="T40" fmla="*/ 7981 w 10466"/>
                <a:gd name="T41" fmla="*/ 1033 h 11425"/>
                <a:gd name="T42" fmla="*/ 7427 w 10466"/>
                <a:gd name="T43" fmla="*/ 1175 h 11425"/>
                <a:gd name="T44" fmla="*/ 6770 w 10466"/>
                <a:gd name="T45" fmla="*/ 1287 h 11425"/>
                <a:gd name="T46" fmla="*/ 6485 w 10466"/>
                <a:gd name="T47" fmla="*/ 1302 h 11425"/>
                <a:gd name="T48" fmla="*/ 6154 w 10466"/>
                <a:gd name="T49" fmla="*/ 1273 h 11425"/>
                <a:gd name="T50" fmla="*/ 5795 w 10466"/>
                <a:gd name="T51" fmla="*/ 1160 h 11425"/>
                <a:gd name="T52" fmla="*/ 5637 w 10466"/>
                <a:gd name="T53" fmla="*/ 1108 h 11425"/>
                <a:gd name="T54" fmla="*/ 5494 w 10466"/>
                <a:gd name="T55" fmla="*/ 1024 h 11425"/>
                <a:gd name="T56" fmla="*/ 5402 w 10466"/>
                <a:gd name="T57" fmla="*/ 935 h 11425"/>
                <a:gd name="T58" fmla="*/ 5375 w 10466"/>
                <a:gd name="T59" fmla="*/ 847 h 11425"/>
                <a:gd name="T60" fmla="*/ 5389 w 10466"/>
                <a:gd name="T61" fmla="*/ 678 h 11425"/>
                <a:gd name="T62" fmla="*/ 5453 w 10466"/>
                <a:gd name="T63" fmla="*/ 448 h 11425"/>
                <a:gd name="T64" fmla="*/ 5543 w 10466"/>
                <a:gd name="T65" fmla="*/ 265 h 11425"/>
                <a:gd name="T66" fmla="*/ 5679 w 10466"/>
                <a:gd name="T67" fmla="*/ 34 h 11425"/>
                <a:gd name="T68" fmla="*/ 5314 w 10466"/>
                <a:gd name="T69" fmla="*/ 55 h 11425"/>
                <a:gd name="T70" fmla="*/ 4737 w 10466"/>
                <a:gd name="T71" fmla="*/ 81 h 11425"/>
                <a:gd name="T72" fmla="*/ 4113 w 10466"/>
                <a:gd name="T73" fmla="*/ 74 h 11425"/>
                <a:gd name="T74" fmla="*/ 3904 w 10466"/>
                <a:gd name="T75" fmla="*/ 104 h 11425"/>
                <a:gd name="T76" fmla="*/ 3614 w 10466"/>
                <a:gd name="T77" fmla="*/ 232 h 11425"/>
                <a:gd name="T78" fmla="*/ 3309 w 10466"/>
                <a:gd name="T79" fmla="*/ 410 h 11425"/>
                <a:gd name="T80" fmla="*/ 3162 w 10466"/>
                <a:gd name="T81" fmla="*/ 531 h 11425"/>
                <a:gd name="T82" fmla="*/ 2986 w 10466"/>
                <a:gd name="T83" fmla="*/ 750 h 11425"/>
                <a:gd name="T84" fmla="*/ 2741 w 10466"/>
                <a:gd name="T85" fmla="*/ 1174 h 11425"/>
                <a:gd name="T86" fmla="*/ 2348 w 10466"/>
                <a:gd name="T87" fmla="*/ 1909 h 11425"/>
                <a:gd name="T88" fmla="*/ 1971 w 10466"/>
                <a:gd name="T89" fmla="*/ 2471 h 11425"/>
                <a:gd name="T90" fmla="*/ 1528 w 10466"/>
                <a:gd name="T91" fmla="*/ 3140 h 11425"/>
                <a:gd name="T92" fmla="*/ 1096 w 10466"/>
                <a:gd name="T93" fmla="*/ 3631 h 11425"/>
                <a:gd name="T94" fmla="*/ 796 w 10466"/>
                <a:gd name="T95" fmla="*/ 3868 h 11425"/>
                <a:gd name="T96" fmla="*/ 647 w 10466"/>
                <a:gd name="T97" fmla="*/ 4030 h 11425"/>
                <a:gd name="T98" fmla="*/ 480 w 10466"/>
                <a:gd name="T99" fmla="*/ 4315 h 11425"/>
                <a:gd name="T100" fmla="*/ 308 w 10466"/>
                <a:gd name="T101" fmla="*/ 4755 h 11425"/>
                <a:gd name="T102" fmla="*/ 174 w 10466"/>
                <a:gd name="T103" fmla="*/ 5199 h 11425"/>
                <a:gd name="T104" fmla="*/ 75 w 10466"/>
                <a:gd name="T105" fmla="*/ 5652 h 11425"/>
                <a:gd name="T106" fmla="*/ 37 w 10466"/>
                <a:gd name="T107" fmla="*/ 6075 h 11425"/>
                <a:gd name="T108" fmla="*/ 326 w 10466"/>
                <a:gd name="T109" fmla="*/ 6236 h 11425"/>
                <a:gd name="T110" fmla="*/ 786 w 10466"/>
                <a:gd name="T111" fmla="*/ 6527 h 1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0466" h="11425">
                  <a:moveTo>
                    <a:pt x="841" y="6553"/>
                  </a:moveTo>
                  <a:lnTo>
                    <a:pt x="841" y="6553"/>
                  </a:lnTo>
                  <a:lnTo>
                    <a:pt x="878" y="6567"/>
                  </a:lnTo>
                  <a:lnTo>
                    <a:pt x="916" y="6580"/>
                  </a:lnTo>
                  <a:lnTo>
                    <a:pt x="954" y="6592"/>
                  </a:lnTo>
                  <a:lnTo>
                    <a:pt x="992" y="6602"/>
                  </a:lnTo>
                  <a:lnTo>
                    <a:pt x="1031" y="6610"/>
                  </a:lnTo>
                  <a:lnTo>
                    <a:pt x="1071" y="6619"/>
                  </a:lnTo>
                  <a:lnTo>
                    <a:pt x="1110" y="6625"/>
                  </a:lnTo>
                  <a:lnTo>
                    <a:pt x="1150" y="6628"/>
                  </a:lnTo>
                  <a:lnTo>
                    <a:pt x="1189" y="6632"/>
                  </a:lnTo>
                  <a:lnTo>
                    <a:pt x="1229" y="6633"/>
                  </a:lnTo>
                  <a:lnTo>
                    <a:pt x="1270" y="6633"/>
                  </a:lnTo>
                  <a:lnTo>
                    <a:pt x="1309" y="6632"/>
                  </a:lnTo>
                  <a:lnTo>
                    <a:pt x="1349" y="6630"/>
                  </a:lnTo>
                  <a:lnTo>
                    <a:pt x="1389" y="6626"/>
                  </a:lnTo>
                  <a:lnTo>
                    <a:pt x="1428" y="6620"/>
                  </a:lnTo>
                  <a:lnTo>
                    <a:pt x="1468" y="6613"/>
                  </a:lnTo>
                  <a:lnTo>
                    <a:pt x="1468" y="6613"/>
                  </a:lnTo>
                  <a:lnTo>
                    <a:pt x="1498" y="6605"/>
                  </a:lnTo>
                  <a:lnTo>
                    <a:pt x="1529" y="6597"/>
                  </a:lnTo>
                  <a:lnTo>
                    <a:pt x="1559" y="6587"/>
                  </a:lnTo>
                  <a:lnTo>
                    <a:pt x="1589" y="6577"/>
                  </a:lnTo>
                  <a:lnTo>
                    <a:pt x="1619" y="6565"/>
                  </a:lnTo>
                  <a:lnTo>
                    <a:pt x="1648" y="6551"/>
                  </a:lnTo>
                  <a:lnTo>
                    <a:pt x="1676" y="6536"/>
                  </a:lnTo>
                  <a:lnTo>
                    <a:pt x="1702" y="6519"/>
                  </a:lnTo>
                  <a:lnTo>
                    <a:pt x="1727" y="6501"/>
                  </a:lnTo>
                  <a:lnTo>
                    <a:pt x="1751" y="6482"/>
                  </a:lnTo>
                  <a:lnTo>
                    <a:pt x="1773" y="6460"/>
                  </a:lnTo>
                  <a:lnTo>
                    <a:pt x="1793" y="6437"/>
                  </a:lnTo>
                  <a:lnTo>
                    <a:pt x="1811" y="6413"/>
                  </a:lnTo>
                  <a:lnTo>
                    <a:pt x="1820" y="6400"/>
                  </a:lnTo>
                  <a:lnTo>
                    <a:pt x="1827" y="6387"/>
                  </a:lnTo>
                  <a:lnTo>
                    <a:pt x="1834" y="6373"/>
                  </a:lnTo>
                  <a:lnTo>
                    <a:pt x="1840" y="6359"/>
                  </a:lnTo>
                  <a:lnTo>
                    <a:pt x="1846" y="6346"/>
                  </a:lnTo>
                  <a:lnTo>
                    <a:pt x="1851" y="6330"/>
                  </a:lnTo>
                  <a:lnTo>
                    <a:pt x="1820" y="6519"/>
                  </a:lnTo>
                  <a:lnTo>
                    <a:pt x="1820" y="6519"/>
                  </a:lnTo>
                  <a:lnTo>
                    <a:pt x="1736" y="6829"/>
                  </a:lnTo>
                  <a:lnTo>
                    <a:pt x="1649" y="7139"/>
                  </a:lnTo>
                  <a:lnTo>
                    <a:pt x="1562" y="7449"/>
                  </a:lnTo>
                  <a:lnTo>
                    <a:pt x="1474" y="7758"/>
                  </a:lnTo>
                  <a:lnTo>
                    <a:pt x="1384" y="8066"/>
                  </a:lnTo>
                  <a:lnTo>
                    <a:pt x="1294" y="8374"/>
                  </a:lnTo>
                  <a:lnTo>
                    <a:pt x="1201" y="8682"/>
                  </a:lnTo>
                  <a:lnTo>
                    <a:pt x="1109" y="8989"/>
                  </a:lnTo>
                  <a:lnTo>
                    <a:pt x="1014" y="9295"/>
                  </a:lnTo>
                  <a:lnTo>
                    <a:pt x="919" y="9601"/>
                  </a:lnTo>
                  <a:lnTo>
                    <a:pt x="823" y="9907"/>
                  </a:lnTo>
                  <a:lnTo>
                    <a:pt x="725" y="10212"/>
                  </a:lnTo>
                  <a:lnTo>
                    <a:pt x="626" y="10516"/>
                  </a:lnTo>
                  <a:lnTo>
                    <a:pt x="527" y="10819"/>
                  </a:lnTo>
                  <a:lnTo>
                    <a:pt x="425" y="11122"/>
                  </a:lnTo>
                  <a:lnTo>
                    <a:pt x="323" y="11425"/>
                  </a:lnTo>
                  <a:lnTo>
                    <a:pt x="9038" y="11425"/>
                  </a:lnTo>
                  <a:lnTo>
                    <a:pt x="9038" y="11425"/>
                  </a:lnTo>
                  <a:lnTo>
                    <a:pt x="9087" y="11246"/>
                  </a:lnTo>
                  <a:lnTo>
                    <a:pt x="9135" y="11066"/>
                  </a:lnTo>
                  <a:lnTo>
                    <a:pt x="9180" y="10885"/>
                  </a:lnTo>
                  <a:lnTo>
                    <a:pt x="9224" y="10705"/>
                  </a:lnTo>
                  <a:lnTo>
                    <a:pt x="9266" y="10523"/>
                  </a:lnTo>
                  <a:lnTo>
                    <a:pt x="9308" y="10342"/>
                  </a:lnTo>
                  <a:lnTo>
                    <a:pt x="9389" y="9979"/>
                  </a:lnTo>
                  <a:lnTo>
                    <a:pt x="9389" y="9979"/>
                  </a:lnTo>
                  <a:lnTo>
                    <a:pt x="9715" y="8513"/>
                  </a:lnTo>
                  <a:lnTo>
                    <a:pt x="9715" y="8513"/>
                  </a:lnTo>
                  <a:lnTo>
                    <a:pt x="10240" y="6150"/>
                  </a:lnTo>
                  <a:lnTo>
                    <a:pt x="10240" y="6150"/>
                  </a:lnTo>
                  <a:lnTo>
                    <a:pt x="10290" y="5923"/>
                  </a:lnTo>
                  <a:lnTo>
                    <a:pt x="10314" y="5808"/>
                  </a:lnTo>
                  <a:lnTo>
                    <a:pt x="10338" y="5695"/>
                  </a:lnTo>
                  <a:lnTo>
                    <a:pt x="10360" y="5581"/>
                  </a:lnTo>
                  <a:lnTo>
                    <a:pt x="10382" y="5467"/>
                  </a:lnTo>
                  <a:lnTo>
                    <a:pt x="10401" y="5352"/>
                  </a:lnTo>
                  <a:lnTo>
                    <a:pt x="10418" y="5237"/>
                  </a:lnTo>
                  <a:lnTo>
                    <a:pt x="10433" y="5122"/>
                  </a:lnTo>
                  <a:lnTo>
                    <a:pt x="10445" y="5008"/>
                  </a:lnTo>
                  <a:lnTo>
                    <a:pt x="10451" y="4950"/>
                  </a:lnTo>
                  <a:lnTo>
                    <a:pt x="10455" y="4892"/>
                  </a:lnTo>
                  <a:lnTo>
                    <a:pt x="10458" y="4835"/>
                  </a:lnTo>
                  <a:lnTo>
                    <a:pt x="10462" y="4777"/>
                  </a:lnTo>
                  <a:lnTo>
                    <a:pt x="10463" y="4719"/>
                  </a:lnTo>
                  <a:lnTo>
                    <a:pt x="10464" y="4662"/>
                  </a:lnTo>
                  <a:lnTo>
                    <a:pt x="10466" y="4604"/>
                  </a:lnTo>
                  <a:lnTo>
                    <a:pt x="10464" y="4546"/>
                  </a:lnTo>
                  <a:lnTo>
                    <a:pt x="10463" y="4490"/>
                  </a:lnTo>
                  <a:lnTo>
                    <a:pt x="10460" y="4432"/>
                  </a:lnTo>
                  <a:lnTo>
                    <a:pt x="10456" y="4374"/>
                  </a:lnTo>
                  <a:lnTo>
                    <a:pt x="10451" y="4317"/>
                  </a:lnTo>
                  <a:lnTo>
                    <a:pt x="10451" y="4317"/>
                  </a:lnTo>
                  <a:lnTo>
                    <a:pt x="10446" y="4267"/>
                  </a:lnTo>
                  <a:lnTo>
                    <a:pt x="10440" y="4219"/>
                  </a:lnTo>
                  <a:lnTo>
                    <a:pt x="10434" y="4172"/>
                  </a:lnTo>
                  <a:lnTo>
                    <a:pt x="10427" y="4124"/>
                  </a:lnTo>
                  <a:lnTo>
                    <a:pt x="10419" y="4076"/>
                  </a:lnTo>
                  <a:lnTo>
                    <a:pt x="10410" y="4029"/>
                  </a:lnTo>
                  <a:lnTo>
                    <a:pt x="10391" y="3935"/>
                  </a:lnTo>
                  <a:lnTo>
                    <a:pt x="10368" y="3842"/>
                  </a:lnTo>
                  <a:lnTo>
                    <a:pt x="10344" y="3749"/>
                  </a:lnTo>
                  <a:lnTo>
                    <a:pt x="10317" y="3657"/>
                  </a:lnTo>
                  <a:lnTo>
                    <a:pt x="10288" y="3565"/>
                  </a:lnTo>
                  <a:lnTo>
                    <a:pt x="10255" y="3475"/>
                  </a:lnTo>
                  <a:lnTo>
                    <a:pt x="10222" y="3385"/>
                  </a:lnTo>
                  <a:lnTo>
                    <a:pt x="10186" y="3296"/>
                  </a:lnTo>
                  <a:lnTo>
                    <a:pt x="10149" y="3207"/>
                  </a:lnTo>
                  <a:lnTo>
                    <a:pt x="10108" y="3119"/>
                  </a:lnTo>
                  <a:lnTo>
                    <a:pt x="10067" y="3031"/>
                  </a:lnTo>
                  <a:lnTo>
                    <a:pt x="10024" y="2945"/>
                  </a:lnTo>
                  <a:lnTo>
                    <a:pt x="9978" y="2858"/>
                  </a:lnTo>
                  <a:lnTo>
                    <a:pt x="9933" y="2772"/>
                  </a:lnTo>
                  <a:lnTo>
                    <a:pt x="9884" y="2688"/>
                  </a:lnTo>
                  <a:lnTo>
                    <a:pt x="9835" y="2602"/>
                  </a:lnTo>
                  <a:lnTo>
                    <a:pt x="9785" y="2518"/>
                  </a:lnTo>
                  <a:lnTo>
                    <a:pt x="9733" y="2434"/>
                  </a:lnTo>
                  <a:lnTo>
                    <a:pt x="9682" y="2351"/>
                  </a:lnTo>
                  <a:lnTo>
                    <a:pt x="9629" y="2268"/>
                  </a:lnTo>
                  <a:lnTo>
                    <a:pt x="9575" y="2186"/>
                  </a:lnTo>
                  <a:lnTo>
                    <a:pt x="9519" y="2105"/>
                  </a:lnTo>
                  <a:lnTo>
                    <a:pt x="9464" y="2023"/>
                  </a:lnTo>
                  <a:lnTo>
                    <a:pt x="9353" y="1861"/>
                  </a:lnTo>
                  <a:lnTo>
                    <a:pt x="9240" y="1701"/>
                  </a:lnTo>
                  <a:lnTo>
                    <a:pt x="9127" y="1542"/>
                  </a:lnTo>
                  <a:lnTo>
                    <a:pt x="9127" y="1542"/>
                  </a:lnTo>
                  <a:lnTo>
                    <a:pt x="9058" y="1445"/>
                  </a:lnTo>
                  <a:lnTo>
                    <a:pt x="8984" y="1336"/>
                  </a:lnTo>
                  <a:lnTo>
                    <a:pt x="8824" y="1100"/>
                  </a:lnTo>
                  <a:lnTo>
                    <a:pt x="8665" y="863"/>
                  </a:lnTo>
                  <a:lnTo>
                    <a:pt x="8590" y="753"/>
                  </a:lnTo>
                  <a:lnTo>
                    <a:pt x="8522" y="657"/>
                  </a:lnTo>
                  <a:lnTo>
                    <a:pt x="8471" y="762"/>
                  </a:lnTo>
                  <a:lnTo>
                    <a:pt x="8471" y="762"/>
                  </a:lnTo>
                  <a:lnTo>
                    <a:pt x="8444" y="785"/>
                  </a:lnTo>
                  <a:lnTo>
                    <a:pt x="8416" y="806"/>
                  </a:lnTo>
                  <a:lnTo>
                    <a:pt x="8388" y="828"/>
                  </a:lnTo>
                  <a:lnTo>
                    <a:pt x="8360" y="848"/>
                  </a:lnTo>
                  <a:lnTo>
                    <a:pt x="8331" y="868"/>
                  </a:lnTo>
                  <a:lnTo>
                    <a:pt x="8301" y="887"/>
                  </a:lnTo>
                  <a:lnTo>
                    <a:pt x="8271" y="904"/>
                  </a:lnTo>
                  <a:lnTo>
                    <a:pt x="8241" y="922"/>
                  </a:lnTo>
                  <a:lnTo>
                    <a:pt x="8210" y="937"/>
                  </a:lnTo>
                  <a:lnTo>
                    <a:pt x="8178" y="953"/>
                  </a:lnTo>
                  <a:lnTo>
                    <a:pt x="8146" y="969"/>
                  </a:lnTo>
                  <a:lnTo>
                    <a:pt x="8114" y="983"/>
                  </a:lnTo>
                  <a:lnTo>
                    <a:pt x="8049" y="1009"/>
                  </a:lnTo>
                  <a:lnTo>
                    <a:pt x="7981" y="1033"/>
                  </a:lnTo>
                  <a:lnTo>
                    <a:pt x="7914" y="1056"/>
                  </a:lnTo>
                  <a:lnTo>
                    <a:pt x="7846" y="1077"/>
                  </a:lnTo>
                  <a:lnTo>
                    <a:pt x="7776" y="1096"/>
                  </a:lnTo>
                  <a:lnTo>
                    <a:pt x="7707" y="1113"/>
                  </a:lnTo>
                  <a:lnTo>
                    <a:pt x="7637" y="1130"/>
                  </a:lnTo>
                  <a:lnTo>
                    <a:pt x="7566" y="1145"/>
                  </a:lnTo>
                  <a:lnTo>
                    <a:pt x="7427" y="1175"/>
                  </a:lnTo>
                  <a:lnTo>
                    <a:pt x="7427" y="1175"/>
                  </a:lnTo>
                  <a:lnTo>
                    <a:pt x="7239" y="1213"/>
                  </a:lnTo>
                  <a:lnTo>
                    <a:pt x="7147" y="1231"/>
                  </a:lnTo>
                  <a:lnTo>
                    <a:pt x="7053" y="1247"/>
                  </a:lnTo>
                  <a:lnTo>
                    <a:pt x="6959" y="1263"/>
                  </a:lnTo>
                  <a:lnTo>
                    <a:pt x="6865" y="1276"/>
                  </a:lnTo>
                  <a:lnTo>
                    <a:pt x="6770" y="1287"/>
                  </a:lnTo>
                  <a:lnTo>
                    <a:pt x="6723" y="1291"/>
                  </a:lnTo>
                  <a:lnTo>
                    <a:pt x="6676" y="1294"/>
                  </a:lnTo>
                  <a:lnTo>
                    <a:pt x="6676" y="1294"/>
                  </a:lnTo>
                  <a:lnTo>
                    <a:pt x="6628" y="1298"/>
                  </a:lnTo>
                  <a:lnTo>
                    <a:pt x="6580" y="1300"/>
                  </a:lnTo>
                  <a:lnTo>
                    <a:pt x="6533" y="1300"/>
                  </a:lnTo>
                  <a:lnTo>
                    <a:pt x="6485" y="1302"/>
                  </a:lnTo>
                  <a:lnTo>
                    <a:pt x="6437" y="1300"/>
                  </a:lnTo>
                  <a:lnTo>
                    <a:pt x="6391" y="1298"/>
                  </a:lnTo>
                  <a:lnTo>
                    <a:pt x="6343" y="1296"/>
                  </a:lnTo>
                  <a:lnTo>
                    <a:pt x="6296" y="1292"/>
                  </a:lnTo>
                  <a:lnTo>
                    <a:pt x="6248" y="1286"/>
                  </a:lnTo>
                  <a:lnTo>
                    <a:pt x="6201" y="1280"/>
                  </a:lnTo>
                  <a:lnTo>
                    <a:pt x="6154" y="1273"/>
                  </a:lnTo>
                  <a:lnTo>
                    <a:pt x="6107" y="1263"/>
                  </a:lnTo>
                  <a:lnTo>
                    <a:pt x="6062" y="1252"/>
                  </a:lnTo>
                  <a:lnTo>
                    <a:pt x="6015" y="1241"/>
                  </a:lnTo>
                  <a:lnTo>
                    <a:pt x="5969" y="1228"/>
                  </a:lnTo>
                  <a:lnTo>
                    <a:pt x="5925" y="1213"/>
                  </a:lnTo>
                  <a:lnTo>
                    <a:pt x="5795" y="1160"/>
                  </a:lnTo>
                  <a:lnTo>
                    <a:pt x="5795" y="1160"/>
                  </a:lnTo>
                  <a:lnTo>
                    <a:pt x="5771" y="1154"/>
                  </a:lnTo>
                  <a:lnTo>
                    <a:pt x="5748" y="1149"/>
                  </a:lnTo>
                  <a:lnTo>
                    <a:pt x="5725" y="1142"/>
                  </a:lnTo>
                  <a:lnTo>
                    <a:pt x="5703" y="1134"/>
                  </a:lnTo>
                  <a:lnTo>
                    <a:pt x="5681" y="1126"/>
                  </a:lnTo>
                  <a:lnTo>
                    <a:pt x="5658" y="1118"/>
                  </a:lnTo>
                  <a:lnTo>
                    <a:pt x="5637" y="1108"/>
                  </a:lnTo>
                  <a:lnTo>
                    <a:pt x="5615" y="1098"/>
                  </a:lnTo>
                  <a:lnTo>
                    <a:pt x="5595" y="1088"/>
                  </a:lnTo>
                  <a:lnTo>
                    <a:pt x="5573" y="1076"/>
                  </a:lnTo>
                  <a:lnTo>
                    <a:pt x="5553" y="1063"/>
                  </a:lnTo>
                  <a:lnTo>
                    <a:pt x="5533" y="1050"/>
                  </a:lnTo>
                  <a:lnTo>
                    <a:pt x="5513" y="1037"/>
                  </a:lnTo>
                  <a:lnTo>
                    <a:pt x="5494" y="1024"/>
                  </a:lnTo>
                  <a:lnTo>
                    <a:pt x="5476" y="1008"/>
                  </a:lnTo>
                  <a:lnTo>
                    <a:pt x="5458" y="994"/>
                  </a:lnTo>
                  <a:lnTo>
                    <a:pt x="5458" y="994"/>
                  </a:lnTo>
                  <a:lnTo>
                    <a:pt x="5437" y="976"/>
                  </a:lnTo>
                  <a:lnTo>
                    <a:pt x="5419" y="956"/>
                  </a:lnTo>
                  <a:lnTo>
                    <a:pt x="5411" y="946"/>
                  </a:lnTo>
                  <a:lnTo>
                    <a:pt x="5402" y="935"/>
                  </a:lnTo>
                  <a:lnTo>
                    <a:pt x="5396" y="924"/>
                  </a:lnTo>
                  <a:lnTo>
                    <a:pt x="5390" y="912"/>
                  </a:lnTo>
                  <a:lnTo>
                    <a:pt x="5390" y="912"/>
                  </a:lnTo>
                  <a:lnTo>
                    <a:pt x="5384" y="896"/>
                  </a:lnTo>
                  <a:lnTo>
                    <a:pt x="5380" y="881"/>
                  </a:lnTo>
                  <a:lnTo>
                    <a:pt x="5376" y="864"/>
                  </a:lnTo>
                  <a:lnTo>
                    <a:pt x="5375" y="847"/>
                  </a:lnTo>
                  <a:lnTo>
                    <a:pt x="5374" y="830"/>
                  </a:lnTo>
                  <a:lnTo>
                    <a:pt x="5374" y="813"/>
                  </a:lnTo>
                  <a:lnTo>
                    <a:pt x="5376" y="780"/>
                  </a:lnTo>
                  <a:lnTo>
                    <a:pt x="5376" y="780"/>
                  </a:lnTo>
                  <a:lnTo>
                    <a:pt x="5380" y="746"/>
                  </a:lnTo>
                  <a:lnTo>
                    <a:pt x="5384" y="711"/>
                  </a:lnTo>
                  <a:lnTo>
                    <a:pt x="5389" y="678"/>
                  </a:lnTo>
                  <a:lnTo>
                    <a:pt x="5395" y="645"/>
                  </a:lnTo>
                  <a:lnTo>
                    <a:pt x="5402" y="611"/>
                  </a:lnTo>
                  <a:lnTo>
                    <a:pt x="5411" y="578"/>
                  </a:lnTo>
                  <a:lnTo>
                    <a:pt x="5420" y="545"/>
                  </a:lnTo>
                  <a:lnTo>
                    <a:pt x="5430" y="513"/>
                  </a:lnTo>
                  <a:lnTo>
                    <a:pt x="5441" y="480"/>
                  </a:lnTo>
                  <a:lnTo>
                    <a:pt x="5453" y="448"/>
                  </a:lnTo>
                  <a:lnTo>
                    <a:pt x="5466" y="417"/>
                  </a:lnTo>
                  <a:lnTo>
                    <a:pt x="5479" y="385"/>
                  </a:lnTo>
                  <a:lnTo>
                    <a:pt x="5494" y="355"/>
                  </a:lnTo>
                  <a:lnTo>
                    <a:pt x="5509" y="324"/>
                  </a:lnTo>
                  <a:lnTo>
                    <a:pt x="5526" y="295"/>
                  </a:lnTo>
                  <a:lnTo>
                    <a:pt x="5543" y="265"/>
                  </a:lnTo>
                  <a:lnTo>
                    <a:pt x="5543" y="265"/>
                  </a:lnTo>
                  <a:lnTo>
                    <a:pt x="5579" y="209"/>
                  </a:lnTo>
                  <a:lnTo>
                    <a:pt x="5615" y="152"/>
                  </a:lnTo>
                  <a:lnTo>
                    <a:pt x="5633" y="123"/>
                  </a:lnTo>
                  <a:lnTo>
                    <a:pt x="5650" y="95"/>
                  </a:lnTo>
                  <a:lnTo>
                    <a:pt x="5665" y="66"/>
                  </a:lnTo>
                  <a:lnTo>
                    <a:pt x="5679" y="34"/>
                  </a:lnTo>
                  <a:lnTo>
                    <a:pt x="5679" y="34"/>
                  </a:lnTo>
                  <a:lnTo>
                    <a:pt x="5692" y="0"/>
                  </a:lnTo>
                  <a:lnTo>
                    <a:pt x="5638" y="0"/>
                  </a:lnTo>
                  <a:lnTo>
                    <a:pt x="5638" y="0"/>
                  </a:lnTo>
                  <a:lnTo>
                    <a:pt x="5557" y="18"/>
                  </a:lnTo>
                  <a:lnTo>
                    <a:pt x="5476" y="32"/>
                  </a:lnTo>
                  <a:lnTo>
                    <a:pt x="5395" y="44"/>
                  </a:lnTo>
                  <a:lnTo>
                    <a:pt x="5314" y="55"/>
                  </a:lnTo>
                  <a:lnTo>
                    <a:pt x="5232" y="62"/>
                  </a:lnTo>
                  <a:lnTo>
                    <a:pt x="5150" y="69"/>
                  </a:lnTo>
                  <a:lnTo>
                    <a:pt x="5067" y="74"/>
                  </a:lnTo>
                  <a:lnTo>
                    <a:pt x="4986" y="78"/>
                  </a:lnTo>
                  <a:lnTo>
                    <a:pt x="4903" y="80"/>
                  </a:lnTo>
                  <a:lnTo>
                    <a:pt x="4820" y="81"/>
                  </a:lnTo>
                  <a:lnTo>
                    <a:pt x="4737" y="81"/>
                  </a:lnTo>
                  <a:lnTo>
                    <a:pt x="4656" y="80"/>
                  </a:lnTo>
                  <a:lnTo>
                    <a:pt x="4490" y="78"/>
                  </a:lnTo>
                  <a:lnTo>
                    <a:pt x="4325" y="74"/>
                  </a:lnTo>
                  <a:lnTo>
                    <a:pt x="4325" y="74"/>
                  </a:lnTo>
                  <a:lnTo>
                    <a:pt x="4219" y="72"/>
                  </a:lnTo>
                  <a:lnTo>
                    <a:pt x="4166" y="72"/>
                  </a:lnTo>
                  <a:lnTo>
                    <a:pt x="4113" y="74"/>
                  </a:lnTo>
                  <a:lnTo>
                    <a:pt x="4060" y="78"/>
                  </a:lnTo>
                  <a:lnTo>
                    <a:pt x="4009" y="84"/>
                  </a:lnTo>
                  <a:lnTo>
                    <a:pt x="3982" y="87"/>
                  </a:lnTo>
                  <a:lnTo>
                    <a:pt x="3956" y="92"/>
                  </a:lnTo>
                  <a:lnTo>
                    <a:pt x="3930" y="98"/>
                  </a:lnTo>
                  <a:lnTo>
                    <a:pt x="3904" y="104"/>
                  </a:lnTo>
                  <a:lnTo>
                    <a:pt x="3904" y="104"/>
                  </a:lnTo>
                  <a:lnTo>
                    <a:pt x="3867" y="116"/>
                  </a:lnTo>
                  <a:lnTo>
                    <a:pt x="3830" y="129"/>
                  </a:lnTo>
                  <a:lnTo>
                    <a:pt x="3792" y="144"/>
                  </a:lnTo>
                  <a:lnTo>
                    <a:pt x="3755" y="159"/>
                  </a:lnTo>
                  <a:lnTo>
                    <a:pt x="3719" y="176"/>
                  </a:lnTo>
                  <a:lnTo>
                    <a:pt x="3684" y="194"/>
                  </a:lnTo>
                  <a:lnTo>
                    <a:pt x="3614" y="232"/>
                  </a:lnTo>
                  <a:lnTo>
                    <a:pt x="3614" y="232"/>
                  </a:lnTo>
                  <a:lnTo>
                    <a:pt x="3557" y="262"/>
                  </a:lnTo>
                  <a:lnTo>
                    <a:pt x="3501" y="292"/>
                  </a:lnTo>
                  <a:lnTo>
                    <a:pt x="3444" y="324"/>
                  </a:lnTo>
                  <a:lnTo>
                    <a:pt x="3389" y="357"/>
                  </a:lnTo>
                  <a:lnTo>
                    <a:pt x="3335" y="391"/>
                  </a:lnTo>
                  <a:lnTo>
                    <a:pt x="3309" y="410"/>
                  </a:lnTo>
                  <a:lnTo>
                    <a:pt x="3283" y="429"/>
                  </a:lnTo>
                  <a:lnTo>
                    <a:pt x="3258" y="448"/>
                  </a:lnTo>
                  <a:lnTo>
                    <a:pt x="3233" y="467"/>
                  </a:lnTo>
                  <a:lnTo>
                    <a:pt x="3208" y="489"/>
                  </a:lnTo>
                  <a:lnTo>
                    <a:pt x="3185" y="510"/>
                  </a:lnTo>
                  <a:lnTo>
                    <a:pt x="3185" y="510"/>
                  </a:lnTo>
                  <a:lnTo>
                    <a:pt x="3162" y="531"/>
                  </a:lnTo>
                  <a:lnTo>
                    <a:pt x="3140" y="554"/>
                  </a:lnTo>
                  <a:lnTo>
                    <a:pt x="3119" y="577"/>
                  </a:lnTo>
                  <a:lnTo>
                    <a:pt x="3098" y="599"/>
                  </a:lnTo>
                  <a:lnTo>
                    <a:pt x="3078" y="623"/>
                  </a:lnTo>
                  <a:lnTo>
                    <a:pt x="3059" y="649"/>
                  </a:lnTo>
                  <a:lnTo>
                    <a:pt x="3022" y="698"/>
                  </a:lnTo>
                  <a:lnTo>
                    <a:pt x="2986" y="750"/>
                  </a:lnTo>
                  <a:lnTo>
                    <a:pt x="2952" y="803"/>
                  </a:lnTo>
                  <a:lnTo>
                    <a:pt x="2920" y="856"/>
                  </a:lnTo>
                  <a:lnTo>
                    <a:pt x="2887" y="910"/>
                  </a:lnTo>
                  <a:lnTo>
                    <a:pt x="2887" y="910"/>
                  </a:lnTo>
                  <a:lnTo>
                    <a:pt x="2850" y="975"/>
                  </a:lnTo>
                  <a:lnTo>
                    <a:pt x="2813" y="1041"/>
                  </a:lnTo>
                  <a:lnTo>
                    <a:pt x="2741" y="1174"/>
                  </a:lnTo>
                  <a:lnTo>
                    <a:pt x="2671" y="1309"/>
                  </a:lnTo>
                  <a:lnTo>
                    <a:pt x="2601" y="1443"/>
                  </a:lnTo>
                  <a:lnTo>
                    <a:pt x="2531" y="1577"/>
                  </a:lnTo>
                  <a:lnTo>
                    <a:pt x="2460" y="1710"/>
                  </a:lnTo>
                  <a:lnTo>
                    <a:pt x="2422" y="1776"/>
                  </a:lnTo>
                  <a:lnTo>
                    <a:pt x="2385" y="1842"/>
                  </a:lnTo>
                  <a:lnTo>
                    <a:pt x="2348" y="1909"/>
                  </a:lnTo>
                  <a:lnTo>
                    <a:pt x="2308" y="1972"/>
                  </a:lnTo>
                  <a:lnTo>
                    <a:pt x="2308" y="1972"/>
                  </a:lnTo>
                  <a:lnTo>
                    <a:pt x="2256" y="2058"/>
                  </a:lnTo>
                  <a:lnTo>
                    <a:pt x="2200" y="2142"/>
                  </a:lnTo>
                  <a:lnTo>
                    <a:pt x="2144" y="2225"/>
                  </a:lnTo>
                  <a:lnTo>
                    <a:pt x="2086" y="2308"/>
                  </a:lnTo>
                  <a:lnTo>
                    <a:pt x="1971" y="2471"/>
                  </a:lnTo>
                  <a:lnTo>
                    <a:pt x="1855" y="2635"/>
                  </a:lnTo>
                  <a:lnTo>
                    <a:pt x="1797" y="2718"/>
                  </a:lnTo>
                  <a:lnTo>
                    <a:pt x="1741" y="2801"/>
                  </a:lnTo>
                  <a:lnTo>
                    <a:pt x="1684" y="2884"/>
                  </a:lnTo>
                  <a:lnTo>
                    <a:pt x="1630" y="2968"/>
                  </a:lnTo>
                  <a:lnTo>
                    <a:pt x="1578" y="3053"/>
                  </a:lnTo>
                  <a:lnTo>
                    <a:pt x="1528" y="3140"/>
                  </a:lnTo>
                  <a:lnTo>
                    <a:pt x="1504" y="3183"/>
                  </a:lnTo>
                  <a:lnTo>
                    <a:pt x="1481" y="3227"/>
                  </a:lnTo>
                  <a:lnTo>
                    <a:pt x="1457" y="3272"/>
                  </a:lnTo>
                  <a:lnTo>
                    <a:pt x="1436" y="3318"/>
                  </a:lnTo>
                  <a:lnTo>
                    <a:pt x="1386" y="3421"/>
                  </a:lnTo>
                  <a:lnTo>
                    <a:pt x="1386" y="3421"/>
                  </a:lnTo>
                  <a:lnTo>
                    <a:pt x="1096" y="3631"/>
                  </a:lnTo>
                  <a:lnTo>
                    <a:pt x="1096" y="3631"/>
                  </a:lnTo>
                  <a:lnTo>
                    <a:pt x="1039" y="3672"/>
                  </a:lnTo>
                  <a:lnTo>
                    <a:pt x="984" y="3714"/>
                  </a:lnTo>
                  <a:lnTo>
                    <a:pt x="929" y="3756"/>
                  </a:lnTo>
                  <a:lnTo>
                    <a:pt x="875" y="3800"/>
                  </a:lnTo>
                  <a:lnTo>
                    <a:pt x="822" y="3845"/>
                  </a:lnTo>
                  <a:lnTo>
                    <a:pt x="796" y="3868"/>
                  </a:lnTo>
                  <a:lnTo>
                    <a:pt x="770" y="3892"/>
                  </a:lnTo>
                  <a:lnTo>
                    <a:pt x="746" y="3916"/>
                  </a:lnTo>
                  <a:lnTo>
                    <a:pt x="722" y="3941"/>
                  </a:lnTo>
                  <a:lnTo>
                    <a:pt x="700" y="3967"/>
                  </a:lnTo>
                  <a:lnTo>
                    <a:pt x="677" y="3993"/>
                  </a:lnTo>
                  <a:lnTo>
                    <a:pt x="677" y="3993"/>
                  </a:lnTo>
                  <a:lnTo>
                    <a:pt x="647" y="4030"/>
                  </a:lnTo>
                  <a:lnTo>
                    <a:pt x="619" y="4069"/>
                  </a:lnTo>
                  <a:lnTo>
                    <a:pt x="593" y="4107"/>
                  </a:lnTo>
                  <a:lnTo>
                    <a:pt x="567" y="4148"/>
                  </a:lnTo>
                  <a:lnTo>
                    <a:pt x="543" y="4189"/>
                  </a:lnTo>
                  <a:lnTo>
                    <a:pt x="522" y="4230"/>
                  </a:lnTo>
                  <a:lnTo>
                    <a:pt x="500" y="4272"/>
                  </a:lnTo>
                  <a:lnTo>
                    <a:pt x="480" y="4315"/>
                  </a:lnTo>
                  <a:lnTo>
                    <a:pt x="459" y="4359"/>
                  </a:lnTo>
                  <a:lnTo>
                    <a:pt x="441" y="4402"/>
                  </a:lnTo>
                  <a:lnTo>
                    <a:pt x="405" y="4491"/>
                  </a:lnTo>
                  <a:lnTo>
                    <a:pt x="372" y="4580"/>
                  </a:lnTo>
                  <a:lnTo>
                    <a:pt x="338" y="4669"/>
                  </a:lnTo>
                  <a:lnTo>
                    <a:pt x="308" y="4755"/>
                  </a:lnTo>
                  <a:lnTo>
                    <a:pt x="308" y="4755"/>
                  </a:lnTo>
                  <a:lnTo>
                    <a:pt x="287" y="4818"/>
                  </a:lnTo>
                  <a:lnTo>
                    <a:pt x="266" y="4880"/>
                  </a:lnTo>
                  <a:lnTo>
                    <a:pt x="246" y="4944"/>
                  </a:lnTo>
                  <a:lnTo>
                    <a:pt x="226" y="5008"/>
                  </a:lnTo>
                  <a:lnTo>
                    <a:pt x="208" y="5072"/>
                  </a:lnTo>
                  <a:lnTo>
                    <a:pt x="190" y="5135"/>
                  </a:lnTo>
                  <a:lnTo>
                    <a:pt x="174" y="5199"/>
                  </a:lnTo>
                  <a:lnTo>
                    <a:pt x="157" y="5264"/>
                  </a:lnTo>
                  <a:lnTo>
                    <a:pt x="141" y="5328"/>
                  </a:lnTo>
                  <a:lnTo>
                    <a:pt x="127" y="5393"/>
                  </a:lnTo>
                  <a:lnTo>
                    <a:pt x="112" y="5457"/>
                  </a:lnTo>
                  <a:lnTo>
                    <a:pt x="99" y="5522"/>
                  </a:lnTo>
                  <a:lnTo>
                    <a:pt x="87" y="5587"/>
                  </a:lnTo>
                  <a:lnTo>
                    <a:pt x="75" y="5652"/>
                  </a:lnTo>
                  <a:lnTo>
                    <a:pt x="64" y="5718"/>
                  </a:lnTo>
                  <a:lnTo>
                    <a:pt x="54" y="5783"/>
                  </a:lnTo>
                  <a:lnTo>
                    <a:pt x="21" y="5845"/>
                  </a:lnTo>
                  <a:lnTo>
                    <a:pt x="0" y="5982"/>
                  </a:lnTo>
                  <a:lnTo>
                    <a:pt x="9" y="6065"/>
                  </a:lnTo>
                  <a:lnTo>
                    <a:pt x="9" y="6065"/>
                  </a:lnTo>
                  <a:lnTo>
                    <a:pt x="37" y="6075"/>
                  </a:lnTo>
                  <a:lnTo>
                    <a:pt x="64" y="6087"/>
                  </a:lnTo>
                  <a:lnTo>
                    <a:pt x="92" y="6099"/>
                  </a:lnTo>
                  <a:lnTo>
                    <a:pt x="118" y="6113"/>
                  </a:lnTo>
                  <a:lnTo>
                    <a:pt x="172" y="6141"/>
                  </a:lnTo>
                  <a:lnTo>
                    <a:pt x="224" y="6172"/>
                  </a:lnTo>
                  <a:lnTo>
                    <a:pt x="276" y="6203"/>
                  </a:lnTo>
                  <a:lnTo>
                    <a:pt x="326" y="6236"/>
                  </a:lnTo>
                  <a:lnTo>
                    <a:pt x="426" y="6305"/>
                  </a:lnTo>
                  <a:lnTo>
                    <a:pt x="527" y="6373"/>
                  </a:lnTo>
                  <a:lnTo>
                    <a:pt x="577" y="6407"/>
                  </a:lnTo>
                  <a:lnTo>
                    <a:pt x="628" y="6440"/>
                  </a:lnTo>
                  <a:lnTo>
                    <a:pt x="679" y="6471"/>
                  </a:lnTo>
                  <a:lnTo>
                    <a:pt x="732" y="6501"/>
                  </a:lnTo>
                  <a:lnTo>
                    <a:pt x="786" y="6527"/>
                  </a:lnTo>
                  <a:lnTo>
                    <a:pt x="814" y="6541"/>
                  </a:lnTo>
                  <a:lnTo>
                    <a:pt x="841" y="6553"/>
                  </a:lnTo>
                  <a:lnTo>
                    <a:pt x="841" y="6553"/>
                  </a:lnTo>
                  <a:close/>
                </a:path>
              </a:pathLst>
            </a:custGeom>
            <a:solidFill>
              <a:srgbClr val="F7C2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89" name="Freeform 85">
              <a:extLst>
                <a:ext uri="{FF2B5EF4-FFF2-40B4-BE49-F238E27FC236}">
                  <a16:creationId xmlns:a16="http://schemas.microsoft.com/office/drawing/2014/main" id="{C4E6E291-8E06-79B9-F718-767BF9F7E46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4" y="1060"/>
              <a:ext cx="714" cy="1763"/>
            </a:xfrm>
            <a:custGeom>
              <a:avLst/>
              <a:gdLst>
                <a:gd name="T0" fmla="*/ 2803 w 2855"/>
                <a:gd name="T1" fmla="*/ 5725 h 7053"/>
                <a:gd name="T2" fmla="*/ 2693 w 2855"/>
                <a:gd name="T3" fmla="*/ 6044 h 7053"/>
                <a:gd name="T4" fmla="*/ 2544 w 2855"/>
                <a:gd name="T5" fmla="*/ 6346 h 7053"/>
                <a:gd name="T6" fmla="*/ 2359 w 2855"/>
                <a:gd name="T7" fmla="*/ 6629 h 7053"/>
                <a:gd name="T8" fmla="*/ 2141 w 2855"/>
                <a:gd name="T9" fmla="*/ 6886 h 7053"/>
                <a:gd name="T10" fmla="*/ 1932 w 2855"/>
                <a:gd name="T11" fmla="*/ 7053 h 7053"/>
                <a:gd name="T12" fmla="*/ 1867 w 2855"/>
                <a:gd name="T13" fmla="*/ 6825 h 7053"/>
                <a:gd name="T14" fmla="*/ 1831 w 2855"/>
                <a:gd name="T15" fmla="*/ 6466 h 7053"/>
                <a:gd name="T16" fmla="*/ 1784 w 2855"/>
                <a:gd name="T17" fmla="*/ 6236 h 7053"/>
                <a:gd name="T18" fmla="*/ 1687 w 2855"/>
                <a:gd name="T19" fmla="*/ 5847 h 7053"/>
                <a:gd name="T20" fmla="*/ 1619 w 2855"/>
                <a:gd name="T21" fmla="*/ 5345 h 7053"/>
                <a:gd name="T22" fmla="*/ 1292 w 2855"/>
                <a:gd name="T23" fmla="*/ 3478 h 7053"/>
                <a:gd name="T24" fmla="*/ 1169 w 2855"/>
                <a:gd name="T25" fmla="*/ 3264 h 7053"/>
                <a:gd name="T26" fmla="*/ 1100 w 2855"/>
                <a:gd name="T27" fmla="*/ 3180 h 7053"/>
                <a:gd name="T28" fmla="*/ 986 w 2855"/>
                <a:gd name="T29" fmla="*/ 3110 h 7053"/>
                <a:gd name="T30" fmla="*/ 798 w 2855"/>
                <a:gd name="T31" fmla="*/ 2980 h 7053"/>
                <a:gd name="T32" fmla="*/ 641 w 2855"/>
                <a:gd name="T33" fmla="*/ 2814 h 7053"/>
                <a:gd name="T34" fmla="*/ 512 w 2855"/>
                <a:gd name="T35" fmla="*/ 2651 h 7053"/>
                <a:gd name="T36" fmla="*/ 432 w 2855"/>
                <a:gd name="T37" fmla="*/ 2526 h 7053"/>
                <a:gd name="T38" fmla="*/ 353 w 2855"/>
                <a:gd name="T39" fmla="*/ 2309 h 7053"/>
                <a:gd name="T40" fmla="*/ 269 w 2855"/>
                <a:gd name="T41" fmla="*/ 2153 h 7053"/>
                <a:gd name="T42" fmla="*/ 212 w 2855"/>
                <a:gd name="T43" fmla="*/ 1976 h 7053"/>
                <a:gd name="T44" fmla="*/ 208 w 2855"/>
                <a:gd name="T45" fmla="*/ 1839 h 7053"/>
                <a:gd name="T46" fmla="*/ 241 w 2855"/>
                <a:gd name="T47" fmla="*/ 1774 h 7053"/>
                <a:gd name="T48" fmla="*/ 164 w 2855"/>
                <a:gd name="T49" fmla="*/ 1725 h 7053"/>
                <a:gd name="T50" fmla="*/ 134 w 2855"/>
                <a:gd name="T51" fmla="*/ 1673 h 7053"/>
                <a:gd name="T52" fmla="*/ 139 w 2855"/>
                <a:gd name="T53" fmla="*/ 1588 h 7053"/>
                <a:gd name="T54" fmla="*/ 187 w 2855"/>
                <a:gd name="T55" fmla="*/ 1462 h 7053"/>
                <a:gd name="T56" fmla="*/ 250 w 2855"/>
                <a:gd name="T57" fmla="*/ 1403 h 7053"/>
                <a:gd name="T58" fmla="*/ 312 w 2855"/>
                <a:gd name="T59" fmla="*/ 1384 h 7053"/>
                <a:gd name="T60" fmla="*/ 278 w 2855"/>
                <a:gd name="T61" fmla="*/ 1188 h 7053"/>
                <a:gd name="T62" fmla="*/ 299 w 2855"/>
                <a:gd name="T63" fmla="*/ 1045 h 7053"/>
                <a:gd name="T64" fmla="*/ 334 w 2855"/>
                <a:gd name="T65" fmla="*/ 1007 h 7053"/>
                <a:gd name="T66" fmla="*/ 396 w 2855"/>
                <a:gd name="T67" fmla="*/ 1010 h 7053"/>
                <a:gd name="T68" fmla="*/ 521 w 2855"/>
                <a:gd name="T69" fmla="*/ 868 h 7053"/>
                <a:gd name="T70" fmla="*/ 242 w 2855"/>
                <a:gd name="T71" fmla="*/ 532 h 7053"/>
                <a:gd name="T72" fmla="*/ 49 w 2855"/>
                <a:gd name="T73" fmla="*/ 254 h 7053"/>
                <a:gd name="T74" fmla="*/ 5 w 2855"/>
                <a:gd name="T75" fmla="*/ 149 h 7053"/>
                <a:gd name="T76" fmla="*/ 3 w 2855"/>
                <a:gd name="T77" fmla="*/ 79 h 7053"/>
                <a:gd name="T78" fmla="*/ 38 w 2855"/>
                <a:gd name="T79" fmla="*/ 21 h 7053"/>
                <a:gd name="T80" fmla="*/ 126 w 2855"/>
                <a:gd name="T81" fmla="*/ 1 h 7053"/>
                <a:gd name="T82" fmla="*/ 199 w 2855"/>
                <a:gd name="T83" fmla="*/ 24 h 7053"/>
                <a:gd name="T84" fmla="*/ 358 w 2855"/>
                <a:gd name="T85" fmla="*/ 144 h 7053"/>
                <a:gd name="T86" fmla="*/ 694 w 2855"/>
                <a:gd name="T87" fmla="*/ 465 h 7053"/>
                <a:gd name="T88" fmla="*/ 814 w 2855"/>
                <a:gd name="T89" fmla="*/ 626 h 7053"/>
                <a:gd name="T90" fmla="*/ 1053 w 2855"/>
                <a:gd name="T91" fmla="*/ 966 h 7053"/>
                <a:gd name="T92" fmla="*/ 1316 w 2855"/>
                <a:gd name="T93" fmla="*/ 1281 h 7053"/>
                <a:gd name="T94" fmla="*/ 1436 w 2855"/>
                <a:gd name="T95" fmla="*/ 1290 h 7053"/>
                <a:gd name="T96" fmla="*/ 1501 w 2855"/>
                <a:gd name="T97" fmla="*/ 1337 h 7053"/>
                <a:gd name="T98" fmla="*/ 1692 w 2855"/>
                <a:gd name="T99" fmla="*/ 1491 h 7053"/>
                <a:gd name="T100" fmla="*/ 1876 w 2855"/>
                <a:gd name="T101" fmla="*/ 1600 h 7053"/>
                <a:gd name="T102" fmla="*/ 1956 w 2855"/>
                <a:gd name="T103" fmla="*/ 1661 h 7053"/>
                <a:gd name="T104" fmla="*/ 2042 w 2855"/>
                <a:gd name="T105" fmla="*/ 1800 h 7053"/>
                <a:gd name="T106" fmla="*/ 2117 w 2855"/>
                <a:gd name="T107" fmla="*/ 2003 h 7053"/>
                <a:gd name="T108" fmla="*/ 2193 w 2855"/>
                <a:gd name="T109" fmla="*/ 2295 h 7053"/>
                <a:gd name="T110" fmla="*/ 2239 w 2855"/>
                <a:gd name="T111" fmla="*/ 2593 h 7053"/>
                <a:gd name="T112" fmla="*/ 2253 w 2855"/>
                <a:gd name="T113" fmla="*/ 2690 h 7053"/>
                <a:gd name="T114" fmla="*/ 2307 w 2855"/>
                <a:gd name="T115" fmla="*/ 2909 h 7053"/>
                <a:gd name="T116" fmla="*/ 2387 w 2855"/>
                <a:gd name="T117" fmla="*/ 3487 h 7053"/>
                <a:gd name="T118" fmla="*/ 2456 w 2855"/>
                <a:gd name="T119" fmla="*/ 3990 h 7053"/>
                <a:gd name="T120" fmla="*/ 2561 w 2855"/>
                <a:gd name="T121" fmla="*/ 4453 h 7053"/>
                <a:gd name="T122" fmla="*/ 2855 w 2855"/>
                <a:gd name="T123" fmla="*/ 5506 h 7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855" h="7053">
                  <a:moveTo>
                    <a:pt x="2855" y="5506"/>
                  </a:moveTo>
                  <a:lnTo>
                    <a:pt x="2855" y="5506"/>
                  </a:lnTo>
                  <a:lnTo>
                    <a:pt x="2843" y="5561"/>
                  </a:lnTo>
                  <a:lnTo>
                    <a:pt x="2831" y="5615"/>
                  </a:lnTo>
                  <a:lnTo>
                    <a:pt x="2818" y="5670"/>
                  </a:lnTo>
                  <a:lnTo>
                    <a:pt x="2803" y="5725"/>
                  </a:lnTo>
                  <a:lnTo>
                    <a:pt x="2788" y="5779"/>
                  </a:lnTo>
                  <a:lnTo>
                    <a:pt x="2771" y="5833"/>
                  </a:lnTo>
                  <a:lnTo>
                    <a:pt x="2753" y="5886"/>
                  </a:lnTo>
                  <a:lnTo>
                    <a:pt x="2735" y="5939"/>
                  </a:lnTo>
                  <a:lnTo>
                    <a:pt x="2714" y="5991"/>
                  </a:lnTo>
                  <a:lnTo>
                    <a:pt x="2693" y="6044"/>
                  </a:lnTo>
                  <a:lnTo>
                    <a:pt x="2671" y="6096"/>
                  </a:lnTo>
                  <a:lnTo>
                    <a:pt x="2647" y="6147"/>
                  </a:lnTo>
                  <a:lnTo>
                    <a:pt x="2623" y="6197"/>
                  </a:lnTo>
                  <a:lnTo>
                    <a:pt x="2598" y="6248"/>
                  </a:lnTo>
                  <a:lnTo>
                    <a:pt x="2572" y="6298"/>
                  </a:lnTo>
                  <a:lnTo>
                    <a:pt x="2544" y="6346"/>
                  </a:lnTo>
                  <a:lnTo>
                    <a:pt x="2515" y="6395"/>
                  </a:lnTo>
                  <a:lnTo>
                    <a:pt x="2486" y="6443"/>
                  </a:lnTo>
                  <a:lnTo>
                    <a:pt x="2456" y="6490"/>
                  </a:lnTo>
                  <a:lnTo>
                    <a:pt x="2425" y="6537"/>
                  </a:lnTo>
                  <a:lnTo>
                    <a:pt x="2393" y="6583"/>
                  </a:lnTo>
                  <a:lnTo>
                    <a:pt x="2359" y="6629"/>
                  </a:lnTo>
                  <a:lnTo>
                    <a:pt x="2324" y="6673"/>
                  </a:lnTo>
                  <a:lnTo>
                    <a:pt x="2289" y="6718"/>
                  </a:lnTo>
                  <a:lnTo>
                    <a:pt x="2253" y="6761"/>
                  </a:lnTo>
                  <a:lnTo>
                    <a:pt x="2216" y="6803"/>
                  </a:lnTo>
                  <a:lnTo>
                    <a:pt x="2179" y="6845"/>
                  </a:lnTo>
                  <a:lnTo>
                    <a:pt x="2141" y="6886"/>
                  </a:lnTo>
                  <a:lnTo>
                    <a:pt x="2101" y="6926"/>
                  </a:lnTo>
                  <a:lnTo>
                    <a:pt x="2060" y="6965"/>
                  </a:lnTo>
                  <a:lnTo>
                    <a:pt x="2019" y="7004"/>
                  </a:lnTo>
                  <a:lnTo>
                    <a:pt x="1977" y="7041"/>
                  </a:lnTo>
                  <a:lnTo>
                    <a:pt x="1932" y="7053"/>
                  </a:lnTo>
                  <a:lnTo>
                    <a:pt x="1932" y="7053"/>
                  </a:lnTo>
                  <a:lnTo>
                    <a:pt x="1916" y="7016"/>
                  </a:lnTo>
                  <a:lnTo>
                    <a:pt x="1903" y="6978"/>
                  </a:lnTo>
                  <a:lnTo>
                    <a:pt x="1891" y="6941"/>
                  </a:lnTo>
                  <a:lnTo>
                    <a:pt x="1881" y="6903"/>
                  </a:lnTo>
                  <a:lnTo>
                    <a:pt x="1874" y="6864"/>
                  </a:lnTo>
                  <a:lnTo>
                    <a:pt x="1867" y="6825"/>
                  </a:lnTo>
                  <a:lnTo>
                    <a:pt x="1862" y="6786"/>
                  </a:lnTo>
                  <a:lnTo>
                    <a:pt x="1857" y="6746"/>
                  </a:lnTo>
                  <a:lnTo>
                    <a:pt x="1850" y="6666"/>
                  </a:lnTo>
                  <a:lnTo>
                    <a:pt x="1843" y="6585"/>
                  </a:lnTo>
                  <a:lnTo>
                    <a:pt x="1836" y="6506"/>
                  </a:lnTo>
                  <a:lnTo>
                    <a:pt x="1831" y="6466"/>
                  </a:lnTo>
                  <a:lnTo>
                    <a:pt x="1826" y="6427"/>
                  </a:lnTo>
                  <a:lnTo>
                    <a:pt x="1826" y="6427"/>
                  </a:lnTo>
                  <a:lnTo>
                    <a:pt x="1820" y="6394"/>
                  </a:lnTo>
                  <a:lnTo>
                    <a:pt x="1814" y="6362"/>
                  </a:lnTo>
                  <a:lnTo>
                    <a:pt x="1800" y="6298"/>
                  </a:lnTo>
                  <a:lnTo>
                    <a:pt x="1784" y="6236"/>
                  </a:lnTo>
                  <a:lnTo>
                    <a:pt x="1767" y="6172"/>
                  </a:lnTo>
                  <a:lnTo>
                    <a:pt x="1732" y="6046"/>
                  </a:lnTo>
                  <a:lnTo>
                    <a:pt x="1716" y="5982"/>
                  </a:lnTo>
                  <a:lnTo>
                    <a:pt x="1701" y="5918"/>
                  </a:lnTo>
                  <a:lnTo>
                    <a:pt x="1701" y="5918"/>
                  </a:lnTo>
                  <a:lnTo>
                    <a:pt x="1687" y="5847"/>
                  </a:lnTo>
                  <a:lnTo>
                    <a:pt x="1675" y="5776"/>
                  </a:lnTo>
                  <a:lnTo>
                    <a:pt x="1664" y="5704"/>
                  </a:lnTo>
                  <a:lnTo>
                    <a:pt x="1654" y="5633"/>
                  </a:lnTo>
                  <a:lnTo>
                    <a:pt x="1637" y="5489"/>
                  </a:lnTo>
                  <a:lnTo>
                    <a:pt x="1619" y="5345"/>
                  </a:lnTo>
                  <a:lnTo>
                    <a:pt x="1619" y="5345"/>
                  </a:lnTo>
                  <a:lnTo>
                    <a:pt x="1603" y="5222"/>
                  </a:lnTo>
                  <a:lnTo>
                    <a:pt x="1582" y="5102"/>
                  </a:lnTo>
                  <a:lnTo>
                    <a:pt x="1562" y="4980"/>
                  </a:lnTo>
                  <a:lnTo>
                    <a:pt x="1540" y="4859"/>
                  </a:lnTo>
                  <a:lnTo>
                    <a:pt x="1540" y="4859"/>
                  </a:lnTo>
                  <a:lnTo>
                    <a:pt x="1292" y="3478"/>
                  </a:lnTo>
                  <a:lnTo>
                    <a:pt x="1271" y="3442"/>
                  </a:lnTo>
                  <a:lnTo>
                    <a:pt x="1271" y="3442"/>
                  </a:lnTo>
                  <a:lnTo>
                    <a:pt x="1203" y="3321"/>
                  </a:lnTo>
                  <a:lnTo>
                    <a:pt x="1203" y="3321"/>
                  </a:lnTo>
                  <a:lnTo>
                    <a:pt x="1181" y="3283"/>
                  </a:lnTo>
                  <a:lnTo>
                    <a:pt x="1169" y="3264"/>
                  </a:lnTo>
                  <a:lnTo>
                    <a:pt x="1157" y="3246"/>
                  </a:lnTo>
                  <a:lnTo>
                    <a:pt x="1145" y="3228"/>
                  </a:lnTo>
                  <a:lnTo>
                    <a:pt x="1131" y="3211"/>
                  </a:lnTo>
                  <a:lnTo>
                    <a:pt x="1116" y="3194"/>
                  </a:lnTo>
                  <a:lnTo>
                    <a:pt x="1100" y="3180"/>
                  </a:lnTo>
                  <a:lnTo>
                    <a:pt x="1100" y="3180"/>
                  </a:lnTo>
                  <a:lnTo>
                    <a:pt x="1086" y="3169"/>
                  </a:lnTo>
                  <a:lnTo>
                    <a:pt x="1073" y="3159"/>
                  </a:lnTo>
                  <a:lnTo>
                    <a:pt x="1044" y="3141"/>
                  </a:lnTo>
                  <a:lnTo>
                    <a:pt x="1016" y="3125"/>
                  </a:lnTo>
                  <a:lnTo>
                    <a:pt x="986" y="3110"/>
                  </a:lnTo>
                  <a:lnTo>
                    <a:pt x="986" y="3110"/>
                  </a:lnTo>
                  <a:lnTo>
                    <a:pt x="953" y="3091"/>
                  </a:lnTo>
                  <a:lnTo>
                    <a:pt x="921" y="3070"/>
                  </a:lnTo>
                  <a:lnTo>
                    <a:pt x="888" y="3050"/>
                  </a:lnTo>
                  <a:lnTo>
                    <a:pt x="858" y="3027"/>
                  </a:lnTo>
                  <a:lnTo>
                    <a:pt x="827" y="3004"/>
                  </a:lnTo>
                  <a:lnTo>
                    <a:pt x="798" y="2980"/>
                  </a:lnTo>
                  <a:lnTo>
                    <a:pt x="769" y="2955"/>
                  </a:lnTo>
                  <a:lnTo>
                    <a:pt x="742" y="2928"/>
                  </a:lnTo>
                  <a:lnTo>
                    <a:pt x="715" y="2901"/>
                  </a:lnTo>
                  <a:lnTo>
                    <a:pt x="689" y="2873"/>
                  </a:lnTo>
                  <a:lnTo>
                    <a:pt x="665" y="2844"/>
                  </a:lnTo>
                  <a:lnTo>
                    <a:pt x="641" y="2814"/>
                  </a:lnTo>
                  <a:lnTo>
                    <a:pt x="618" y="2784"/>
                  </a:lnTo>
                  <a:lnTo>
                    <a:pt x="595" y="2753"/>
                  </a:lnTo>
                  <a:lnTo>
                    <a:pt x="575" y="2720"/>
                  </a:lnTo>
                  <a:lnTo>
                    <a:pt x="556" y="2688"/>
                  </a:lnTo>
                  <a:lnTo>
                    <a:pt x="512" y="2651"/>
                  </a:lnTo>
                  <a:lnTo>
                    <a:pt x="512" y="2651"/>
                  </a:lnTo>
                  <a:lnTo>
                    <a:pt x="494" y="2633"/>
                  </a:lnTo>
                  <a:lnTo>
                    <a:pt x="480" y="2613"/>
                  </a:lnTo>
                  <a:lnTo>
                    <a:pt x="466" y="2593"/>
                  </a:lnTo>
                  <a:lnTo>
                    <a:pt x="454" y="2571"/>
                  </a:lnTo>
                  <a:lnTo>
                    <a:pt x="442" y="2548"/>
                  </a:lnTo>
                  <a:lnTo>
                    <a:pt x="432" y="2526"/>
                  </a:lnTo>
                  <a:lnTo>
                    <a:pt x="422" y="2503"/>
                  </a:lnTo>
                  <a:lnTo>
                    <a:pt x="414" y="2479"/>
                  </a:lnTo>
                  <a:lnTo>
                    <a:pt x="397" y="2431"/>
                  </a:lnTo>
                  <a:lnTo>
                    <a:pt x="380" y="2381"/>
                  </a:lnTo>
                  <a:lnTo>
                    <a:pt x="364" y="2333"/>
                  </a:lnTo>
                  <a:lnTo>
                    <a:pt x="353" y="2309"/>
                  </a:lnTo>
                  <a:lnTo>
                    <a:pt x="343" y="2286"/>
                  </a:lnTo>
                  <a:lnTo>
                    <a:pt x="343" y="2286"/>
                  </a:lnTo>
                  <a:lnTo>
                    <a:pt x="325" y="2253"/>
                  </a:lnTo>
                  <a:lnTo>
                    <a:pt x="306" y="2219"/>
                  </a:lnTo>
                  <a:lnTo>
                    <a:pt x="287" y="2187"/>
                  </a:lnTo>
                  <a:lnTo>
                    <a:pt x="269" y="2153"/>
                  </a:lnTo>
                  <a:lnTo>
                    <a:pt x="269" y="2153"/>
                  </a:lnTo>
                  <a:lnTo>
                    <a:pt x="253" y="2119"/>
                  </a:lnTo>
                  <a:lnTo>
                    <a:pt x="240" y="2084"/>
                  </a:lnTo>
                  <a:lnTo>
                    <a:pt x="228" y="2048"/>
                  </a:lnTo>
                  <a:lnTo>
                    <a:pt x="218" y="2012"/>
                  </a:lnTo>
                  <a:lnTo>
                    <a:pt x="212" y="1976"/>
                  </a:lnTo>
                  <a:lnTo>
                    <a:pt x="208" y="1939"/>
                  </a:lnTo>
                  <a:lnTo>
                    <a:pt x="205" y="1902"/>
                  </a:lnTo>
                  <a:lnTo>
                    <a:pt x="205" y="1864"/>
                  </a:lnTo>
                  <a:lnTo>
                    <a:pt x="205" y="1864"/>
                  </a:lnTo>
                  <a:lnTo>
                    <a:pt x="205" y="1851"/>
                  </a:lnTo>
                  <a:lnTo>
                    <a:pt x="208" y="1839"/>
                  </a:lnTo>
                  <a:lnTo>
                    <a:pt x="210" y="1826"/>
                  </a:lnTo>
                  <a:lnTo>
                    <a:pt x="212" y="1814"/>
                  </a:lnTo>
                  <a:lnTo>
                    <a:pt x="217" y="1802"/>
                  </a:lnTo>
                  <a:lnTo>
                    <a:pt x="223" y="1791"/>
                  </a:lnTo>
                  <a:lnTo>
                    <a:pt x="232" y="1783"/>
                  </a:lnTo>
                  <a:lnTo>
                    <a:pt x="241" y="1774"/>
                  </a:lnTo>
                  <a:lnTo>
                    <a:pt x="209" y="1741"/>
                  </a:lnTo>
                  <a:lnTo>
                    <a:pt x="209" y="1741"/>
                  </a:lnTo>
                  <a:lnTo>
                    <a:pt x="197" y="1741"/>
                  </a:lnTo>
                  <a:lnTo>
                    <a:pt x="186" y="1737"/>
                  </a:lnTo>
                  <a:lnTo>
                    <a:pt x="175" y="1732"/>
                  </a:lnTo>
                  <a:lnTo>
                    <a:pt x="164" y="1725"/>
                  </a:lnTo>
                  <a:lnTo>
                    <a:pt x="156" y="1717"/>
                  </a:lnTo>
                  <a:lnTo>
                    <a:pt x="147" y="1707"/>
                  </a:lnTo>
                  <a:lnTo>
                    <a:pt x="141" y="1696"/>
                  </a:lnTo>
                  <a:lnTo>
                    <a:pt x="137" y="1684"/>
                  </a:lnTo>
                  <a:lnTo>
                    <a:pt x="137" y="1684"/>
                  </a:lnTo>
                  <a:lnTo>
                    <a:pt x="134" y="1673"/>
                  </a:lnTo>
                  <a:lnTo>
                    <a:pt x="132" y="1661"/>
                  </a:lnTo>
                  <a:lnTo>
                    <a:pt x="132" y="1649"/>
                  </a:lnTo>
                  <a:lnTo>
                    <a:pt x="132" y="1636"/>
                  </a:lnTo>
                  <a:lnTo>
                    <a:pt x="134" y="1612"/>
                  </a:lnTo>
                  <a:lnTo>
                    <a:pt x="139" y="1588"/>
                  </a:lnTo>
                  <a:lnTo>
                    <a:pt x="139" y="1588"/>
                  </a:lnTo>
                  <a:lnTo>
                    <a:pt x="145" y="1558"/>
                  </a:lnTo>
                  <a:lnTo>
                    <a:pt x="155" y="1529"/>
                  </a:lnTo>
                  <a:lnTo>
                    <a:pt x="165" y="1501"/>
                  </a:lnTo>
                  <a:lnTo>
                    <a:pt x="173" y="1488"/>
                  </a:lnTo>
                  <a:lnTo>
                    <a:pt x="180" y="1475"/>
                  </a:lnTo>
                  <a:lnTo>
                    <a:pt x="187" y="1462"/>
                  </a:lnTo>
                  <a:lnTo>
                    <a:pt x="196" y="1450"/>
                  </a:lnTo>
                  <a:lnTo>
                    <a:pt x="205" y="1439"/>
                  </a:lnTo>
                  <a:lnTo>
                    <a:pt x="215" y="1428"/>
                  </a:lnTo>
                  <a:lnTo>
                    <a:pt x="226" y="1418"/>
                  </a:lnTo>
                  <a:lnTo>
                    <a:pt x="238" y="1410"/>
                  </a:lnTo>
                  <a:lnTo>
                    <a:pt x="250" y="1403"/>
                  </a:lnTo>
                  <a:lnTo>
                    <a:pt x="263" y="1396"/>
                  </a:lnTo>
                  <a:lnTo>
                    <a:pt x="263" y="1396"/>
                  </a:lnTo>
                  <a:lnTo>
                    <a:pt x="275" y="1392"/>
                  </a:lnTo>
                  <a:lnTo>
                    <a:pt x="287" y="1388"/>
                  </a:lnTo>
                  <a:lnTo>
                    <a:pt x="300" y="1386"/>
                  </a:lnTo>
                  <a:lnTo>
                    <a:pt x="312" y="1384"/>
                  </a:lnTo>
                  <a:lnTo>
                    <a:pt x="304" y="1317"/>
                  </a:lnTo>
                  <a:lnTo>
                    <a:pt x="304" y="1317"/>
                  </a:lnTo>
                  <a:lnTo>
                    <a:pt x="294" y="1286"/>
                  </a:lnTo>
                  <a:lnTo>
                    <a:pt x="286" y="1254"/>
                  </a:lnTo>
                  <a:lnTo>
                    <a:pt x="281" y="1221"/>
                  </a:lnTo>
                  <a:lnTo>
                    <a:pt x="278" y="1188"/>
                  </a:lnTo>
                  <a:lnTo>
                    <a:pt x="278" y="1154"/>
                  </a:lnTo>
                  <a:lnTo>
                    <a:pt x="281" y="1120"/>
                  </a:lnTo>
                  <a:lnTo>
                    <a:pt x="287" y="1088"/>
                  </a:lnTo>
                  <a:lnTo>
                    <a:pt x="295" y="1055"/>
                  </a:lnTo>
                  <a:lnTo>
                    <a:pt x="295" y="1055"/>
                  </a:lnTo>
                  <a:lnTo>
                    <a:pt x="299" y="1045"/>
                  </a:lnTo>
                  <a:lnTo>
                    <a:pt x="304" y="1035"/>
                  </a:lnTo>
                  <a:lnTo>
                    <a:pt x="308" y="1025"/>
                  </a:lnTo>
                  <a:lnTo>
                    <a:pt x="316" y="1017"/>
                  </a:lnTo>
                  <a:lnTo>
                    <a:pt x="316" y="1017"/>
                  </a:lnTo>
                  <a:lnTo>
                    <a:pt x="324" y="1011"/>
                  </a:lnTo>
                  <a:lnTo>
                    <a:pt x="334" y="1007"/>
                  </a:lnTo>
                  <a:lnTo>
                    <a:pt x="343" y="1005"/>
                  </a:lnTo>
                  <a:lnTo>
                    <a:pt x="354" y="1004"/>
                  </a:lnTo>
                  <a:lnTo>
                    <a:pt x="365" y="1004"/>
                  </a:lnTo>
                  <a:lnTo>
                    <a:pt x="376" y="1005"/>
                  </a:lnTo>
                  <a:lnTo>
                    <a:pt x="396" y="1010"/>
                  </a:lnTo>
                  <a:lnTo>
                    <a:pt x="396" y="1010"/>
                  </a:lnTo>
                  <a:lnTo>
                    <a:pt x="643" y="1063"/>
                  </a:lnTo>
                  <a:lnTo>
                    <a:pt x="625" y="1020"/>
                  </a:lnTo>
                  <a:lnTo>
                    <a:pt x="625" y="1020"/>
                  </a:lnTo>
                  <a:lnTo>
                    <a:pt x="593" y="969"/>
                  </a:lnTo>
                  <a:lnTo>
                    <a:pt x="557" y="917"/>
                  </a:lnTo>
                  <a:lnTo>
                    <a:pt x="521" y="868"/>
                  </a:lnTo>
                  <a:lnTo>
                    <a:pt x="482" y="819"/>
                  </a:lnTo>
                  <a:lnTo>
                    <a:pt x="443" y="770"/>
                  </a:lnTo>
                  <a:lnTo>
                    <a:pt x="403" y="722"/>
                  </a:lnTo>
                  <a:lnTo>
                    <a:pt x="322" y="627"/>
                  </a:lnTo>
                  <a:lnTo>
                    <a:pt x="282" y="581"/>
                  </a:lnTo>
                  <a:lnTo>
                    <a:pt x="242" y="532"/>
                  </a:lnTo>
                  <a:lnTo>
                    <a:pt x="204" y="484"/>
                  </a:lnTo>
                  <a:lnTo>
                    <a:pt x="167" y="435"/>
                  </a:lnTo>
                  <a:lnTo>
                    <a:pt x="131" y="385"/>
                  </a:lnTo>
                  <a:lnTo>
                    <a:pt x="96" y="333"/>
                  </a:lnTo>
                  <a:lnTo>
                    <a:pt x="65" y="280"/>
                  </a:lnTo>
                  <a:lnTo>
                    <a:pt x="49" y="254"/>
                  </a:lnTo>
                  <a:lnTo>
                    <a:pt x="35" y="226"/>
                  </a:lnTo>
                  <a:lnTo>
                    <a:pt x="35" y="226"/>
                  </a:lnTo>
                  <a:lnTo>
                    <a:pt x="23" y="201"/>
                  </a:lnTo>
                  <a:lnTo>
                    <a:pt x="12" y="175"/>
                  </a:lnTo>
                  <a:lnTo>
                    <a:pt x="8" y="162"/>
                  </a:lnTo>
                  <a:lnTo>
                    <a:pt x="5" y="149"/>
                  </a:lnTo>
                  <a:lnTo>
                    <a:pt x="2" y="134"/>
                  </a:lnTo>
                  <a:lnTo>
                    <a:pt x="0" y="121"/>
                  </a:lnTo>
                  <a:lnTo>
                    <a:pt x="0" y="121"/>
                  </a:lnTo>
                  <a:lnTo>
                    <a:pt x="0" y="107"/>
                  </a:lnTo>
                  <a:lnTo>
                    <a:pt x="1" y="92"/>
                  </a:lnTo>
                  <a:lnTo>
                    <a:pt x="3" y="79"/>
                  </a:lnTo>
                  <a:lnTo>
                    <a:pt x="7" y="66"/>
                  </a:lnTo>
                  <a:lnTo>
                    <a:pt x="13" y="53"/>
                  </a:lnTo>
                  <a:lnTo>
                    <a:pt x="19" y="41"/>
                  </a:lnTo>
                  <a:lnTo>
                    <a:pt x="27" y="30"/>
                  </a:lnTo>
                  <a:lnTo>
                    <a:pt x="38" y="21"/>
                  </a:lnTo>
                  <a:lnTo>
                    <a:pt x="38" y="21"/>
                  </a:lnTo>
                  <a:lnTo>
                    <a:pt x="50" y="13"/>
                  </a:lnTo>
                  <a:lnTo>
                    <a:pt x="65" y="6"/>
                  </a:lnTo>
                  <a:lnTo>
                    <a:pt x="79" y="2"/>
                  </a:lnTo>
                  <a:lnTo>
                    <a:pt x="95" y="0"/>
                  </a:lnTo>
                  <a:lnTo>
                    <a:pt x="110" y="0"/>
                  </a:lnTo>
                  <a:lnTo>
                    <a:pt x="126" y="1"/>
                  </a:lnTo>
                  <a:lnTo>
                    <a:pt x="141" y="3"/>
                  </a:lnTo>
                  <a:lnTo>
                    <a:pt x="157" y="7"/>
                  </a:lnTo>
                  <a:lnTo>
                    <a:pt x="157" y="7"/>
                  </a:lnTo>
                  <a:lnTo>
                    <a:pt x="171" y="12"/>
                  </a:lnTo>
                  <a:lnTo>
                    <a:pt x="186" y="18"/>
                  </a:lnTo>
                  <a:lnTo>
                    <a:pt x="199" y="24"/>
                  </a:lnTo>
                  <a:lnTo>
                    <a:pt x="214" y="30"/>
                  </a:lnTo>
                  <a:lnTo>
                    <a:pt x="239" y="46"/>
                  </a:lnTo>
                  <a:lnTo>
                    <a:pt x="264" y="64"/>
                  </a:lnTo>
                  <a:lnTo>
                    <a:pt x="289" y="82"/>
                  </a:lnTo>
                  <a:lnTo>
                    <a:pt x="312" y="102"/>
                  </a:lnTo>
                  <a:lnTo>
                    <a:pt x="358" y="144"/>
                  </a:lnTo>
                  <a:lnTo>
                    <a:pt x="358" y="144"/>
                  </a:lnTo>
                  <a:lnTo>
                    <a:pt x="593" y="367"/>
                  </a:lnTo>
                  <a:lnTo>
                    <a:pt x="593" y="367"/>
                  </a:lnTo>
                  <a:lnTo>
                    <a:pt x="628" y="399"/>
                  </a:lnTo>
                  <a:lnTo>
                    <a:pt x="661" y="431"/>
                  </a:lnTo>
                  <a:lnTo>
                    <a:pt x="694" y="465"/>
                  </a:lnTo>
                  <a:lnTo>
                    <a:pt x="725" y="500"/>
                  </a:lnTo>
                  <a:lnTo>
                    <a:pt x="725" y="500"/>
                  </a:lnTo>
                  <a:lnTo>
                    <a:pt x="741" y="520"/>
                  </a:lnTo>
                  <a:lnTo>
                    <a:pt x="756" y="541"/>
                  </a:lnTo>
                  <a:lnTo>
                    <a:pt x="786" y="583"/>
                  </a:lnTo>
                  <a:lnTo>
                    <a:pt x="814" y="626"/>
                  </a:lnTo>
                  <a:lnTo>
                    <a:pt x="843" y="669"/>
                  </a:lnTo>
                  <a:lnTo>
                    <a:pt x="843" y="669"/>
                  </a:lnTo>
                  <a:lnTo>
                    <a:pt x="893" y="745"/>
                  </a:lnTo>
                  <a:lnTo>
                    <a:pt x="945" y="820"/>
                  </a:lnTo>
                  <a:lnTo>
                    <a:pt x="999" y="894"/>
                  </a:lnTo>
                  <a:lnTo>
                    <a:pt x="1053" y="966"/>
                  </a:lnTo>
                  <a:lnTo>
                    <a:pt x="1109" y="1039"/>
                  </a:lnTo>
                  <a:lnTo>
                    <a:pt x="1167" y="1108"/>
                  </a:lnTo>
                  <a:lnTo>
                    <a:pt x="1226" y="1178"/>
                  </a:lnTo>
                  <a:lnTo>
                    <a:pt x="1286" y="1247"/>
                  </a:lnTo>
                  <a:lnTo>
                    <a:pt x="1316" y="1281"/>
                  </a:lnTo>
                  <a:lnTo>
                    <a:pt x="1316" y="1281"/>
                  </a:lnTo>
                  <a:lnTo>
                    <a:pt x="1391" y="1284"/>
                  </a:lnTo>
                  <a:lnTo>
                    <a:pt x="1391" y="1284"/>
                  </a:lnTo>
                  <a:lnTo>
                    <a:pt x="1414" y="1285"/>
                  </a:lnTo>
                  <a:lnTo>
                    <a:pt x="1425" y="1287"/>
                  </a:lnTo>
                  <a:lnTo>
                    <a:pt x="1436" y="1290"/>
                  </a:lnTo>
                  <a:lnTo>
                    <a:pt x="1436" y="1290"/>
                  </a:lnTo>
                  <a:lnTo>
                    <a:pt x="1445" y="1293"/>
                  </a:lnTo>
                  <a:lnTo>
                    <a:pt x="1455" y="1298"/>
                  </a:lnTo>
                  <a:lnTo>
                    <a:pt x="1463" y="1304"/>
                  </a:lnTo>
                  <a:lnTo>
                    <a:pt x="1471" y="1310"/>
                  </a:lnTo>
                  <a:lnTo>
                    <a:pt x="1486" y="1322"/>
                  </a:lnTo>
                  <a:lnTo>
                    <a:pt x="1501" y="1337"/>
                  </a:lnTo>
                  <a:lnTo>
                    <a:pt x="1501" y="1337"/>
                  </a:lnTo>
                  <a:lnTo>
                    <a:pt x="1537" y="1370"/>
                  </a:lnTo>
                  <a:lnTo>
                    <a:pt x="1574" y="1402"/>
                  </a:lnTo>
                  <a:lnTo>
                    <a:pt x="1612" y="1433"/>
                  </a:lnTo>
                  <a:lnTo>
                    <a:pt x="1652" y="1462"/>
                  </a:lnTo>
                  <a:lnTo>
                    <a:pt x="1692" y="1491"/>
                  </a:lnTo>
                  <a:lnTo>
                    <a:pt x="1732" y="1517"/>
                  </a:lnTo>
                  <a:lnTo>
                    <a:pt x="1774" y="1543"/>
                  </a:lnTo>
                  <a:lnTo>
                    <a:pt x="1816" y="1567"/>
                  </a:lnTo>
                  <a:lnTo>
                    <a:pt x="1816" y="1567"/>
                  </a:lnTo>
                  <a:lnTo>
                    <a:pt x="1846" y="1583"/>
                  </a:lnTo>
                  <a:lnTo>
                    <a:pt x="1876" y="1600"/>
                  </a:lnTo>
                  <a:lnTo>
                    <a:pt x="1904" y="1618"/>
                  </a:lnTo>
                  <a:lnTo>
                    <a:pt x="1918" y="1628"/>
                  </a:lnTo>
                  <a:lnTo>
                    <a:pt x="1932" y="1638"/>
                  </a:lnTo>
                  <a:lnTo>
                    <a:pt x="1932" y="1638"/>
                  </a:lnTo>
                  <a:lnTo>
                    <a:pt x="1944" y="1649"/>
                  </a:lnTo>
                  <a:lnTo>
                    <a:pt x="1956" y="1661"/>
                  </a:lnTo>
                  <a:lnTo>
                    <a:pt x="1966" y="1673"/>
                  </a:lnTo>
                  <a:lnTo>
                    <a:pt x="1976" y="1685"/>
                  </a:lnTo>
                  <a:lnTo>
                    <a:pt x="1995" y="1712"/>
                  </a:lnTo>
                  <a:lnTo>
                    <a:pt x="2012" y="1739"/>
                  </a:lnTo>
                  <a:lnTo>
                    <a:pt x="2028" y="1769"/>
                  </a:lnTo>
                  <a:lnTo>
                    <a:pt x="2042" y="1800"/>
                  </a:lnTo>
                  <a:lnTo>
                    <a:pt x="2054" y="1830"/>
                  </a:lnTo>
                  <a:lnTo>
                    <a:pt x="2066" y="1860"/>
                  </a:lnTo>
                  <a:lnTo>
                    <a:pt x="2066" y="1860"/>
                  </a:lnTo>
                  <a:lnTo>
                    <a:pt x="2084" y="1908"/>
                  </a:lnTo>
                  <a:lnTo>
                    <a:pt x="2101" y="1955"/>
                  </a:lnTo>
                  <a:lnTo>
                    <a:pt x="2117" y="2003"/>
                  </a:lnTo>
                  <a:lnTo>
                    <a:pt x="2131" y="2051"/>
                  </a:lnTo>
                  <a:lnTo>
                    <a:pt x="2145" y="2099"/>
                  </a:lnTo>
                  <a:lnTo>
                    <a:pt x="2159" y="2147"/>
                  </a:lnTo>
                  <a:lnTo>
                    <a:pt x="2171" y="2196"/>
                  </a:lnTo>
                  <a:lnTo>
                    <a:pt x="2183" y="2246"/>
                  </a:lnTo>
                  <a:lnTo>
                    <a:pt x="2193" y="2295"/>
                  </a:lnTo>
                  <a:lnTo>
                    <a:pt x="2203" y="2344"/>
                  </a:lnTo>
                  <a:lnTo>
                    <a:pt x="2213" y="2393"/>
                  </a:lnTo>
                  <a:lnTo>
                    <a:pt x="2220" y="2443"/>
                  </a:lnTo>
                  <a:lnTo>
                    <a:pt x="2228" y="2493"/>
                  </a:lnTo>
                  <a:lnTo>
                    <a:pt x="2234" y="2542"/>
                  </a:lnTo>
                  <a:lnTo>
                    <a:pt x="2239" y="2593"/>
                  </a:lnTo>
                  <a:lnTo>
                    <a:pt x="2244" y="2642"/>
                  </a:lnTo>
                  <a:lnTo>
                    <a:pt x="2245" y="2641"/>
                  </a:lnTo>
                  <a:lnTo>
                    <a:pt x="2245" y="2641"/>
                  </a:lnTo>
                  <a:lnTo>
                    <a:pt x="2246" y="2657"/>
                  </a:lnTo>
                  <a:lnTo>
                    <a:pt x="2250" y="2672"/>
                  </a:lnTo>
                  <a:lnTo>
                    <a:pt x="2253" y="2690"/>
                  </a:lnTo>
                  <a:lnTo>
                    <a:pt x="2259" y="2707"/>
                  </a:lnTo>
                  <a:lnTo>
                    <a:pt x="2269" y="2740"/>
                  </a:lnTo>
                  <a:lnTo>
                    <a:pt x="2277" y="2766"/>
                  </a:lnTo>
                  <a:lnTo>
                    <a:pt x="2277" y="2766"/>
                  </a:lnTo>
                  <a:lnTo>
                    <a:pt x="2293" y="2837"/>
                  </a:lnTo>
                  <a:lnTo>
                    <a:pt x="2307" y="2909"/>
                  </a:lnTo>
                  <a:lnTo>
                    <a:pt x="2321" y="2980"/>
                  </a:lnTo>
                  <a:lnTo>
                    <a:pt x="2333" y="3052"/>
                  </a:lnTo>
                  <a:lnTo>
                    <a:pt x="2343" y="3124"/>
                  </a:lnTo>
                  <a:lnTo>
                    <a:pt x="2353" y="3198"/>
                  </a:lnTo>
                  <a:lnTo>
                    <a:pt x="2371" y="3342"/>
                  </a:lnTo>
                  <a:lnTo>
                    <a:pt x="2387" y="3487"/>
                  </a:lnTo>
                  <a:lnTo>
                    <a:pt x="2403" y="3633"/>
                  </a:lnTo>
                  <a:lnTo>
                    <a:pt x="2423" y="3778"/>
                  </a:lnTo>
                  <a:lnTo>
                    <a:pt x="2432" y="3850"/>
                  </a:lnTo>
                  <a:lnTo>
                    <a:pt x="2444" y="3924"/>
                  </a:lnTo>
                  <a:lnTo>
                    <a:pt x="2444" y="3924"/>
                  </a:lnTo>
                  <a:lnTo>
                    <a:pt x="2456" y="3990"/>
                  </a:lnTo>
                  <a:lnTo>
                    <a:pt x="2468" y="4056"/>
                  </a:lnTo>
                  <a:lnTo>
                    <a:pt x="2482" y="4123"/>
                  </a:lnTo>
                  <a:lnTo>
                    <a:pt x="2496" y="4189"/>
                  </a:lnTo>
                  <a:lnTo>
                    <a:pt x="2512" y="4256"/>
                  </a:lnTo>
                  <a:lnTo>
                    <a:pt x="2527" y="4322"/>
                  </a:lnTo>
                  <a:lnTo>
                    <a:pt x="2561" y="4453"/>
                  </a:lnTo>
                  <a:lnTo>
                    <a:pt x="2597" y="4584"/>
                  </a:lnTo>
                  <a:lnTo>
                    <a:pt x="2634" y="4714"/>
                  </a:lnTo>
                  <a:lnTo>
                    <a:pt x="2711" y="4974"/>
                  </a:lnTo>
                  <a:lnTo>
                    <a:pt x="2711" y="4974"/>
                  </a:lnTo>
                  <a:lnTo>
                    <a:pt x="2835" y="5389"/>
                  </a:lnTo>
                  <a:lnTo>
                    <a:pt x="2855" y="5506"/>
                  </a:lnTo>
                  <a:close/>
                </a:path>
              </a:pathLst>
            </a:custGeom>
            <a:solidFill>
              <a:srgbClr val="F5D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0" name="Freeform 86">
              <a:extLst>
                <a:ext uri="{FF2B5EF4-FFF2-40B4-BE49-F238E27FC236}">
                  <a16:creationId xmlns:a16="http://schemas.microsoft.com/office/drawing/2014/main" id="{ABF7FCD7-3213-C2BF-1D41-B455164446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4" y="1060"/>
              <a:ext cx="714" cy="1763"/>
            </a:xfrm>
            <a:custGeom>
              <a:avLst/>
              <a:gdLst>
                <a:gd name="T0" fmla="*/ 2803 w 2855"/>
                <a:gd name="T1" fmla="*/ 5725 h 7053"/>
                <a:gd name="T2" fmla="*/ 2693 w 2855"/>
                <a:gd name="T3" fmla="*/ 6044 h 7053"/>
                <a:gd name="T4" fmla="*/ 2544 w 2855"/>
                <a:gd name="T5" fmla="*/ 6346 h 7053"/>
                <a:gd name="T6" fmla="*/ 2359 w 2855"/>
                <a:gd name="T7" fmla="*/ 6629 h 7053"/>
                <a:gd name="T8" fmla="*/ 2141 w 2855"/>
                <a:gd name="T9" fmla="*/ 6886 h 7053"/>
                <a:gd name="T10" fmla="*/ 1932 w 2855"/>
                <a:gd name="T11" fmla="*/ 7053 h 7053"/>
                <a:gd name="T12" fmla="*/ 1867 w 2855"/>
                <a:gd name="T13" fmla="*/ 6825 h 7053"/>
                <a:gd name="T14" fmla="*/ 1831 w 2855"/>
                <a:gd name="T15" fmla="*/ 6466 h 7053"/>
                <a:gd name="T16" fmla="*/ 1784 w 2855"/>
                <a:gd name="T17" fmla="*/ 6236 h 7053"/>
                <a:gd name="T18" fmla="*/ 1687 w 2855"/>
                <a:gd name="T19" fmla="*/ 5847 h 7053"/>
                <a:gd name="T20" fmla="*/ 1619 w 2855"/>
                <a:gd name="T21" fmla="*/ 5345 h 7053"/>
                <a:gd name="T22" fmla="*/ 1292 w 2855"/>
                <a:gd name="T23" fmla="*/ 3478 h 7053"/>
                <a:gd name="T24" fmla="*/ 1169 w 2855"/>
                <a:gd name="T25" fmla="*/ 3264 h 7053"/>
                <a:gd name="T26" fmla="*/ 1100 w 2855"/>
                <a:gd name="T27" fmla="*/ 3180 h 7053"/>
                <a:gd name="T28" fmla="*/ 986 w 2855"/>
                <a:gd name="T29" fmla="*/ 3110 h 7053"/>
                <a:gd name="T30" fmla="*/ 798 w 2855"/>
                <a:gd name="T31" fmla="*/ 2980 h 7053"/>
                <a:gd name="T32" fmla="*/ 641 w 2855"/>
                <a:gd name="T33" fmla="*/ 2814 h 7053"/>
                <a:gd name="T34" fmla="*/ 512 w 2855"/>
                <a:gd name="T35" fmla="*/ 2651 h 7053"/>
                <a:gd name="T36" fmla="*/ 432 w 2855"/>
                <a:gd name="T37" fmla="*/ 2526 h 7053"/>
                <a:gd name="T38" fmla="*/ 353 w 2855"/>
                <a:gd name="T39" fmla="*/ 2309 h 7053"/>
                <a:gd name="T40" fmla="*/ 269 w 2855"/>
                <a:gd name="T41" fmla="*/ 2153 h 7053"/>
                <a:gd name="T42" fmla="*/ 212 w 2855"/>
                <a:gd name="T43" fmla="*/ 1976 h 7053"/>
                <a:gd name="T44" fmla="*/ 208 w 2855"/>
                <a:gd name="T45" fmla="*/ 1839 h 7053"/>
                <a:gd name="T46" fmla="*/ 241 w 2855"/>
                <a:gd name="T47" fmla="*/ 1774 h 7053"/>
                <a:gd name="T48" fmla="*/ 164 w 2855"/>
                <a:gd name="T49" fmla="*/ 1725 h 7053"/>
                <a:gd name="T50" fmla="*/ 134 w 2855"/>
                <a:gd name="T51" fmla="*/ 1673 h 7053"/>
                <a:gd name="T52" fmla="*/ 139 w 2855"/>
                <a:gd name="T53" fmla="*/ 1588 h 7053"/>
                <a:gd name="T54" fmla="*/ 187 w 2855"/>
                <a:gd name="T55" fmla="*/ 1462 h 7053"/>
                <a:gd name="T56" fmla="*/ 250 w 2855"/>
                <a:gd name="T57" fmla="*/ 1403 h 7053"/>
                <a:gd name="T58" fmla="*/ 312 w 2855"/>
                <a:gd name="T59" fmla="*/ 1384 h 7053"/>
                <a:gd name="T60" fmla="*/ 278 w 2855"/>
                <a:gd name="T61" fmla="*/ 1188 h 7053"/>
                <a:gd name="T62" fmla="*/ 299 w 2855"/>
                <a:gd name="T63" fmla="*/ 1045 h 7053"/>
                <a:gd name="T64" fmla="*/ 334 w 2855"/>
                <a:gd name="T65" fmla="*/ 1007 h 7053"/>
                <a:gd name="T66" fmla="*/ 396 w 2855"/>
                <a:gd name="T67" fmla="*/ 1010 h 7053"/>
                <a:gd name="T68" fmla="*/ 521 w 2855"/>
                <a:gd name="T69" fmla="*/ 868 h 7053"/>
                <a:gd name="T70" fmla="*/ 242 w 2855"/>
                <a:gd name="T71" fmla="*/ 532 h 7053"/>
                <a:gd name="T72" fmla="*/ 49 w 2855"/>
                <a:gd name="T73" fmla="*/ 254 h 7053"/>
                <a:gd name="T74" fmla="*/ 5 w 2855"/>
                <a:gd name="T75" fmla="*/ 149 h 7053"/>
                <a:gd name="T76" fmla="*/ 3 w 2855"/>
                <a:gd name="T77" fmla="*/ 79 h 7053"/>
                <a:gd name="T78" fmla="*/ 38 w 2855"/>
                <a:gd name="T79" fmla="*/ 21 h 7053"/>
                <a:gd name="T80" fmla="*/ 126 w 2855"/>
                <a:gd name="T81" fmla="*/ 1 h 7053"/>
                <a:gd name="T82" fmla="*/ 199 w 2855"/>
                <a:gd name="T83" fmla="*/ 24 h 7053"/>
                <a:gd name="T84" fmla="*/ 358 w 2855"/>
                <a:gd name="T85" fmla="*/ 144 h 7053"/>
                <a:gd name="T86" fmla="*/ 694 w 2855"/>
                <a:gd name="T87" fmla="*/ 465 h 7053"/>
                <a:gd name="T88" fmla="*/ 814 w 2855"/>
                <a:gd name="T89" fmla="*/ 626 h 7053"/>
                <a:gd name="T90" fmla="*/ 1053 w 2855"/>
                <a:gd name="T91" fmla="*/ 966 h 7053"/>
                <a:gd name="T92" fmla="*/ 1316 w 2855"/>
                <a:gd name="T93" fmla="*/ 1281 h 7053"/>
                <a:gd name="T94" fmla="*/ 1436 w 2855"/>
                <a:gd name="T95" fmla="*/ 1290 h 7053"/>
                <a:gd name="T96" fmla="*/ 1501 w 2855"/>
                <a:gd name="T97" fmla="*/ 1337 h 7053"/>
                <a:gd name="T98" fmla="*/ 1692 w 2855"/>
                <a:gd name="T99" fmla="*/ 1491 h 7053"/>
                <a:gd name="T100" fmla="*/ 1876 w 2855"/>
                <a:gd name="T101" fmla="*/ 1600 h 7053"/>
                <a:gd name="T102" fmla="*/ 1956 w 2855"/>
                <a:gd name="T103" fmla="*/ 1661 h 7053"/>
                <a:gd name="T104" fmla="*/ 2042 w 2855"/>
                <a:gd name="T105" fmla="*/ 1800 h 7053"/>
                <a:gd name="T106" fmla="*/ 2117 w 2855"/>
                <a:gd name="T107" fmla="*/ 2003 h 7053"/>
                <a:gd name="T108" fmla="*/ 2193 w 2855"/>
                <a:gd name="T109" fmla="*/ 2295 h 7053"/>
                <a:gd name="T110" fmla="*/ 2239 w 2855"/>
                <a:gd name="T111" fmla="*/ 2593 h 7053"/>
                <a:gd name="T112" fmla="*/ 2253 w 2855"/>
                <a:gd name="T113" fmla="*/ 2690 h 7053"/>
                <a:gd name="T114" fmla="*/ 2307 w 2855"/>
                <a:gd name="T115" fmla="*/ 2909 h 7053"/>
                <a:gd name="T116" fmla="*/ 2387 w 2855"/>
                <a:gd name="T117" fmla="*/ 3487 h 7053"/>
                <a:gd name="T118" fmla="*/ 2456 w 2855"/>
                <a:gd name="T119" fmla="*/ 3990 h 7053"/>
                <a:gd name="T120" fmla="*/ 2561 w 2855"/>
                <a:gd name="T121" fmla="*/ 4453 h 7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55" h="7053">
                  <a:moveTo>
                    <a:pt x="2855" y="5506"/>
                  </a:moveTo>
                  <a:lnTo>
                    <a:pt x="2855" y="5506"/>
                  </a:lnTo>
                  <a:lnTo>
                    <a:pt x="2843" y="5561"/>
                  </a:lnTo>
                  <a:lnTo>
                    <a:pt x="2831" y="5615"/>
                  </a:lnTo>
                  <a:lnTo>
                    <a:pt x="2818" y="5670"/>
                  </a:lnTo>
                  <a:lnTo>
                    <a:pt x="2803" y="5725"/>
                  </a:lnTo>
                  <a:lnTo>
                    <a:pt x="2788" y="5779"/>
                  </a:lnTo>
                  <a:lnTo>
                    <a:pt x="2771" y="5833"/>
                  </a:lnTo>
                  <a:lnTo>
                    <a:pt x="2753" y="5886"/>
                  </a:lnTo>
                  <a:lnTo>
                    <a:pt x="2735" y="5939"/>
                  </a:lnTo>
                  <a:lnTo>
                    <a:pt x="2714" y="5991"/>
                  </a:lnTo>
                  <a:lnTo>
                    <a:pt x="2693" y="6044"/>
                  </a:lnTo>
                  <a:lnTo>
                    <a:pt x="2671" y="6096"/>
                  </a:lnTo>
                  <a:lnTo>
                    <a:pt x="2647" y="6147"/>
                  </a:lnTo>
                  <a:lnTo>
                    <a:pt x="2623" y="6197"/>
                  </a:lnTo>
                  <a:lnTo>
                    <a:pt x="2598" y="6248"/>
                  </a:lnTo>
                  <a:lnTo>
                    <a:pt x="2572" y="6298"/>
                  </a:lnTo>
                  <a:lnTo>
                    <a:pt x="2544" y="6346"/>
                  </a:lnTo>
                  <a:lnTo>
                    <a:pt x="2515" y="6395"/>
                  </a:lnTo>
                  <a:lnTo>
                    <a:pt x="2486" y="6443"/>
                  </a:lnTo>
                  <a:lnTo>
                    <a:pt x="2456" y="6490"/>
                  </a:lnTo>
                  <a:lnTo>
                    <a:pt x="2425" y="6537"/>
                  </a:lnTo>
                  <a:lnTo>
                    <a:pt x="2393" y="6583"/>
                  </a:lnTo>
                  <a:lnTo>
                    <a:pt x="2359" y="6629"/>
                  </a:lnTo>
                  <a:lnTo>
                    <a:pt x="2324" y="6673"/>
                  </a:lnTo>
                  <a:lnTo>
                    <a:pt x="2289" y="6718"/>
                  </a:lnTo>
                  <a:lnTo>
                    <a:pt x="2253" y="6761"/>
                  </a:lnTo>
                  <a:lnTo>
                    <a:pt x="2216" y="6803"/>
                  </a:lnTo>
                  <a:lnTo>
                    <a:pt x="2179" y="6845"/>
                  </a:lnTo>
                  <a:lnTo>
                    <a:pt x="2141" y="6886"/>
                  </a:lnTo>
                  <a:lnTo>
                    <a:pt x="2101" y="6926"/>
                  </a:lnTo>
                  <a:lnTo>
                    <a:pt x="2060" y="6965"/>
                  </a:lnTo>
                  <a:lnTo>
                    <a:pt x="2019" y="7004"/>
                  </a:lnTo>
                  <a:lnTo>
                    <a:pt x="1977" y="7041"/>
                  </a:lnTo>
                  <a:lnTo>
                    <a:pt x="1932" y="7053"/>
                  </a:lnTo>
                  <a:lnTo>
                    <a:pt x="1932" y="7053"/>
                  </a:lnTo>
                  <a:lnTo>
                    <a:pt x="1916" y="7016"/>
                  </a:lnTo>
                  <a:lnTo>
                    <a:pt x="1903" y="6978"/>
                  </a:lnTo>
                  <a:lnTo>
                    <a:pt x="1891" y="6941"/>
                  </a:lnTo>
                  <a:lnTo>
                    <a:pt x="1881" y="6903"/>
                  </a:lnTo>
                  <a:lnTo>
                    <a:pt x="1874" y="6864"/>
                  </a:lnTo>
                  <a:lnTo>
                    <a:pt x="1867" y="6825"/>
                  </a:lnTo>
                  <a:lnTo>
                    <a:pt x="1862" y="6786"/>
                  </a:lnTo>
                  <a:lnTo>
                    <a:pt x="1857" y="6746"/>
                  </a:lnTo>
                  <a:lnTo>
                    <a:pt x="1850" y="6666"/>
                  </a:lnTo>
                  <a:lnTo>
                    <a:pt x="1843" y="6585"/>
                  </a:lnTo>
                  <a:lnTo>
                    <a:pt x="1836" y="6506"/>
                  </a:lnTo>
                  <a:lnTo>
                    <a:pt x="1831" y="6466"/>
                  </a:lnTo>
                  <a:lnTo>
                    <a:pt x="1826" y="6427"/>
                  </a:lnTo>
                  <a:lnTo>
                    <a:pt x="1826" y="6427"/>
                  </a:lnTo>
                  <a:lnTo>
                    <a:pt x="1820" y="6394"/>
                  </a:lnTo>
                  <a:lnTo>
                    <a:pt x="1814" y="6362"/>
                  </a:lnTo>
                  <a:lnTo>
                    <a:pt x="1800" y="6298"/>
                  </a:lnTo>
                  <a:lnTo>
                    <a:pt x="1784" y="6236"/>
                  </a:lnTo>
                  <a:lnTo>
                    <a:pt x="1767" y="6172"/>
                  </a:lnTo>
                  <a:lnTo>
                    <a:pt x="1732" y="6046"/>
                  </a:lnTo>
                  <a:lnTo>
                    <a:pt x="1716" y="5982"/>
                  </a:lnTo>
                  <a:lnTo>
                    <a:pt x="1701" y="5918"/>
                  </a:lnTo>
                  <a:lnTo>
                    <a:pt x="1701" y="5918"/>
                  </a:lnTo>
                  <a:lnTo>
                    <a:pt x="1687" y="5847"/>
                  </a:lnTo>
                  <a:lnTo>
                    <a:pt x="1675" y="5776"/>
                  </a:lnTo>
                  <a:lnTo>
                    <a:pt x="1664" y="5704"/>
                  </a:lnTo>
                  <a:lnTo>
                    <a:pt x="1654" y="5633"/>
                  </a:lnTo>
                  <a:lnTo>
                    <a:pt x="1637" y="5489"/>
                  </a:lnTo>
                  <a:lnTo>
                    <a:pt x="1619" y="5345"/>
                  </a:lnTo>
                  <a:lnTo>
                    <a:pt x="1619" y="5345"/>
                  </a:lnTo>
                  <a:lnTo>
                    <a:pt x="1603" y="5222"/>
                  </a:lnTo>
                  <a:lnTo>
                    <a:pt x="1582" y="5102"/>
                  </a:lnTo>
                  <a:lnTo>
                    <a:pt x="1562" y="4980"/>
                  </a:lnTo>
                  <a:lnTo>
                    <a:pt x="1540" y="4859"/>
                  </a:lnTo>
                  <a:lnTo>
                    <a:pt x="1540" y="4859"/>
                  </a:lnTo>
                  <a:lnTo>
                    <a:pt x="1292" y="3478"/>
                  </a:lnTo>
                  <a:lnTo>
                    <a:pt x="1271" y="3442"/>
                  </a:lnTo>
                  <a:lnTo>
                    <a:pt x="1271" y="3442"/>
                  </a:lnTo>
                  <a:lnTo>
                    <a:pt x="1203" y="3321"/>
                  </a:lnTo>
                  <a:lnTo>
                    <a:pt x="1203" y="3321"/>
                  </a:lnTo>
                  <a:lnTo>
                    <a:pt x="1181" y="3283"/>
                  </a:lnTo>
                  <a:lnTo>
                    <a:pt x="1169" y="3264"/>
                  </a:lnTo>
                  <a:lnTo>
                    <a:pt x="1157" y="3246"/>
                  </a:lnTo>
                  <a:lnTo>
                    <a:pt x="1145" y="3228"/>
                  </a:lnTo>
                  <a:lnTo>
                    <a:pt x="1131" y="3211"/>
                  </a:lnTo>
                  <a:lnTo>
                    <a:pt x="1116" y="3194"/>
                  </a:lnTo>
                  <a:lnTo>
                    <a:pt x="1100" y="3180"/>
                  </a:lnTo>
                  <a:lnTo>
                    <a:pt x="1100" y="3180"/>
                  </a:lnTo>
                  <a:lnTo>
                    <a:pt x="1086" y="3169"/>
                  </a:lnTo>
                  <a:lnTo>
                    <a:pt x="1073" y="3159"/>
                  </a:lnTo>
                  <a:lnTo>
                    <a:pt x="1044" y="3141"/>
                  </a:lnTo>
                  <a:lnTo>
                    <a:pt x="1016" y="3125"/>
                  </a:lnTo>
                  <a:lnTo>
                    <a:pt x="986" y="3110"/>
                  </a:lnTo>
                  <a:lnTo>
                    <a:pt x="986" y="3110"/>
                  </a:lnTo>
                  <a:lnTo>
                    <a:pt x="953" y="3091"/>
                  </a:lnTo>
                  <a:lnTo>
                    <a:pt x="921" y="3070"/>
                  </a:lnTo>
                  <a:lnTo>
                    <a:pt x="888" y="3050"/>
                  </a:lnTo>
                  <a:lnTo>
                    <a:pt x="858" y="3027"/>
                  </a:lnTo>
                  <a:lnTo>
                    <a:pt x="827" y="3004"/>
                  </a:lnTo>
                  <a:lnTo>
                    <a:pt x="798" y="2980"/>
                  </a:lnTo>
                  <a:lnTo>
                    <a:pt x="769" y="2955"/>
                  </a:lnTo>
                  <a:lnTo>
                    <a:pt x="742" y="2928"/>
                  </a:lnTo>
                  <a:lnTo>
                    <a:pt x="715" y="2901"/>
                  </a:lnTo>
                  <a:lnTo>
                    <a:pt x="689" y="2873"/>
                  </a:lnTo>
                  <a:lnTo>
                    <a:pt x="665" y="2844"/>
                  </a:lnTo>
                  <a:lnTo>
                    <a:pt x="641" y="2814"/>
                  </a:lnTo>
                  <a:lnTo>
                    <a:pt x="618" y="2784"/>
                  </a:lnTo>
                  <a:lnTo>
                    <a:pt x="595" y="2753"/>
                  </a:lnTo>
                  <a:lnTo>
                    <a:pt x="575" y="2720"/>
                  </a:lnTo>
                  <a:lnTo>
                    <a:pt x="556" y="2688"/>
                  </a:lnTo>
                  <a:lnTo>
                    <a:pt x="512" y="2651"/>
                  </a:lnTo>
                  <a:lnTo>
                    <a:pt x="512" y="2651"/>
                  </a:lnTo>
                  <a:lnTo>
                    <a:pt x="494" y="2633"/>
                  </a:lnTo>
                  <a:lnTo>
                    <a:pt x="480" y="2613"/>
                  </a:lnTo>
                  <a:lnTo>
                    <a:pt x="466" y="2593"/>
                  </a:lnTo>
                  <a:lnTo>
                    <a:pt x="454" y="2571"/>
                  </a:lnTo>
                  <a:lnTo>
                    <a:pt x="442" y="2548"/>
                  </a:lnTo>
                  <a:lnTo>
                    <a:pt x="432" y="2526"/>
                  </a:lnTo>
                  <a:lnTo>
                    <a:pt x="422" y="2503"/>
                  </a:lnTo>
                  <a:lnTo>
                    <a:pt x="414" y="2479"/>
                  </a:lnTo>
                  <a:lnTo>
                    <a:pt x="397" y="2431"/>
                  </a:lnTo>
                  <a:lnTo>
                    <a:pt x="380" y="2381"/>
                  </a:lnTo>
                  <a:lnTo>
                    <a:pt x="364" y="2333"/>
                  </a:lnTo>
                  <a:lnTo>
                    <a:pt x="353" y="2309"/>
                  </a:lnTo>
                  <a:lnTo>
                    <a:pt x="343" y="2286"/>
                  </a:lnTo>
                  <a:lnTo>
                    <a:pt x="343" y="2286"/>
                  </a:lnTo>
                  <a:lnTo>
                    <a:pt x="325" y="2253"/>
                  </a:lnTo>
                  <a:lnTo>
                    <a:pt x="306" y="2219"/>
                  </a:lnTo>
                  <a:lnTo>
                    <a:pt x="287" y="2187"/>
                  </a:lnTo>
                  <a:lnTo>
                    <a:pt x="269" y="2153"/>
                  </a:lnTo>
                  <a:lnTo>
                    <a:pt x="269" y="2153"/>
                  </a:lnTo>
                  <a:lnTo>
                    <a:pt x="253" y="2119"/>
                  </a:lnTo>
                  <a:lnTo>
                    <a:pt x="240" y="2084"/>
                  </a:lnTo>
                  <a:lnTo>
                    <a:pt x="228" y="2048"/>
                  </a:lnTo>
                  <a:lnTo>
                    <a:pt x="218" y="2012"/>
                  </a:lnTo>
                  <a:lnTo>
                    <a:pt x="212" y="1976"/>
                  </a:lnTo>
                  <a:lnTo>
                    <a:pt x="208" y="1939"/>
                  </a:lnTo>
                  <a:lnTo>
                    <a:pt x="205" y="1902"/>
                  </a:lnTo>
                  <a:lnTo>
                    <a:pt x="205" y="1864"/>
                  </a:lnTo>
                  <a:lnTo>
                    <a:pt x="205" y="1864"/>
                  </a:lnTo>
                  <a:lnTo>
                    <a:pt x="205" y="1851"/>
                  </a:lnTo>
                  <a:lnTo>
                    <a:pt x="208" y="1839"/>
                  </a:lnTo>
                  <a:lnTo>
                    <a:pt x="210" y="1826"/>
                  </a:lnTo>
                  <a:lnTo>
                    <a:pt x="212" y="1814"/>
                  </a:lnTo>
                  <a:lnTo>
                    <a:pt x="217" y="1802"/>
                  </a:lnTo>
                  <a:lnTo>
                    <a:pt x="223" y="1791"/>
                  </a:lnTo>
                  <a:lnTo>
                    <a:pt x="232" y="1783"/>
                  </a:lnTo>
                  <a:lnTo>
                    <a:pt x="241" y="1774"/>
                  </a:lnTo>
                  <a:lnTo>
                    <a:pt x="209" y="1741"/>
                  </a:lnTo>
                  <a:lnTo>
                    <a:pt x="209" y="1741"/>
                  </a:lnTo>
                  <a:lnTo>
                    <a:pt x="197" y="1741"/>
                  </a:lnTo>
                  <a:lnTo>
                    <a:pt x="186" y="1737"/>
                  </a:lnTo>
                  <a:lnTo>
                    <a:pt x="175" y="1732"/>
                  </a:lnTo>
                  <a:lnTo>
                    <a:pt x="164" y="1725"/>
                  </a:lnTo>
                  <a:lnTo>
                    <a:pt x="156" y="1717"/>
                  </a:lnTo>
                  <a:lnTo>
                    <a:pt x="147" y="1707"/>
                  </a:lnTo>
                  <a:lnTo>
                    <a:pt x="141" y="1696"/>
                  </a:lnTo>
                  <a:lnTo>
                    <a:pt x="137" y="1684"/>
                  </a:lnTo>
                  <a:lnTo>
                    <a:pt x="137" y="1684"/>
                  </a:lnTo>
                  <a:lnTo>
                    <a:pt x="134" y="1673"/>
                  </a:lnTo>
                  <a:lnTo>
                    <a:pt x="132" y="1661"/>
                  </a:lnTo>
                  <a:lnTo>
                    <a:pt x="132" y="1649"/>
                  </a:lnTo>
                  <a:lnTo>
                    <a:pt x="132" y="1636"/>
                  </a:lnTo>
                  <a:lnTo>
                    <a:pt x="134" y="1612"/>
                  </a:lnTo>
                  <a:lnTo>
                    <a:pt x="139" y="1588"/>
                  </a:lnTo>
                  <a:lnTo>
                    <a:pt x="139" y="1588"/>
                  </a:lnTo>
                  <a:lnTo>
                    <a:pt x="145" y="1558"/>
                  </a:lnTo>
                  <a:lnTo>
                    <a:pt x="155" y="1529"/>
                  </a:lnTo>
                  <a:lnTo>
                    <a:pt x="165" y="1501"/>
                  </a:lnTo>
                  <a:lnTo>
                    <a:pt x="173" y="1488"/>
                  </a:lnTo>
                  <a:lnTo>
                    <a:pt x="180" y="1475"/>
                  </a:lnTo>
                  <a:lnTo>
                    <a:pt x="187" y="1462"/>
                  </a:lnTo>
                  <a:lnTo>
                    <a:pt x="196" y="1450"/>
                  </a:lnTo>
                  <a:lnTo>
                    <a:pt x="205" y="1439"/>
                  </a:lnTo>
                  <a:lnTo>
                    <a:pt x="215" y="1428"/>
                  </a:lnTo>
                  <a:lnTo>
                    <a:pt x="226" y="1418"/>
                  </a:lnTo>
                  <a:lnTo>
                    <a:pt x="238" y="1410"/>
                  </a:lnTo>
                  <a:lnTo>
                    <a:pt x="250" y="1403"/>
                  </a:lnTo>
                  <a:lnTo>
                    <a:pt x="263" y="1396"/>
                  </a:lnTo>
                  <a:lnTo>
                    <a:pt x="263" y="1396"/>
                  </a:lnTo>
                  <a:lnTo>
                    <a:pt x="275" y="1392"/>
                  </a:lnTo>
                  <a:lnTo>
                    <a:pt x="287" y="1388"/>
                  </a:lnTo>
                  <a:lnTo>
                    <a:pt x="300" y="1386"/>
                  </a:lnTo>
                  <a:lnTo>
                    <a:pt x="312" y="1384"/>
                  </a:lnTo>
                  <a:lnTo>
                    <a:pt x="304" y="1317"/>
                  </a:lnTo>
                  <a:lnTo>
                    <a:pt x="304" y="1317"/>
                  </a:lnTo>
                  <a:lnTo>
                    <a:pt x="294" y="1286"/>
                  </a:lnTo>
                  <a:lnTo>
                    <a:pt x="286" y="1254"/>
                  </a:lnTo>
                  <a:lnTo>
                    <a:pt x="281" y="1221"/>
                  </a:lnTo>
                  <a:lnTo>
                    <a:pt x="278" y="1188"/>
                  </a:lnTo>
                  <a:lnTo>
                    <a:pt x="278" y="1154"/>
                  </a:lnTo>
                  <a:lnTo>
                    <a:pt x="281" y="1120"/>
                  </a:lnTo>
                  <a:lnTo>
                    <a:pt x="287" y="1088"/>
                  </a:lnTo>
                  <a:lnTo>
                    <a:pt x="295" y="1055"/>
                  </a:lnTo>
                  <a:lnTo>
                    <a:pt x="295" y="1055"/>
                  </a:lnTo>
                  <a:lnTo>
                    <a:pt x="299" y="1045"/>
                  </a:lnTo>
                  <a:lnTo>
                    <a:pt x="304" y="1035"/>
                  </a:lnTo>
                  <a:lnTo>
                    <a:pt x="308" y="1025"/>
                  </a:lnTo>
                  <a:lnTo>
                    <a:pt x="316" y="1017"/>
                  </a:lnTo>
                  <a:lnTo>
                    <a:pt x="316" y="1017"/>
                  </a:lnTo>
                  <a:lnTo>
                    <a:pt x="324" y="1011"/>
                  </a:lnTo>
                  <a:lnTo>
                    <a:pt x="334" y="1007"/>
                  </a:lnTo>
                  <a:lnTo>
                    <a:pt x="343" y="1005"/>
                  </a:lnTo>
                  <a:lnTo>
                    <a:pt x="354" y="1004"/>
                  </a:lnTo>
                  <a:lnTo>
                    <a:pt x="365" y="1004"/>
                  </a:lnTo>
                  <a:lnTo>
                    <a:pt x="376" y="1005"/>
                  </a:lnTo>
                  <a:lnTo>
                    <a:pt x="396" y="1010"/>
                  </a:lnTo>
                  <a:lnTo>
                    <a:pt x="396" y="1010"/>
                  </a:lnTo>
                  <a:lnTo>
                    <a:pt x="643" y="1063"/>
                  </a:lnTo>
                  <a:lnTo>
                    <a:pt x="625" y="1020"/>
                  </a:lnTo>
                  <a:lnTo>
                    <a:pt x="625" y="1020"/>
                  </a:lnTo>
                  <a:lnTo>
                    <a:pt x="593" y="969"/>
                  </a:lnTo>
                  <a:lnTo>
                    <a:pt x="557" y="917"/>
                  </a:lnTo>
                  <a:lnTo>
                    <a:pt x="521" y="868"/>
                  </a:lnTo>
                  <a:lnTo>
                    <a:pt x="482" y="819"/>
                  </a:lnTo>
                  <a:lnTo>
                    <a:pt x="443" y="770"/>
                  </a:lnTo>
                  <a:lnTo>
                    <a:pt x="403" y="722"/>
                  </a:lnTo>
                  <a:lnTo>
                    <a:pt x="322" y="627"/>
                  </a:lnTo>
                  <a:lnTo>
                    <a:pt x="282" y="581"/>
                  </a:lnTo>
                  <a:lnTo>
                    <a:pt x="242" y="532"/>
                  </a:lnTo>
                  <a:lnTo>
                    <a:pt x="204" y="484"/>
                  </a:lnTo>
                  <a:lnTo>
                    <a:pt x="167" y="435"/>
                  </a:lnTo>
                  <a:lnTo>
                    <a:pt x="131" y="385"/>
                  </a:lnTo>
                  <a:lnTo>
                    <a:pt x="96" y="333"/>
                  </a:lnTo>
                  <a:lnTo>
                    <a:pt x="65" y="280"/>
                  </a:lnTo>
                  <a:lnTo>
                    <a:pt x="49" y="254"/>
                  </a:lnTo>
                  <a:lnTo>
                    <a:pt x="35" y="226"/>
                  </a:lnTo>
                  <a:lnTo>
                    <a:pt x="35" y="226"/>
                  </a:lnTo>
                  <a:lnTo>
                    <a:pt x="23" y="201"/>
                  </a:lnTo>
                  <a:lnTo>
                    <a:pt x="12" y="175"/>
                  </a:lnTo>
                  <a:lnTo>
                    <a:pt x="8" y="162"/>
                  </a:lnTo>
                  <a:lnTo>
                    <a:pt x="5" y="149"/>
                  </a:lnTo>
                  <a:lnTo>
                    <a:pt x="2" y="134"/>
                  </a:lnTo>
                  <a:lnTo>
                    <a:pt x="0" y="121"/>
                  </a:lnTo>
                  <a:lnTo>
                    <a:pt x="0" y="121"/>
                  </a:lnTo>
                  <a:lnTo>
                    <a:pt x="0" y="107"/>
                  </a:lnTo>
                  <a:lnTo>
                    <a:pt x="1" y="92"/>
                  </a:lnTo>
                  <a:lnTo>
                    <a:pt x="3" y="79"/>
                  </a:lnTo>
                  <a:lnTo>
                    <a:pt x="7" y="66"/>
                  </a:lnTo>
                  <a:lnTo>
                    <a:pt x="13" y="53"/>
                  </a:lnTo>
                  <a:lnTo>
                    <a:pt x="19" y="41"/>
                  </a:lnTo>
                  <a:lnTo>
                    <a:pt x="27" y="30"/>
                  </a:lnTo>
                  <a:lnTo>
                    <a:pt x="38" y="21"/>
                  </a:lnTo>
                  <a:lnTo>
                    <a:pt x="38" y="21"/>
                  </a:lnTo>
                  <a:lnTo>
                    <a:pt x="50" y="13"/>
                  </a:lnTo>
                  <a:lnTo>
                    <a:pt x="65" y="6"/>
                  </a:lnTo>
                  <a:lnTo>
                    <a:pt x="79" y="2"/>
                  </a:lnTo>
                  <a:lnTo>
                    <a:pt x="95" y="0"/>
                  </a:lnTo>
                  <a:lnTo>
                    <a:pt x="110" y="0"/>
                  </a:lnTo>
                  <a:lnTo>
                    <a:pt x="126" y="1"/>
                  </a:lnTo>
                  <a:lnTo>
                    <a:pt x="141" y="3"/>
                  </a:lnTo>
                  <a:lnTo>
                    <a:pt x="157" y="7"/>
                  </a:lnTo>
                  <a:lnTo>
                    <a:pt x="157" y="7"/>
                  </a:lnTo>
                  <a:lnTo>
                    <a:pt x="171" y="12"/>
                  </a:lnTo>
                  <a:lnTo>
                    <a:pt x="186" y="18"/>
                  </a:lnTo>
                  <a:lnTo>
                    <a:pt x="199" y="24"/>
                  </a:lnTo>
                  <a:lnTo>
                    <a:pt x="214" y="30"/>
                  </a:lnTo>
                  <a:lnTo>
                    <a:pt x="239" y="46"/>
                  </a:lnTo>
                  <a:lnTo>
                    <a:pt x="264" y="64"/>
                  </a:lnTo>
                  <a:lnTo>
                    <a:pt x="289" y="82"/>
                  </a:lnTo>
                  <a:lnTo>
                    <a:pt x="312" y="102"/>
                  </a:lnTo>
                  <a:lnTo>
                    <a:pt x="358" y="144"/>
                  </a:lnTo>
                  <a:lnTo>
                    <a:pt x="358" y="144"/>
                  </a:lnTo>
                  <a:lnTo>
                    <a:pt x="593" y="367"/>
                  </a:lnTo>
                  <a:lnTo>
                    <a:pt x="593" y="367"/>
                  </a:lnTo>
                  <a:lnTo>
                    <a:pt x="628" y="399"/>
                  </a:lnTo>
                  <a:lnTo>
                    <a:pt x="661" y="431"/>
                  </a:lnTo>
                  <a:lnTo>
                    <a:pt x="694" y="465"/>
                  </a:lnTo>
                  <a:lnTo>
                    <a:pt x="725" y="500"/>
                  </a:lnTo>
                  <a:lnTo>
                    <a:pt x="725" y="500"/>
                  </a:lnTo>
                  <a:lnTo>
                    <a:pt x="741" y="520"/>
                  </a:lnTo>
                  <a:lnTo>
                    <a:pt x="756" y="541"/>
                  </a:lnTo>
                  <a:lnTo>
                    <a:pt x="786" y="583"/>
                  </a:lnTo>
                  <a:lnTo>
                    <a:pt x="814" y="626"/>
                  </a:lnTo>
                  <a:lnTo>
                    <a:pt x="843" y="669"/>
                  </a:lnTo>
                  <a:lnTo>
                    <a:pt x="843" y="669"/>
                  </a:lnTo>
                  <a:lnTo>
                    <a:pt x="893" y="745"/>
                  </a:lnTo>
                  <a:lnTo>
                    <a:pt x="945" y="820"/>
                  </a:lnTo>
                  <a:lnTo>
                    <a:pt x="999" y="894"/>
                  </a:lnTo>
                  <a:lnTo>
                    <a:pt x="1053" y="966"/>
                  </a:lnTo>
                  <a:lnTo>
                    <a:pt x="1109" y="1039"/>
                  </a:lnTo>
                  <a:lnTo>
                    <a:pt x="1167" y="1108"/>
                  </a:lnTo>
                  <a:lnTo>
                    <a:pt x="1226" y="1178"/>
                  </a:lnTo>
                  <a:lnTo>
                    <a:pt x="1286" y="1247"/>
                  </a:lnTo>
                  <a:lnTo>
                    <a:pt x="1316" y="1281"/>
                  </a:lnTo>
                  <a:lnTo>
                    <a:pt x="1316" y="1281"/>
                  </a:lnTo>
                  <a:lnTo>
                    <a:pt x="1391" y="1284"/>
                  </a:lnTo>
                  <a:lnTo>
                    <a:pt x="1391" y="1284"/>
                  </a:lnTo>
                  <a:lnTo>
                    <a:pt x="1414" y="1285"/>
                  </a:lnTo>
                  <a:lnTo>
                    <a:pt x="1425" y="1287"/>
                  </a:lnTo>
                  <a:lnTo>
                    <a:pt x="1436" y="1290"/>
                  </a:lnTo>
                  <a:lnTo>
                    <a:pt x="1436" y="1290"/>
                  </a:lnTo>
                  <a:lnTo>
                    <a:pt x="1445" y="1293"/>
                  </a:lnTo>
                  <a:lnTo>
                    <a:pt x="1455" y="1298"/>
                  </a:lnTo>
                  <a:lnTo>
                    <a:pt x="1463" y="1304"/>
                  </a:lnTo>
                  <a:lnTo>
                    <a:pt x="1471" y="1310"/>
                  </a:lnTo>
                  <a:lnTo>
                    <a:pt x="1486" y="1322"/>
                  </a:lnTo>
                  <a:lnTo>
                    <a:pt x="1501" y="1337"/>
                  </a:lnTo>
                  <a:lnTo>
                    <a:pt x="1501" y="1337"/>
                  </a:lnTo>
                  <a:lnTo>
                    <a:pt x="1537" y="1370"/>
                  </a:lnTo>
                  <a:lnTo>
                    <a:pt x="1574" y="1402"/>
                  </a:lnTo>
                  <a:lnTo>
                    <a:pt x="1612" y="1433"/>
                  </a:lnTo>
                  <a:lnTo>
                    <a:pt x="1652" y="1462"/>
                  </a:lnTo>
                  <a:lnTo>
                    <a:pt x="1692" y="1491"/>
                  </a:lnTo>
                  <a:lnTo>
                    <a:pt x="1732" y="1517"/>
                  </a:lnTo>
                  <a:lnTo>
                    <a:pt x="1774" y="1543"/>
                  </a:lnTo>
                  <a:lnTo>
                    <a:pt x="1816" y="1567"/>
                  </a:lnTo>
                  <a:lnTo>
                    <a:pt x="1816" y="1567"/>
                  </a:lnTo>
                  <a:lnTo>
                    <a:pt x="1846" y="1583"/>
                  </a:lnTo>
                  <a:lnTo>
                    <a:pt x="1876" y="1600"/>
                  </a:lnTo>
                  <a:lnTo>
                    <a:pt x="1904" y="1618"/>
                  </a:lnTo>
                  <a:lnTo>
                    <a:pt x="1918" y="1628"/>
                  </a:lnTo>
                  <a:lnTo>
                    <a:pt x="1932" y="1638"/>
                  </a:lnTo>
                  <a:lnTo>
                    <a:pt x="1932" y="1638"/>
                  </a:lnTo>
                  <a:lnTo>
                    <a:pt x="1944" y="1649"/>
                  </a:lnTo>
                  <a:lnTo>
                    <a:pt x="1956" y="1661"/>
                  </a:lnTo>
                  <a:lnTo>
                    <a:pt x="1966" y="1673"/>
                  </a:lnTo>
                  <a:lnTo>
                    <a:pt x="1976" y="1685"/>
                  </a:lnTo>
                  <a:lnTo>
                    <a:pt x="1995" y="1712"/>
                  </a:lnTo>
                  <a:lnTo>
                    <a:pt x="2012" y="1739"/>
                  </a:lnTo>
                  <a:lnTo>
                    <a:pt x="2028" y="1769"/>
                  </a:lnTo>
                  <a:lnTo>
                    <a:pt x="2042" y="1800"/>
                  </a:lnTo>
                  <a:lnTo>
                    <a:pt x="2054" y="1830"/>
                  </a:lnTo>
                  <a:lnTo>
                    <a:pt x="2066" y="1860"/>
                  </a:lnTo>
                  <a:lnTo>
                    <a:pt x="2066" y="1860"/>
                  </a:lnTo>
                  <a:lnTo>
                    <a:pt x="2084" y="1908"/>
                  </a:lnTo>
                  <a:lnTo>
                    <a:pt x="2101" y="1955"/>
                  </a:lnTo>
                  <a:lnTo>
                    <a:pt x="2117" y="2003"/>
                  </a:lnTo>
                  <a:lnTo>
                    <a:pt x="2131" y="2051"/>
                  </a:lnTo>
                  <a:lnTo>
                    <a:pt x="2145" y="2099"/>
                  </a:lnTo>
                  <a:lnTo>
                    <a:pt x="2159" y="2147"/>
                  </a:lnTo>
                  <a:lnTo>
                    <a:pt x="2171" y="2196"/>
                  </a:lnTo>
                  <a:lnTo>
                    <a:pt x="2183" y="2246"/>
                  </a:lnTo>
                  <a:lnTo>
                    <a:pt x="2193" y="2295"/>
                  </a:lnTo>
                  <a:lnTo>
                    <a:pt x="2203" y="2344"/>
                  </a:lnTo>
                  <a:lnTo>
                    <a:pt x="2213" y="2393"/>
                  </a:lnTo>
                  <a:lnTo>
                    <a:pt x="2220" y="2443"/>
                  </a:lnTo>
                  <a:lnTo>
                    <a:pt x="2228" y="2493"/>
                  </a:lnTo>
                  <a:lnTo>
                    <a:pt x="2234" y="2542"/>
                  </a:lnTo>
                  <a:lnTo>
                    <a:pt x="2239" y="2593"/>
                  </a:lnTo>
                  <a:lnTo>
                    <a:pt x="2244" y="2642"/>
                  </a:lnTo>
                  <a:lnTo>
                    <a:pt x="2245" y="2641"/>
                  </a:lnTo>
                  <a:lnTo>
                    <a:pt x="2245" y="2641"/>
                  </a:lnTo>
                  <a:lnTo>
                    <a:pt x="2246" y="2657"/>
                  </a:lnTo>
                  <a:lnTo>
                    <a:pt x="2250" y="2672"/>
                  </a:lnTo>
                  <a:lnTo>
                    <a:pt x="2253" y="2690"/>
                  </a:lnTo>
                  <a:lnTo>
                    <a:pt x="2259" y="2707"/>
                  </a:lnTo>
                  <a:lnTo>
                    <a:pt x="2269" y="2740"/>
                  </a:lnTo>
                  <a:lnTo>
                    <a:pt x="2277" y="2766"/>
                  </a:lnTo>
                  <a:lnTo>
                    <a:pt x="2277" y="2766"/>
                  </a:lnTo>
                  <a:lnTo>
                    <a:pt x="2293" y="2837"/>
                  </a:lnTo>
                  <a:lnTo>
                    <a:pt x="2307" y="2909"/>
                  </a:lnTo>
                  <a:lnTo>
                    <a:pt x="2321" y="2980"/>
                  </a:lnTo>
                  <a:lnTo>
                    <a:pt x="2333" y="3052"/>
                  </a:lnTo>
                  <a:lnTo>
                    <a:pt x="2343" y="3124"/>
                  </a:lnTo>
                  <a:lnTo>
                    <a:pt x="2353" y="3198"/>
                  </a:lnTo>
                  <a:lnTo>
                    <a:pt x="2371" y="3342"/>
                  </a:lnTo>
                  <a:lnTo>
                    <a:pt x="2387" y="3487"/>
                  </a:lnTo>
                  <a:lnTo>
                    <a:pt x="2403" y="3633"/>
                  </a:lnTo>
                  <a:lnTo>
                    <a:pt x="2423" y="3778"/>
                  </a:lnTo>
                  <a:lnTo>
                    <a:pt x="2432" y="3850"/>
                  </a:lnTo>
                  <a:lnTo>
                    <a:pt x="2444" y="3924"/>
                  </a:lnTo>
                  <a:lnTo>
                    <a:pt x="2444" y="3924"/>
                  </a:lnTo>
                  <a:lnTo>
                    <a:pt x="2456" y="3990"/>
                  </a:lnTo>
                  <a:lnTo>
                    <a:pt x="2468" y="4056"/>
                  </a:lnTo>
                  <a:lnTo>
                    <a:pt x="2482" y="4123"/>
                  </a:lnTo>
                  <a:lnTo>
                    <a:pt x="2496" y="4189"/>
                  </a:lnTo>
                  <a:lnTo>
                    <a:pt x="2512" y="4256"/>
                  </a:lnTo>
                  <a:lnTo>
                    <a:pt x="2527" y="4322"/>
                  </a:lnTo>
                  <a:lnTo>
                    <a:pt x="2561" y="4453"/>
                  </a:lnTo>
                  <a:lnTo>
                    <a:pt x="2597" y="4584"/>
                  </a:lnTo>
                  <a:lnTo>
                    <a:pt x="2634" y="4714"/>
                  </a:lnTo>
                  <a:lnTo>
                    <a:pt x="2711" y="4974"/>
                  </a:lnTo>
                  <a:lnTo>
                    <a:pt x="2711" y="4974"/>
                  </a:lnTo>
                  <a:lnTo>
                    <a:pt x="2835" y="538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1" name="Freeform 87">
              <a:extLst>
                <a:ext uri="{FF2B5EF4-FFF2-40B4-BE49-F238E27FC236}">
                  <a16:creationId xmlns:a16="http://schemas.microsoft.com/office/drawing/2014/main" id="{9AB7D80F-5C46-F894-28BC-9C935783B6C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3" y="921"/>
              <a:ext cx="20" cy="46"/>
            </a:xfrm>
            <a:custGeom>
              <a:avLst/>
              <a:gdLst>
                <a:gd name="T0" fmla="*/ 66 w 80"/>
                <a:gd name="T1" fmla="*/ 5 h 180"/>
                <a:gd name="T2" fmla="*/ 66 w 80"/>
                <a:gd name="T3" fmla="*/ 5 h 180"/>
                <a:gd name="T4" fmla="*/ 52 w 80"/>
                <a:gd name="T5" fmla="*/ 49 h 180"/>
                <a:gd name="T6" fmla="*/ 39 w 80"/>
                <a:gd name="T7" fmla="*/ 92 h 180"/>
                <a:gd name="T8" fmla="*/ 39 w 80"/>
                <a:gd name="T9" fmla="*/ 92 h 180"/>
                <a:gd name="T10" fmla="*/ 32 w 80"/>
                <a:gd name="T11" fmla="*/ 112 h 180"/>
                <a:gd name="T12" fmla="*/ 24 w 80"/>
                <a:gd name="T13" fmla="*/ 131 h 180"/>
                <a:gd name="T14" fmla="*/ 13 w 80"/>
                <a:gd name="T15" fmla="*/ 150 h 180"/>
                <a:gd name="T16" fmla="*/ 1 w 80"/>
                <a:gd name="T17" fmla="*/ 167 h 180"/>
                <a:gd name="T18" fmla="*/ 1 w 80"/>
                <a:gd name="T19" fmla="*/ 167 h 180"/>
                <a:gd name="T20" fmla="*/ 0 w 80"/>
                <a:gd name="T21" fmla="*/ 171 h 180"/>
                <a:gd name="T22" fmla="*/ 0 w 80"/>
                <a:gd name="T23" fmla="*/ 173 h 180"/>
                <a:gd name="T24" fmla="*/ 0 w 80"/>
                <a:gd name="T25" fmla="*/ 175 h 180"/>
                <a:gd name="T26" fmla="*/ 2 w 80"/>
                <a:gd name="T27" fmla="*/ 178 h 180"/>
                <a:gd name="T28" fmla="*/ 4 w 80"/>
                <a:gd name="T29" fmla="*/ 179 h 180"/>
                <a:gd name="T30" fmla="*/ 7 w 80"/>
                <a:gd name="T31" fmla="*/ 180 h 180"/>
                <a:gd name="T32" fmla="*/ 9 w 80"/>
                <a:gd name="T33" fmla="*/ 179 h 180"/>
                <a:gd name="T34" fmla="*/ 12 w 80"/>
                <a:gd name="T35" fmla="*/ 178 h 180"/>
                <a:gd name="T36" fmla="*/ 12 w 80"/>
                <a:gd name="T37" fmla="*/ 178 h 180"/>
                <a:gd name="T38" fmla="*/ 24 w 80"/>
                <a:gd name="T39" fmla="*/ 160 h 180"/>
                <a:gd name="T40" fmla="*/ 34 w 80"/>
                <a:gd name="T41" fmla="*/ 141 h 180"/>
                <a:gd name="T42" fmla="*/ 44 w 80"/>
                <a:gd name="T43" fmla="*/ 120 h 180"/>
                <a:gd name="T44" fmla="*/ 51 w 80"/>
                <a:gd name="T45" fmla="*/ 100 h 180"/>
                <a:gd name="T46" fmla="*/ 51 w 80"/>
                <a:gd name="T47" fmla="*/ 100 h 180"/>
                <a:gd name="T48" fmla="*/ 66 w 80"/>
                <a:gd name="T49" fmla="*/ 55 h 180"/>
                <a:gd name="T50" fmla="*/ 80 w 80"/>
                <a:gd name="T51" fmla="*/ 9 h 180"/>
                <a:gd name="T52" fmla="*/ 80 w 80"/>
                <a:gd name="T53" fmla="*/ 9 h 180"/>
                <a:gd name="T54" fmla="*/ 80 w 80"/>
                <a:gd name="T55" fmla="*/ 6 h 180"/>
                <a:gd name="T56" fmla="*/ 79 w 80"/>
                <a:gd name="T57" fmla="*/ 3 h 180"/>
                <a:gd name="T58" fmla="*/ 78 w 80"/>
                <a:gd name="T59" fmla="*/ 1 h 180"/>
                <a:gd name="T60" fmla="*/ 75 w 80"/>
                <a:gd name="T61" fmla="*/ 0 h 180"/>
                <a:gd name="T62" fmla="*/ 73 w 80"/>
                <a:gd name="T63" fmla="*/ 0 h 180"/>
                <a:gd name="T64" fmla="*/ 69 w 80"/>
                <a:gd name="T65" fmla="*/ 1 h 180"/>
                <a:gd name="T66" fmla="*/ 67 w 80"/>
                <a:gd name="T67" fmla="*/ 2 h 180"/>
                <a:gd name="T68" fmla="*/ 66 w 80"/>
                <a:gd name="T69" fmla="*/ 5 h 180"/>
                <a:gd name="T70" fmla="*/ 66 w 80"/>
                <a:gd name="T71" fmla="*/ 5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0" h="180">
                  <a:moveTo>
                    <a:pt x="66" y="5"/>
                  </a:moveTo>
                  <a:lnTo>
                    <a:pt x="66" y="5"/>
                  </a:lnTo>
                  <a:lnTo>
                    <a:pt x="52" y="49"/>
                  </a:lnTo>
                  <a:lnTo>
                    <a:pt x="39" y="92"/>
                  </a:lnTo>
                  <a:lnTo>
                    <a:pt x="39" y="92"/>
                  </a:lnTo>
                  <a:lnTo>
                    <a:pt x="32" y="112"/>
                  </a:lnTo>
                  <a:lnTo>
                    <a:pt x="24" y="131"/>
                  </a:lnTo>
                  <a:lnTo>
                    <a:pt x="13" y="150"/>
                  </a:lnTo>
                  <a:lnTo>
                    <a:pt x="1" y="167"/>
                  </a:lnTo>
                  <a:lnTo>
                    <a:pt x="1" y="167"/>
                  </a:lnTo>
                  <a:lnTo>
                    <a:pt x="0" y="171"/>
                  </a:lnTo>
                  <a:lnTo>
                    <a:pt x="0" y="173"/>
                  </a:lnTo>
                  <a:lnTo>
                    <a:pt x="0" y="175"/>
                  </a:lnTo>
                  <a:lnTo>
                    <a:pt x="2" y="178"/>
                  </a:lnTo>
                  <a:lnTo>
                    <a:pt x="4" y="179"/>
                  </a:lnTo>
                  <a:lnTo>
                    <a:pt x="7" y="180"/>
                  </a:lnTo>
                  <a:lnTo>
                    <a:pt x="9" y="179"/>
                  </a:lnTo>
                  <a:lnTo>
                    <a:pt x="12" y="178"/>
                  </a:lnTo>
                  <a:lnTo>
                    <a:pt x="12" y="178"/>
                  </a:lnTo>
                  <a:lnTo>
                    <a:pt x="24" y="160"/>
                  </a:lnTo>
                  <a:lnTo>
                    <a:pt x="34" y="141"/>
                  </a:lnTo>
                  <a:lnTo>
                    <a:pt x="44" y="120"/>
                  </a:lnTo>
                  <a:lnTo>
                    <a:pt x="51" y="100"/>
                  </a:lnTo>
                  <a:lnTo>
                    <a:pt x="51" y="100"/>
                  </a:lnTo>
                  <a:lnTo>
                    <a:pt x="66" y="55"/>
                  </a:lnTo>
                  <a:lnTo>
                    <a:pt x="80" y="9"/>
                  </a:lnTo>
                  <a:lnTo>
                    <a:pt x="80" y="9"/>
                  </a:lnTo>
                  <a:lnTo>
                    <a:pt x="80" y="6"/>
                  </a:lnTo>
                  <a:lnTo>
                    <a:pt x="79" y="3"/>
                  </a:lnTo>
                  <a:lnTo>
                    <a:pt x="78" y="1"/>
                  </a:lnTo>
                  <a:lnTo>
                    <a:pt x="75" y="0"/>
                  </a:lnTo>
                  <a:lnTo>
                    <a:pt x="73" y="0"/>
                  </a:lnTo>
                  <a:lnTo>
                    <a:pt x="69" y="1"/>
                  </a:lnTo>
                  <a:lnTo>
                    <a:pt x="67" y="2"/>
                  </a:lnTo>
                  <a:lnTo>
                    <a:pt x="66" y="5"/>
                  </a:lnTo>
                  <a:lnTo>
                    <a:pt x="66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2" name="Freeform 88">
              <a:extLst>
                <a:ext uri="{FF2B5EF4-FFF2-40B4-BE49-F238E27FC236}">
                  <a16:creationId xmlns:a16="http://schemas.microsoft.com/office/drawing/2014/main" id="{60C16C9C-3DD0-4375-B13C-895E0DE26E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5" y="162"/>
              <a:ext cx="52" cy="9"/>
            </a:xfrm>
            <a:custGeom>
              <a:avLst/>
              <a:gdLst>
                <a:gd name="T0" fmla="*/ 7 w 210"/>
                <a:gd name="T1" fmla="*/ 38 h 38"/>
                <a:gd name="T2" fmla="*/ 7 w 210"/>
                <a:gd name="T3" fmla="*/ 38 h 38"/>
                <a:gd name="T4" fmla="*/ 36 w 210"/>
                <a:gd name="T5" fmla="*/ 38 h 38"/>
                <a:gd name="T6" fmla="*/ 36 w 210"/>
                <a:gd name="T7" fmla="*/ 38 h 38"/>
                <a:gd name="T8" fmla="*/ 72 w 210"/>
                <a:gd name="T9" fmla="*/ 38 h 38"/>
                <a:gd name="T10" fmla="*/ 109 w 210"/>
                <a:gd name="T11" fmla="*/ 36 h 38"/>
                <a:gd name="T12" fmla="*/ 109 w 210"/>
                <a:gd name="T13" fmla="*/ 36 h 38"/>
                <a:gd name="T14" fmla="*/ 133 w 210"/>
                <a:gd name="T15" fmla="*/ 33 h 38"/>
                <a:gd name="T16" fmla="*/ 159 w 210"/>
                <a:gd name="T17" fmla="*/ 29 h 38"/>
                <a:gd name="T18" fmla="*/ 183 w 210"/>
                <a:gd name="T19" fmla="*/ 21 h 38"/>
                <a:gd name="T20" fmla="*/ 205 w 210"/>
                <a:gd name="T21" fmla="*/ 14 h 38"/>
                <a:gd name="T22" fmla="*/ 205 w 210"/>
                <a:gd name="T23" fmla="*/ 14 h 38"/>
                <a:gd name="T24" fmla="*/ 209 w 210"/>
                <a:gd name="T25" fmla="*/ 12 h 38"/>
                <a:gd name="T26" fmla="*/ 210 w 210"/>
                <a:gd name="T27" fmla="*/ 11 h 38"/>
                <a:gd name="T28" fmla="*/ 210 w 210"/>
                <a:gd name="T29" fmla="*/ 7 h 38"/>
                <a:gd name="T30" fmla="*/ 210 w 210"/>
                <a:gd name="T31" fmla="*/ 5 h 38"/>
                <a:gd name="T32" fmla="*/ 209 w 210"/>
                <a:gd name="T33" fmla="*/ 2 h 38"/>
                <a:gd name="T34" fmla="*/ 208 w 210"/>
                <a:gd name="T35" fmla="*/ 1 h 38"/>
                <a:gd name="T36" fmla="*/ 205 w 210"/>
                <a:gd name="T37" fmla="*/ 0 h 38"/>
                <a:gd name="T38" fmla="*/ 202 w 210"/>
                <a:gd name="T39" fmla="*/ 0 h 38"/>
                <a:gd name="T40" fmla="*/ 202 w 210"/>
                <a:gd name="T41" fmla="*/ 0 h 38"/>
                <a:gd name="T42" fmla="*/ 179 w 210"/>
                <a:gd name="T43" fmla="*/ 7 h 38"/>
                <a:gd name="T44" fmla="*/ 155 w 210"/>
                <a:gd name="T45" fmla="*/ 14 h 38"/>
                <a:gd name="T46" fmla="*/ 131 w 210"/>
                <a:gd name="T47" fmla="*/ 19 h 38"/>
                <a:gd name="T48" fmla="*/ 107 w 210"/>
                <a:gd name="T49" fmla="*/ 23 h 38"/>
                <a:gd name="T50" fmla="*/ 107 w 210"/>
                <a:gd name="T51" fmla="*/ 23 h 38"/>
                <a:gd name="T52" fmla="*/ 71 w 210"/>
                <a:gd name="T53" fmla="*/ 24 h 38"/>
                <a:gd name="T54" fmla="*/ 35 w 210"/>
                <a:gd name="T55" fmla="*/ 24 h 38"/>
                <a:gd name="T56" fmla="*/ 35 w 210"/>
                <a:gd name="T57" fmla="*/ 24 h 38"/>
                <a:gd name="T58" fmla="*/ 7 w 210"/>
                <a:gd name="T59" fmla="*/ 24 h 38"/>
                <a:gd name="T60" fmla="*/ 7 w 210"/>
                <a:gd name="T61" fmla="*/ 24 h 38"/>
                <a:gd name="T62" fmla="*/ 4 w 210"/>
                <a:gd name="T63" fmla="*/ 24 h 38"/>
                <a:gd name="T64" fmla="*/ 1 w 210"/>
                <a:gd name="T65" fmla="*/ 25 h 38"/>
                <a:gd name="T66" fmla="*/ 0 w 210"/>
                <a:gd name="T67" fmla="*/ 27 h 38"/>
                <a:gd name="T68" fmla="*/ 0 w 210"/>
                <a:gd name="T69" fmla="*/ 31 h 38"/>
                <a:gd name="T70" fmla="*/ 0 w 210"/>
                <a:gd name="T71" fmla="*/ 33 h 38"/>
                <a:gd name="T72" fmla="*/ 1 w 210"/>
                <a:gd name="T73" fmla="*/ 36 h 38"/>
                <a:gd name="T74" fmla="*/ 4 w 210"/>
                <a:gd name="T75" fmla="*/ 37 h 38"/>
                <a:gd name="T76" fmla="*/ 7 w 210"/>
                <a:gd name="T77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10" h="38">
                  <a:moveTo>
                    <a:pt x="7" y="38"/>
                  </a:moveTo>
                  <a:lnTo>
                    <a:pt x="7" y="38"/>
                  </a:lnTo>
                  <a:lnTo>
                    <a:pt x="36" y="38"/>
                  </a:lnTo>
                  <a:lnTo>
                    <a:pt x="36" y="38"/>
                  </a:lnTo>
                  <a:lnTo>
                    <a:pt x="72" y="38"/>
                  </a:lnTo>
                  <a:lnTo>
                    <a:pt x="109" y="36"/>
                  </a:lnTo>
                  <a:lnTo>
                    <a:pt x="109" y="36"/>
                  </a:lnTo>
                  <a:lnTo>
                    <a:pt x="133" y="33"/>
                  </a:lnTo>
                  <a:lnTo>
                    <a:pt x="159" y="29"/>
                  </a:lnTo>
                  <a:lnTo>
                    <a:pt x="183" y="21"/>
                  </a:lnTo>
                  <a:lnTo>
                    <a:pt x="205" y="14"/>
                  </a:lnTo>
                  <a:lnTo>
                    <a:pt x="205" y="14"/>
                  </a:lnTo>
                  <a:lnTo>
                    <a:pt x="209" y="12"/>
                  </a:lnTo>
                  <a:lnTo>
                    <a:pt x="210" y="11"/>
                  </a:lnTo>
                  <a:lnTo>
                    <a:pt x="210" y="7"/>
                  </a:lnTo>
                  <a:lnTo>
                    <a:pt x="210" y="5"/>
                  </a:lnTo>
                  <a:lnTo>
                    <a:pt x="209" y="2"/>
                  </a:lnTo>
                  <a:lnTo>
                    <a:pt x="208" y="1"/>
                  </a:lnTo>
                  <a:lnTo>
                    <a:pt x="205" y="0"/>
                  </a:lnTo>
                  <a:lnTo>
                    <a:pt x="202" y="0"/>
                  </a:lnTo>
                  <a:lnTo>
                    <a:pt x="202" y="0"/>
                  </a:lnTo>
                  <a:lnTo>
                    <a:pt x="179" y="7"/>
                  </a:lnTo>
                  <a:lnTo>
                    <a:pt x="155" y="14"/>
                  </a:lnTo>
                  <a:lnTo>
                    <a:pt x="131" y="19"/>
                  </a:lnTo>
                  <a:lnTo>
                    <a:pt x="107" y="23"/>
                  </a:lnTo>
                  <a:lnTo>
                    <a:pt x="107" y="23"/>
                  </a:lnTo>
                  <a:lnTo>
                    <a:pt x="71" y="24"/>
                  </a:lnTo>
                  <a:lnTo>
                    <a:pt x="35" y="24"/>
                  </a:lnTo>
                  <a:lnTo>
                    <a:pt x="35" y="24"/>
                  </a:lnTo>
                  <a:lnTo>
                    <a:pt x="7" y="24"/>
                  </a:lnTo>
                  <a:lnTo>
                    <a:pt x="7" y="24"/>
                  </a:lnTo>
                  <a:lnTo>
                    <a:pt x="4" y="24"/>
                  </a:lnTo>
                  <a:lnTo>
                    <a:pt x="1" y="25"/>
                  </a:lnTo>
                  <a:lnTo>
                    <a:pt x="0" y="27"/>
                  </a:lnTo>
                  <a:lnTo>
                    <a:pt x="0" y="31"/>
                  </a:lnTo>
                  <a:lnTo>
                    <a:pt x="0" y="33"/>
                  </a:lnTo>
                  <a:lnTo>
                    <a:pt x="1" y="36"/>
                  </a:lnTo>
                  <a:lnTo>
                    <a:pt x="4" y="37"/>
                  </a:lnTo>
                  <a:lnTo>
                    <a:pt x="7" y="3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3" name="Freeform 89">
              <a:extLst>
                <a:ext uri="{FF2B5EF4-FFF2-40B4-BE49-F238E27FC236}">
                  <a16:creationId xmlns:a16="http://schemas.microsoft.com/office/drawing/2014/main" id="{23A9B077-96C5-9872-38F7-B20A6973ABE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5" y="162"/>
              <a:ext cx="52" cy="9"/>
            </a:xfrm>
            <a:custGeom>
              <a:avLst/>
              <a:gdLst>
                <a:gd name="T0" fmla="*/ 7 w 210"/>
                <a:gd name="T1" fmla="*/ 38 h 38"/>
                <a:gd name="T2" fmla="*/ 7 w 210"/>
                <a:gd name="T3" fmla="*/ 38 h 38"/>
                <a:gd name="T4" fmla="*/ 36 w 210"/>
                <a:gd name="T5" fmla="*/ 38 h 38"/>
                <a:gd name="T6" fmla="*/ 36 w 210"/>
                <a:gd name="T7" fmla="*/ 38 h 38"/>
                <a:gd name="T8" fmla="*/ 72 w 210"/>
                <a:gd name="T9" fmla="*/ 38 h 38"/>
                <a:gd name="T10" fmla="*/ 109 w 210"/>
                <a:gd name="T11" fmla="*/ 36 h 38"/>
                <a:gd name="T12" fmla="*/ 109 w 210"/>
                <a:gd name="T13" fmla="*/ 36 h 38"/>
                <a:gd name="T14" fmla="*/ 133 w 210"/>
                <a:gd name="T15" fmla="*/ 33 h 38"/>
                <a:gd name="T16" fmla="*/ 159 w 210"/>
                <a:gd name="T17" fmla="*/ 29 h 38"/>
                <a:gd name="T18" fmla="*/ 183 w 210"/>
                <a:gd name="T19" fmla="*/ 21 h 38"/>
                <a:gd name="T20" fmla="*/ 205 w 210"/>
                <a:gd name="T21" fmla="*/ 14 h 38"/>
                <a:gd name="T22" fmla="*/ 205 w 210"/>
                <a:gd name="T23" fmla="*/ 14 h 38"/>
                <a:gd name="T24" fmla="*/ 209 w 210"/>
                <a:gd name="T25" fmla="*/ 12 h 38"/>
                <a:gd name="T26" fmla="*/ 210 w 210"/>
                <a:gd name="T27" fmla="*/ 11 h 38"/>
                <a:gd name="T28" fmla="*/ 210 w 210"/>
                <a:gd name="T29" fmla="*/ 7 h 38"/>
                <a:gd name="T30" fmla="*/ 210 w 210"/>
                <a:gd name="T31" fmla="*/ 5 h 38"/>
                <a:gd name="T32" fmla="*/ 209 w 210"/>
                <a:gd name="T33" fmla="*/ 2 h 38"/>
                <a:gd name="T34" fmla="*/ 208 w 210"/>
                <a:gd name="T35" fmla="*/ 1 h 38"/>
                <a:gd name="T36" fmla="*/ 205 w 210"/>
                <a:gd name="T37" fmla="*/ 0 h 38"/>
                <a:gd name="T38" fmla="*/ 202 w 210"/>
                <a:gd name="T39" fmla="*/ 0 h 38"/>
                <a:gd name="T40" fmla="*/ 202 w 210"/>
                <a:gd name="T41" fmla="*/ 0 h 38"/>
                <a:gd name="T42" fmla="*/ 179 w 210"/>
                <a:gd name="T43" fmla="*/ 7 h 38"/>
                <a:gd name="T44" fmla="*/ 155 w 210"/>
                <a:gd name="T45" fmla="*/ 14 h 38"/>
                <a:gd name="T46" fmla="*/ 131 w 210"/>
                <a:gd name="T47" fmla="*/ 19 h 38"/>
                <a:gd name="T48" fmla="*/ 107 w 210"/>
                <a:gd name="T49" fmla="*/ 23 h 38"/>
                <a:gd name="T50" fmla="*/ 107 w 210"/>
                <a:gd name="T51" fmla="*/ 23 h 38"/>
                <a:gd name="T52" fmla="*/ 71 w 210"/>
                <a:gd name="T53" fmla="*/ 24 h 38"/>
                <a:gd name="T54" fmla="*/ 35 w 210"/>
                <a:gd name="T55" fmla="*/ 24 h 38"/>
                <a:gd name="T56" fmla="*/ 35 w 210"/>
                <a:gd name="T57" fmla="*/ 24 h 38"/>
                <a:gd name="T58" fmla="*/ 7 w 210"/>
                <a:gd name="T59" fmla="*/ 24 h 38"/>
                <a:gd name="T60" fmla="*/ 7 w 210"/>
                <a:gd name="T61" fmla="*/ 24 h 38"/>
                <a:gd name="T62" fmla="*/ 4 w 210"/>
                <a:gd name="T63" fmla="*/ 24 h 38"/>
                <a:gd name="T64" fmla="*/ 1 w 210"/>
                <a:gd name="T65" fmla="*/ 25 h 38"/>
                <a:gd name="T66" fmla="*/ 0 w 210"/>
                <a:gd name="T67" fmla="*/ 27 h 38"/>
                <a:gd name="T68" fmla="*/ 0 w 210"/>
                <a:gd name="T69" fmla="*/ 31 h 38"/>
                <a:gd name="T70" fmla="*/ 0 w 210"/>
                <a:gd name="T71" fmla="*/ 33 h 38"/>
                <a:gd name="T72" fmla="*/ 1 w 210"/>
                <a:gd name="T73" fmla="*/ 36 h 38"/>
                <a:gd name="T74" fmla="*/ 4 w 210"/>
                <a:gd name="T75" fmla="*/ 37 h 38"/>
                <a:gd name="T76" fmla="*/ 7 w 210"/>
                <a:gd name="T77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10" h="38">
                  <a:moveTo>
                    <a:pt x="7" y="38"/>
                  </a:moveTo>
                  <a:lnTo>
                    <a:pt x="7" y="38"/>
                  </a:lnTo>
                  <a:lnTo>
                    <a:pt x="36" y="38"/>
                  </a:lnTo>
                  <a:lnTo>
                    <a:pt x="36" y="38"/>
                  </a:lnTo>
                  <a:lnTo>
                    <a:pt x="72" y="38"/>
                  </a:lnTo>
                  <a:lnTo>
                    <a:pt x="109" y="36"/>
                  </a:lnTo>
                  <a:lnTo>
                    <a:pt x="109" y="36"/>
                  </a:lnTo>
                  <a:lnTo>
                    <a:pt x="133" y="33"/>
                  </a:lnTo>
                  <a:lnTo>
                    <a:pt x="159" y="29"/>
                  </a:lnTo>
                  <a:lnTo>
                    <a:pt x="183" y="21"/>
                  </a:lnTo>
                  <a:lnTo>
                    <a:pt x="205" y="14"/>
                  </a:lnTo>
                  <a:lnTo>
                    <a:pt x="205" y="14"/>
                  </a:lnTo>
                  <a:lnTo>
                    <a:pt x="209" y="12"/>
                  </a:lnTo>
                  <a:lnTo>
                    <a:pt x="210" y="11"/>
                  </a:lnTo>
                  <a:lnTo>
                    <a:pt x="210" y="7"/>
                  </a:lnTo>
                  <a:lnTo>
                    <a:pt x="210" y="5"/>
                  </a:lnTo>
                  <a:lnTo>
                    <a:pt x="209" y="2"/>
                  </a:lnTo>
                  <a:lnTo>
                    <a:pt x="208" y="1"/>
                  </a:lnTo>
                  <a:lnTo>
                    <a:pt x="205" y="0"/>
                  </a:lnTo>
                  <a:lnTo>
                    <a:pt x="202" y="0"/>
                  </a:lnTo>
                  <a:lnTo>
                    <a:pt x="202" y="0"/>
                  </a:lnTo>
                  <a:lnTo>
                    <a:pt x="179" y="7"/>
                  </a:lnTo>
                  <a:lnTo>
                    <a:pt x="155" y="14"/>
                  </a:lnTo>
                  <a:lnTo>
                    <a:pt x="131" y="19"/>
                  </a:lnTo>
                  <a:lnTo>
                    <a:pt x="107" y="23"/>
                  </a:lnTo>
                  <a:lnTo>
                    <a:pt x="107" y="23"/>
                  </a:lnTo>
                  <a:lnTo>
                    <a:pt x="71" y="24"/>
                  </a:lnTo>
                  <a:lnTo>
                    <a:pt x="35" y="24"/>
                  </a:lnTo>
                  <a:lnTo>
                    <a:pt x="35" y="24"/>
                  </a:lnTo>
                  <a:lnTo>
                    <a:pt x="7" y="24"/>
                  </a:lnTo>
                  <a:lnTo>
                    <a:pt x="7" y="24"/>
                  </a:lnTo>
                  <a:lnTo>
                    <a:pt x="4" y="24"/>
                  </a:lnTo>
                  <a:lnTo>
                    <a:pt x="1" y="25"/>
                  </a:lnTo>
                  <a:lnTo>
                    <a:pt x="0" y="27"/>
                  </a:lnTo>
                  <a:lnTo>
                    <a:pt x="0" y="31"/>
                  </a:lnTo>
                  <a:lnTo>
                    <a:pt x="0" y="33"/>
                  </a:lnTo>
                  <a:lnTo>
                    <a:pt x="1" y="36"/>
                  </a:lnTo>
                  <a:lnTo>
                    <a:pt x="4" y="37"/>
                  </a:lnTo>
                  <a:lnTo>
                    <a:pt x="7" y="3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4" name="Freeform 90">
              <a:extLst>
                <a:ext uri="{FF2B5EF4-FFF2-40B4-BE49-F238E27FC236}">
                  <a16:creationId xmlns:a16="http://schemas.microsoft.com/office/drawing/2014/main" id="{B253A008-FE88-3F52-2352-9901BA4F5AD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3" y="1342"/>
              <a:ext cx="9" cy="72"/>
            </a:xfrm>
            <a:custGeom>
              <a:avLst/>
              <a:gdLst>
                <a:gd name="T0" fmla="*/ 0 w 37"/>
                <a:gd name="T1" fmla="*/ 0 h 289"/>
                <a:gd name="T2" fmla="*/ 14 w 37"/>
                <a:gd name="T3" fmla="*/ 50 h 289"/>
                <a:gd name="T4" fmla="*/ 14 w 37"/>
                <a:gd name="T5" fmla="*/ 50 h 289"/>
                <a:gd name="T6" fmla="*/ 18 w 37"/>
                <a:gd name="T7" fmla="*/ 109 h 289"/>
                <a:gd name="T8" fmla="*/ 21 w 37"/>
                <a:gd name="T9" fmla="*/ 169 h 289"/>
                <a:gd name="T10" fmla="*/ 24 w 37"/>
                <a:gd name="T11" fmla="*/ 229 h 289"/>
                <a:gd name="T12" fmla="*/ 24 w 37"/>
                <a:gd name="T13" fmla="*/ 259 h 289"/>
                <a:gd name="T14" fmla="*/ 22 w 37"/>
                <a:gd name="T15" fmla="*/ 289 h 289"/>
                <a:gd name="T16" fmla="*/ 36 w 37"/>
                <a:gd name="T17" fmla="*/ 289 h 289"/>
                <a:gd name="T18" fmla="*/ 36 w 37"/>
                <a:gd name="T19" fmla="*/ 289 h 289"/>
                <a:gd name="T20" fmla="*/ 37 w 37"/>
                <a:gd name="T21" fmla="*/ 259 h 289"/>
                <a:gd name="T22" fmla="*/ 37 w 37"/>
                <a:gd name="T23" fmla="*/ 229 h 289"/>
                <a:gd name="T24" fmla="*/ 34 w 37"/>
                <a:gd name="T25" fmla="*/ 168 h 289"/>
                <a:gd name="T26" fmla="*/ 31 w 37"/>
                <a:gd name="T27" fmla="*/ 106 h 289"/>
                <a:gd name="T28" fmla="*/ 26 w 37"/>
                <a:gd name="T29" fmla="*/ 46 h 289"/>
                <a:gd name="T30" fmla="*/ 0 w 37"/>
                <a:gd name="T31" fmla="*/ 0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7" h="289">
                  <a:moveTo>
                    <a:pt x="0" y="0"/>
                  </a:moveTo>
                  <a:lnTo>
                    <a:pt x="14" y="50"/>
                  </a:lnTo>
                  <a:lnTo>
                    <a:pt x="14" y="50"/>
                  </a:lnTo>
                  <a:lnTo>
                    <a:pt x="18" y="109"/>
                  </a:lnTo>
                  <a:lnTo>
                    <a:pt x="21" y="169"/>
                  </a:lnTo>
                  <a:lnTo>
                    <a:pt x="24" y="229"/>
                  </a:lnTo>
                  <a:lnTo>
                    <a:pt x="24" y="259"/>
                  </a:lnTo>
                  <a:lnTo>
                    <a:pt x="22" y="289"/>
                  </a:lnTo>
                  <a:lnTo>
                    <a:pt x="36" y="289"/>
                  </a:lnTo>
                  <a:lnTo>
                    <a:pt x="36" y="289"/>
                  </a:lnTo>
                  <a:lnTo>
                    <a:pt x="37" y="259"/>
                  </a:lnTo>
                  <a:lnTo>
                    <a:pt x="37" y="229"/>
                  </a:lnTo>
                  <a:lnTo>
                    <a:pt x="34" y="168"/>
                  </a:lnTo>
                  <a:lnTo>
                    <a:pt x="31" y="106"/>
                  </a:lnTo>
                  <a:lnTo>
                    <a:pt x="26" y="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5" name="Freeform 91">
              <a:extLst>
                <a:ext uri="{FF2B5EF4-FFF2-40B4-BE49-F238E27FC236}">
                  <a16:creationId xmlns:a16="http://schemas.microsoft.com/office/drawing/2014/main" id="{5448DC7F-81AD-21CB-F4B0-02D18C88B504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3" y="1342"/>
              <a:ext cx="9" cy="72"/>
            </a:xfrm>
            <a:custGeom>
              <a:avLst/>
              <a:gdLst>
                <a:gd name="T0" fmla="*/ 0 w 37"/>
                <a:gd name="T1" fmla="*/ 0 h 289"/>
                <a:gd name="T2" fmla="*/ 14 w 37"/>
                <a:gd name="T3" fmla="*/ 50 h 289"/>
                <a:gd name="T4" fmla="*/ 14 w 37"/>
                <a:gd name="T5" fmla="*/ 50 h 289"/>
                <a:gd name="T6" fmla="*/ 18 w 37"/>
                <a:gd name="T7" fmla="*/ 109 h 289"/>
                <a:gd name="T8" fmla="*/ 21 w 37"/>
                <a:gd name="T9" fmla="*/ 169 h 289"/>
                <a:gd name="T10" fmla="*/ 24 w 37"/>
                <a:gd name="T11" fmla="*/ 229 h 289"/>
                <a:gd name="T12" fmla="*/ 24 w 37"/>
                <a:gd name="T13" fmla="*/ 259 h 289"/>
                <a:gd name="T14" fmla="*/ 22 w 37"/>
                <a:gd name="T15" fmla="*/ 289 h 289"/>
                <a:gd name="T16" fmla="*/ 36 w 37"/>
                <a:gd name="T17" fmla="*/ 289 h 289"/>
                <a:gd name="T18" fmla="*/ 36 w 37"/>
                <a:gd name="T19" fmla="*/ 289 h 289"/>
                <a:gd name="T20" fmla="*/ 37 w 37"/>
                <a:gd name="T21" fmla="*/ 259 h 289"/>
                <a:gd name="T22" fmla="*/ 37 w 37"/>
                <a:gd name="T23" fmla="*/ 229 h 289"/>
                <a:gd name="T24" fmla="*/ 34 w 37"/>
                <a:gd name="T25" fmla="*/ 168 h 289"/>
                <a:gd name="T26" fmla="*/ 31 w 37"/>
                <a:gd name="T27" fmla="*/ 106 h 289"/>
                <a:gd name="T28" fmla="*/ 26 w 37"/>
                <a:gd name="T29" fmla="*/ 46 h 289"/>
                <a:gd name="T30" fmla="*/ 0 w 37"/>
                <a:gd name="T31" fmla="*/ 0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7" h="289">
                  <a:moveTo>
                    <a:pt x="0" y="0"/>
                  </a:moveTo>
                  <a:lnTo>
                    <a:pt x="14" y="50"/>
                  </a:lnTo>
                  <a:lnTo>
                    <a:pt x="14" y="50"/>
                  </a:lnTo>
                  <a:lnTo>
                    <a:pt x="18" y="109"/>
                  </a:lnTo>
                  <a:lnTo>
                    <a:pt x="21" y="169"/>
                  </a:lnTo>
                  <a:lnTo>
                    <a:pt x="24" y="229"/>
                  </a:lnTo>
                  <a:lnTo>
                    <a:pt x="24" y="259"/>
                  </a:lnTo>
                  <a:lnTo>
                    <a:pt x="22" y="289"/>
                  </a:lnTo>
                  <a:lnTo>
                    <a:pt x="36" y="289"/>
                  </a:lnTo>
                  <a:lnTo>
                    <a:pt x="36" y="289"/>
                  </a:lnTo>
                  <a:lnTo>
                    <a:pt x="37" y="259"/>
                  </a:lnTo>
                  <a:lnTo>
                    <a:pt x="37" y="229"/>
                  </a:lnTo>
                  <a:lnTo>
                    <a:pt x="34" y="168"/>
                  </a:lnTo>
                  <a:lnTo>
                    <a:pt x="31" y="106"/>
                  </a:lnTo>
                  <a:lnTo>
                    <a:pt x="26" y="46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6" name="Freeform 92">
              <a:extLst>
                <a:ext uri="{FF2B5EF4-FFF2-40B4-BE49-F238E27FC236}">
                  <a16:creationId xmlns:a16="http://schemas.microsoft.com/office/drawing/2014/main" id="{42E7DF13-F95C-7C80-8315-FB4ABF6D994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1" y="1214"/>
              <a:ext cx="326" cy="200"/>
            </a:xfrm>
            <a:custGeom>
              <a:avLst/>
              <a:gdLst>
                <a:gd name="T0" fmla="*/ 1305 w 1305"/>
                <a:gd name="T1" fmla="*/ 0 h 797"/>
                <a:gd name="T2" fmla="*/ 1245 w 1305"/>
                <a:gd name="T3" fmla="*/ 55 h 797"/>
                <a:gd name="T4" fmla="*/ 1183 w 1305"/>
                <a:gd name="T5" fmla="*/ 107 h 797"/>
                <a:gd name="T6" fmla="*/ 1118 w 1305"/>
                <a:gd name="T7" fmla="*/ 156 h 797"/>
                <a:gd name="T8" fmla="*/ 1052 w 1305"/>
                <a:gd name="T9" fmla="*/ 202 h 797"/>
                <a:gd name="T10" fmla="*/ 982 w 1305"/>
                <a:gd name="T11" fmla="*/ 244 h 797"/>
                <a:gd name="T12" fmla="*/ 912 w 1305"/>
                <a:gd name="T13" fmla="*/ 284 h 797"/>
                <a:gd name="T14" fmla="*/ 839 w 1305"/>
                <a:gd name="T15" fmla="*/ 320 h 797"/>
                <a:gd name="T16" fmla="*/ 765 w 1305"/>
                <a:gd name="T17" fmla="*/ 353 h 797"/>
                <a:gd name="T18" fmla="*/ 689 w 1305"/>
                <a:gd name="T19" fmla="*/ 382 h 797"/>
                <a:gd name="T20" fmla="*/ 613 w 1305"/>
                <a:gd name="T21" fmla="*/ 408 h 797"/>
                <a:gd name="T22" fmla="*/ 535 w 1305"/>
                <a:gd name="T23" fmla="*/ 430 h 797"/>
                <a:gd name="T24" fmla="*/ 456 w 1305"/>
                <a:gd name="T25" fmla="*/ 448 h 797"/>
                <a:gd name="T26" fmla="*/ 376 w 1305"/>
                <a:gd name="T27" fmla="*/ 463 h 797"/>
                <a:gd name="T28" fmla="*/ 297 w 1305"/>
                <a:gd name="T29" fmla="*/ 472 h 797"/>
                <a:gd name="T30" fmla="*/ 216 w 1305"/>
                <a:gd name="T31" fmla="*/ 480 h 797"/>
                <a:gd name="T32" fmla="*/ 135 w 1305"/>
                <a:gd name="T33" fmla="*/ 481 h 797"/>
                <a:gd name="T34" fmla="*/ 89 w 1305"/>
                <a:gd name="T35" fmla="*/ 481 h 797"/>
                <a:gd name="T36" fmla="*/ 43 w 1305"/>
                <a:gd name="T37" fmla="*/ 478 h 797"/>
                <a:gd name="T38" fmla="*/ 9 w 1305"/>
                <a:gd name="T39" fmla="*/ 508 h 797"/>
                <a:gd name="T40" fmla="*/ 35 w 1305"/>
                <a:gd name="T41" fmla="*/ 554 h 797"/>
                <a:gd name="T42" fmla="*/ 43 w 1305"/>
                <a:gd name="T43" fmla="*/ 676 h 797"/>
                <a:gd name="T44" fmla="*/ 46 w 1305"/>
                <a:gd name="T45" fmla="*/ 767 h 797"/>
                <a:gd name="T46" fmla="*/ 77 w 1305"/>
                <a:gd name="T47" fmla="*/ 797 h 797"/>
                <a:gd name="T48" fmla="*/ 111 w 1305"/>
                <a:gd name="T49" fmla="*/ 793 h 797"/>
                <a:gd name="T50" fmla="*/ 176 w 1305"/>
                <a:gd name="T51" fmla="*/ 781 h 797"/>
                <a:gd name="T52" fmla="*/ 240 w 1305"/>
                <a:gd name="T53" fmla="*/ 765 h 797"/>
                <a:gd name="T54" fmla="*/ 335 w 1305"/>
                <a:gd name="T55" fmla="*/ 732 h 797"/>
                <a:gd name="T56" fmla="*/ 405 w 1305"/>
                <a:gd name="T57" fmla="*/ 707 h 797"/>
                <a:gd name="T58" fmla="*/ 544 w 1305"/>
                <a:gd name="T59" fmla="*/ 652 h 797"/>
                <a:gd name="T60" fmla="*/ 681 w 1305"/>
                <a:gd name="T61" fmla="*/ 590 h 797"/>
                <a:gd name="T62" fmla="*/ 779 w 1305"/>
                <a:gd name="T63" fmla="*/ 537 h 797"/>
                <a:gd name="T64" fmla="*/ 843 w 1305"/>
                <a:gd name="T65" fmla="*/ 499 h 797"/>
                <a:gd name="T66" fmla="*/ 875 w 1305"/>
                <a:gd name="T67" fmla="*/ 480 h 797"/>
                <a:gd name="T68" fmla="*/ 937 w 1305"/>
                <a:gd name="T69" fmla="*/ 436 h 797"/>
                <a:gd name="T70" fmla="*/ 996 w 1305"/>
                <a:gd name="T71" fmla="*/ 391 h 797"/>
                <a:gd name="T72" fmla="*/ 1052 w 1305"/>
                <a:gd name="T73" fmla="*/ 341 h 797"/>
                <a:gd name="T74" fmla="*/ 1106 w 1305"/>
                <a:gd name="T75" fmla="*/ 290 h 797"/>
                <a:gd name="T76" fmla="*/ 1156 w 1305"/>
                <a:gd name="T77" fmla="*/ 234 h 797"/>
                <a:gd name="T78" fmla="*/ 1202 w 1305"/>
                <a:gd name="T79" fmla="*/ 175 h 797"/>
                <a:gd name="T80" fmla="*/ 1244 w 1305"/>
                <a:gd name="T81" fmla="*/ 113 h 797"/>
                <a:gd name="T82" fmla="*/ 1280 w 1305"/>
                <a:gd name="T83" fmla="*/ 48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305" h="797">
                  <a:moveTo>
                    <a:pt x="1305" y="0"/>
                  </a:moveTo>
                  <a:lnTo>
                    <a:pt x="1305" y="0"/>
                  </a:lnTo>
                  <a:lnTo>
                    <a:pt x="1275" y="28"/>
                  </a:lnTo>
                  <a:lnTo>
                    <a:pt x="1245" y="55"/>
                  </a:lnTo>
                  <a:lnTo>
                    <a:pt x="1214" y="82"/>
                  </a:lnTo>
                  <a:lnTo>
                    <a:pt x="1183" y="107"/>
                  </a:lnTo>
                  <a:lnTo>
                    <a:pt x="1152" y="132"/>
                  </a:lnTo>
                  <a:lnTo>
                    <a:pt x="1118" y="156"/>
                  </a:lnTo>
                  <a:lnTo>
                    <a:pt x="1086" y="179"/>
                  </a:lnTo>
                  <a:lnTo>
                    <a:pt x="1052" y="202"/>
                  </a:lnTo>
                  <a:lnTo>
                    <a:pt x="1017" y="224"/>
                  </a:lnTo>
                  <a:lnTo>
                    <a:pt x="982" y="244"/>
                  </a:lnTo>
                  <a:lnTo>
                    <a:pt x="948" y="264"/>
                  </a:lnTo>
                  <a:lnTo>
                    <a:pt x="912" y="284"/>
                  </a:lnTo>
                  <a:lnTo>
                    <a:pt x="875" y="303"/>
                  </a:lnTo>
                  <a:lnTo>
                    <a:pt x="839" y="320"/>
                  </a:lnTo>
                  <a:lnTo>
                    <a:pt x="802" y="337"/>
                  </a:lnTo>
                  <a:lnTo>
                    <a:pt x="765" y="353"/>
                  </a:lnTo>
                  <a:lnTo>
                    <a:pt x="728" y="368"/>
                  </a:lnTo>
                  <a:lnTo>
                    <a:pt x="689" y="382"/>
                  </a:lnTo>
                  <a:lnTo>
                    <a:pt x="651" y="395"/>
                  </a:lnTo>
                  <a:lnTo>
                    <a:pt x="613" y="408"/>
                  </a:lnTo>
                  <a:lnTo>
                    <a:pt x="574" y="420"/>
                  </a:lnTo>
                  <a:lnTo>
                    <a:pt x="535" y="430"/>
                  </a:lnTo>
                  <a:lnTo>
                    <a:pt x="496" y="440"/>
                  </a:lnTo>
                  <a:lnTo>
                    <a:pt x="456" y="448"/>
                  </a:lnTo>
                  <a:lnTo>
                    <a:pt x="417" y="456"/>
                  </a:lnTo>
                  <a:lnTo>
                    <a:pt x="376" y="463"/>
                  </a:lnTo>
                  <a:lnTo>
                    <a:pt x="336" y="469"/>
                  </a:lnTo>
                  <a:lnTo>
                    <a:pt x="297" y="472"/>
                  </a:lnTo>
                  <a:lnTo>
                    <a:pt x="256" y="476"/>
                  </a:lnTo>
                  <a:lnTo>
                    <a:pt x="216" y="480"/>
                  </a:lnTo>
                  <a:lnTo>
                    <a:pt x="176" y="481"/>
                  </a:lnTo>
                  <a:lnTo>
                    <a:pt x="135" y="481"/>
                  </a:lnTo>
                  <a:lnTo>
                    <a:pt x="135" y="481"/>
                  </a:lnTo>
                  <a:lnTo>
                    <a:pt x="89" y="481"/>
                  </a:lnTo>
                  <a:lnTo>
                    <a:pt x="43" y="478"/>
                  </a:lnTo>
                  <a:lnTo>
                    <a:pt x="43" y="478"/>
                  </a:lnTo>
                  <a:lnTo>
                    <a:pt x="0" y="475"/>
                  </a:lnTo>
                  <a:lnTo>
                    <a:pt x="9" y="508"/>
                  </a:lnTo>
                  <a:lnTo>
                    <a:pt x="35" y="554"/>
                  </a:lnTo>
                  <a:lnTo>
                    <a:pt x="35" y="554"/>
                  </a:lnTo>
                  <a:lnTo>
                    <a:pt x="40" y="614"/>
                  </a:lnTo>
                  <a:lnTo>
                    <a:pt x="43" y="676"/>
                  </a:lnTo>
                  <a:lnTo>
                    <a:pt x="46" y="737"/>
                  </a:lnTo>
                  <a:lnTo>
                    <a:pt x="46" y="767"/>
                  </a:lnTo>
                  <a:lnTo>
                    <a:pt x="45" y="797"/>
                  </a:lnTo>
                  <a:lnTo>
                    <a:pt x="77" y="797"/>
                  </a:lnTo>
                  <a:lnTo>
                    <a:pt x="77" y="797"/>
                  </a:lnTo>
                  <a:lnTo>
                    <a:pt x="111" y="793"/>
                  </a:lnTo>
                  <a:lnTo>
                    <a:pt x="143" y="789"/>
                  </a:lnTo>
                  <a:lnTo>
                    <a:pt x="176" y="781"/>
                  </a:lnTo>
                  <a:lnTo>
                    <a:pt x="208" y="773"/>
                  </a:lnTo>
                  <a:lnTo>
                    <a:pt x="240" y="765"/>
                  </a:lnTo>
                  <a:lnTo>
                    <a:pt x="272" y="754"/>
                  </a:lnTo>
                  <a:lnTo>
                    <a:pt x="335" y="732"/>
                  </a:lnTo>
                  <a:lnTo>
                    <a:pt x="335" y="732"/>
                  </a:lnTo>
                  <a:lnTo>
                    <a:pt x="405" y="707"/>
                  </a:lnTo>
                  <a:lnTo>
                    <a:pt x="476" y="680"/>
                  </a:lnTo>
                  <a:lnTo>
                    <a:pt x="544" y="652"/>
                  </a:lnTo>
                  <a:lnTo>
                    <a:pt x="613" y="621"/>
                  </a:lnTo>
                  <a:lnTo>
                    <a:pt x="681" y="590"/>
                  </a:lnTo>
                  <a:lnTo>
                    <a:pt x="747" y="555"/>
                  </a:lnTo>
                  <a:lnTo>
                    <a:pt x="779" y="537"/>
                  </a:lnTo>
                  <a:lnTo>
                    <a:pt x="812" y="519"/>
                  </a:lnTo>
                  <a:lnTo>
                    <a:pt x="843" y="499"/>
                  </a:lnTo>
                  <a:lnTo>
                    <a:pt x="875" y="480"/>
                  </a:lnTo>
                  <a:lnTo>
                    <a:pt x="875" y="480"/>
                  </a:lnTo>
                  <a:lnTo>
                    <a:pt x="906" y="458"/>
                  </a:lnTo>
                  <a:lnTo>
                    <a:pt x="937" y="436"/>
                  </a:lnTo>
                  <a:lnTo>
                    <a:pt x="967" y="414"/>
                  </a:lnTo>
                  <a:lnTo>
                    <a:pt x="996" y="391"/>
                  </a:lnTo>
                  <a:lnTo>
                    <a:pt x="1024" y="367"/>
                  </a:lnTo>
                  <a:lnTo>
                    <a:pt x="1052" y="341"/>
                  </a:lnTo>
                  <a:lnTo>
                    <a:pt x="1080" y="316"/>
                  </a:lnTo>
                  <a:lnTo>
                    <a:pt x="1106" y="290"/>
                  </a:lnTo>
                  <a:lnTo>
                    <a:pt x="1131" y="262"/>
                  </a:lnTo>
                  <a:lnTo>
                    <a:pt x="1156" y="234"/>
                  </a:lnTo>
                  <a:lnTo>
                    <a:pt x="1179" y="206"/>
                  </a:lnTo>
                  <a:lnTo>
                    <a:pt x="1202" y="175"/>
                  </a:lnTo>
                  <a:lnTo>
                    <a:pt x="1224" y="145"/>
                  </a:lnTo>
                  <a:lnTo>
                    <a:pt x="1244" y="113"/>
                  </a:lnTo>
                  <a:lnTo>
                    <a:pt x="1263" y="82"/>
                  </a:lnTo>
                  <a:lnTo>
                    <a:pt x="1280" y="48"/>
                  </a:lnTo>
                  <a:lnTo>
                    <a:pt x="1305" y="0"/>
                  </a:lnTo>
                  <a:close/>
                </a:path>
              </a:pathLst>
            </a:custGeom>
            <a:solidFill>
              <a:srgbClr val="DCC5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7" name="Freeform 93">
              <a:extLst>
                <a:ext uri="{FF2B5EF4-FFF2-40B4-BE49-F238E27FC236}">
                  <a16:creationId xmlns:a16="http://schemas.microsoft.com/office/drawing/2014/main" id="{A9A27AB1-E72B-65E1-1272-58D51D14C20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1" y="1214"/>
              <a:ext cx="326" cy="200"/>
            </a:xfrm>
            <a:custGeom>
              <a:avLst/>
              <a:gdLst>
                <a:gd name="T0" fmla="*/ 1305 w 1305"/>
                <a:gd name="T1" fmla="*/ 0 h 797"/>
                <a:gd name="T2" fmla="*/ 1245 w 1305"/>
                <a:gd name="T3" fmla="*/ 55 h 797"/>
                <a:gd name="T4" fmla="*/ 1183 w 1305"/>
                <a:gd name="T5" fmla="*/ 107 h 797"/>
                <a:gd name="T6" fmla="*/ 1118 w 1305"/>
                <a:gd name="T7" fmla="*/ 156 h 797"/>
                <a:gd name="T8" fmla="*/ 1052 w 1305"/>
                <a:gd name="T9" fmla="*/ 202 h 797"/>
                <a:gd name="T10" fmla="*/ 982 w 1305"/>
                <a:gd name="T11" fmla="*/ 244 h 797"/>
                <a:gd name="T12" fmla="*/ 912 w 1305"/>
                <a:gd name="T13" fmla="*/ 284 h 797"/>
                <a:gd name="T14" fmla="*/ 839 w 1305"/>
                <a:gd name="T15" fmla="*/ 320 h 797"/>
                <a:gd name="T16" fmla="*/ 765 w 1305"/>
                <a:gd name="T17" fmla="*/ 353 h 797"/>
                <a:gd name="T18" fmla="*/ 689 w 1305"/>
                <a:gd name="T19" fmla="*/ 382 h 797"/>
                <a:gd name="T20" fmla="*/ 613 w 1305"/>
                <a:gd name="T21" fmla="*/ 408 h 797"/>
                <a:gd name="T22" fmla="*/ 535 w 1305"/>
                <a:gd name="T23" fmla="*/ 430 h 797"/>
                <a:gd name="T24" fmla="*/ 456 w 1305"/>
                <a:gd name="T25" fmla="*/ 448 h 797"/>
                <a:gd name="T26" fmla="*/ 376 w 1305"/>
                <a:gd name="T27" fmla="*/ 463 h 797"/>
                <a:gd name="T28" fmla="*/ 297 w 1305"/>
                <a:gd name="T29" fmla="*/ 472 h 797"/>
                <a:gd name="T30" fmla="*/ 216 w 1305"/>
                <a:gd name="T31" fmla="*/ 480 h 797"/>
                <a:gd name="T32" fmla="*/ 135 w 1305"/>
                <a:gd name="T33" fmla="*/ 481 h 797"/>
                <a:gd name="T34" fmla="*/ 89 w 1305"/>
                <a:gd name="T35" fmla="*/ 481 h 797"/>
                <a:gd name="T36" fmla="*/ 43 w 1305"/>
                <a:gd name="T37" fmla="*/ 478 h 797"/>
                <a:gd name="T38" fmla="*/ 9 w 1305"/>
                <a:gd name="T39" fmla="*/ 508 h 797"/>
                <a:gd name="T40" fmla="*/ 35 w 1305"/>
                <a:gd name="T41" fmla="*/ 554 h 797"/>
                <a:gd name="T42" fmla="*/ 43 w 1305"/>
                <a:gd name="T43" fmla="*/ 676 h 797"/>
                <a:gd name="T44" fmla="*/ 46 w 1305"/>
                <a:gd name="T45" fmla="*/ 767 h 797"/>
                <a:gd name="T46" fmla="*/ 77 w 1305"/>
                <a:gd name="T47" fmla="*/ 797 h 797"/>
                <a:gd name="T48" fmla="*/ 111 w 1305"/>
                <a:gd name="T49" fmla="*/ 793 h 797"/>
                <a:gd name="T50" fmla="*/ 176 w 1305"/>
                <a:gd name="T51" fmla="*/ 781 h 797"/>
                <a:gd name="T52" fmla="*/ 240 w 1305"/>
                <a:gd name="T53" fmla="*/ 765 h 797"/>
                <a:gd name="T54" fmla="*/ 335 w 1305"/>
                <a:gd name="T55" fmla="*/ 732 h 797"/>
                <a:gd name="T56" fmla="*/ 405 w 1305"/>
                <a:gd name="T57" fmla="*/ 707 h 797"/>
                <a:gd name="T58" fmla="*/ 544 w 1305"/>
                <a:gd name="T59" fmla="*/ 652 h 797"/>
                <a:gd name="T60" fmla="*/ 681 w 1305"/>
                <a:gd name="T61" fmla="*/ 590 h 797"/>
                <a:gd name="T62" fmla="*/ 779 w 1305"/>
                <a:gd name="T63" fmla="*/ 537 h 797"/>
                <a:gd name="T64" fmla="*/ 843 w 1305"/>
                <a:gd name="T65" fmla="*/ 499 h 797"/>
                <a:gd name="T66" fmla="*/ 875 w 1305"/>
                <a:gd name="T67" fmla="*/ 480 h 797"/>
                <a:gd name="T68" fmla="*/ 937 w 1305"/>
                <a:gd name="T69" fmla="*/ 436 h 797"/>
                <a:gd name="T70" fmla="*/ 996 w 1305"/>
                <a:gd name="T71" fmla="*/ 391 h 797"/>
                <a:gd name="T72" fmla="*/ 1052 w 1305"/>
                <a:gd name="T73" fmla="*/ 341 h 797"/>
                <a:gd name="T74" fmla="*/ 1106 w 1305"/>
                <a:gd name="T75" fmla="*/ 290 h 797"/>
                <a:gd name="T76" fmla="*/ 1156 w 1305"/>
                <a:gd name="T77" fmla="*/ 234 h 797"/>
                <a:gd name="T78" fmla="*/ 1202 w 1305"/>
                <a:gd name="T79" fmla="*/ 175 h 797"/>
                <a:gd name="T80" fmla="*/ 1244 w 1305"/>
                <a:gd name="T81" fmla="*/ 113 h 797"/>
                <a:gd name="T82" fmla="*/ 1280 w 1305"/>
                <a:gd name="T83" fmla="*/ 48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305" h="797">
                  <a:moveTo>
                    <a:pt x="1305" y="0"/>
                  </a:moveTo>
                  <a:lnTo>
                    <a:pt x="1305" y="0"/>
                  </a:lnTo>
                  <a:lnTo>
                    <a:pt x="1275" y="28"/>
                  </a:lnTo>
                  <a:lnTo>
                    <a:pt x="1245" y="55"/>
                  </a:lnTo>
                  <a:lnTo>
                    <a:pt x="1214" y="82"/>
                  </a:lnTo>
                  <a:lnTo>
                    <a:pt x="1183" y="107"/>
                  </a:lnTo>
                  <a:lnTo>
                    <a:pt x="1152" y="132"/>
                  </a:lnTo>
                  <a:lnTo>
                    <a:pt x="1118" y="156"/>
                  </a:lnTo>
                  <a:lnTo>
                    <a:pt x="1086" y="179"/>
                  </a:lnTo>
                  <a:lnTo>
                    <a:pt x="1052" y="202"/>
                  </a:lnTo>
                  <a:lnTo>
                    <a:pt x="1017" y="224"/>
                  </a:lnTo>
                  <a:lnTo>
                    <a:pt x="982" y="244"/>
                  </a:lnTo>
                  <a:lnTo>
                    <a:pt x="948" y="264"/>
                  </a:lnTo>
                  <a:lnTo>
                    <a:pt x="912" y="284"/>
                  </a:lnTo>
                  <a:lnTo>
                    <a:pt x="875" y="303"/>
                  </a:lnTo>
                  <a:lnTo>
                    <a:pt x="839" y="320"/>
                  </a:lnTo>
                  <a:lnTo>
                    <a:pt x="802" y="337"/>
                  </a:lnTo>
                  <a:lnTo>
                    <a:pt x="765" y="353"/>
                  </a:lnTo>
                  <a:lnTo>
                    <a:pt x="728" y="368"/>
                  </a:lnTo>
                  <a:lnTo>
                    <a:pt x="689" y="382"/>
                  </a:lnTo>
                  <a:lnTo>
                    <a:pt x="651" y="395"/>
                  </a:lnTo>
                  <a:lnTo>
                    <a:pt x="613" y="408"/>
                  </a:lnTo>
                  <a:lnTo>
                    <a:pt x="574" y="420"/>
                  </a:lnTo>
                  <a:lnTo>
                    <a:pt x="535" y="430"/>
                  </a:lnTo>
                  <a:lnTo>
                    <a:pt x="496" y="440"/>
                  </a:lnTo>
                  <a:lnTo>
                    <a:pt x="456" y="448"/>
                  </a:lnTo>
                  <a:lnTo>
                    <a:pt x="417" y="456"/>
                  </a:lnTo>
                  <a:lnTo>
                    <a:pt x="376" y="463"/>
                  </a:lnTo>
                  <a:lnTo>
                    <a:pt x="336" y="469"/>
                  </a:lnTo>
                  <a:lnTo>
                    <a:pt x="297" y="472"/>
                  </a:lnTo>
                  <a:lnTo>
                    <a:pt x="256" y="476"/>
                  </a:lnTo>
                  <a:lnTo>
                    <a:pt x="216" y="480"/>
                  </a:lnTo>
                  <a:lnTo>
                    <a:pt x="176" y="481"/>
                  </a:lnTo>
                  <a:lnTo>
                    <a:pt x="135" y="481"/>
                  </a:lnTo>
                  <a:lnTo>
                    <a:pt x="135" y="481"/>
                  </a:lnTo>
                  <a:lnTo>
                    <a:pt x="89" y="481"/>
                  </a:lnTo>
                  <a:lnTo>
                    <a:pt x="43" y="478"/>
                  </a:lnTo>
                  <a:lnTo>
                    <a:pt x="43" y="478"/>
                  </a:lnTo>
                  <a:lnTo>
                    <a:pt x="0" y="475"/>
                  </a:lnTo>
                  <a:lnTo>
                    <a:pt x="9" y="508"/>
                  </a:lnTo>
                  <a:lnTo>
                    <a:pt x="35" y="554"/>
                  </a:lnTo>
                  <a:lnTo>
                    <a:pt x="35" y="554"/>
                  </a:lnTo>
                  <a:lnTo>
                    <a:pt x="40" y="614"/>
                  </a:lnTo>
                  <a:lnTo>
                    <a:pt x="43" y="676"/>
                  </a:lnTo>
                  <a:lnTo>
                    <a:pt x="46" y="737"/>
                  </a:lnTo>
                  <a:lnTo>
                    <a:pt x="46" y="767"/>
                  </a:lnTo>
                  <a:lnTo>
                    <a:pt x="45" y="797"/>
                  </a:lnTo>
                  <a:lnTo>
                    <a:pt x="77" y="797"/>
                  </a:lnTo>
                  <a:lnTo>
                    <a:pt x="77" y="797"/>
                  </a:lnTo>
                  <a:lnTo>
                    <a:pt x="111" y="793"/>
                  </a:lnTo>
                  <a:lnTo>
                    <a:pt x="143" y="789"/>
                  </a:lnTo>
                  <a:lnTo>
                    <a:pt x="176" y="781"/>
                  </a:lnTo>
                  <a:lnTo>
                    <a:pt x="208" y="773"/>
                  </a:lnTo>
                  <a:lnTo>
                    <a:pt x="240" y="765"/>
                  </a:lnTo>
                  <a:lnTo>
                    <a:pt x="272" y="754"/>
                  </a:lnTo>
                  <a:lnTo>
                    <a:pt x="335" y="732"/>
                  </a:lnTo>
                  <a:lnTo>
                    <a:pt x="335" y="732"/>
                  </a:lnTo>
                  <a:lnTo>
                    <a:pt x="405" y="707"/>
                  </a:lnTo>
                  <a:lnTo>
                    <a:pt x="476" y="680"/>
                  </a:lnTo>
                  <a:lnTo>
                    <a:pt x="544" y="652"/>
                  </a:lnTo>
                  <a:lnTo>
                    <a:pt x="613" y="621"/>
                  </a:lnTo>
                  <a:lnTo>
                    <a:pt x="681" y="590"/>
                  </a:lnTo>
                  <a:lnTo>
                    <a:pt x="747" y="555"/>
                  </a:lnTo>
                  <a:lnTo>
                    <a:pt x="779" y="537"/>
                  </a:lnTo>
                  <a:lnTo>
                    <a:pt x="812" y="519"/>
                  </a:lnTo>
                  <a:lnTo>
                    <a:pt x="843" y="499"/>
                  </a:lnTo>
                  <a:lnTo>
                    <a:pt x="875" y="480"/>
                  </a:lnTo>
                  <a:lnTo>
                    <a:pt x="875" y="480"/>
                  </a:lnTo>
                  <a:lnTo>
                    <a:pt x="906" y="458"/>
                  </a:lnTo>
                  <a:lnTo>
                    <a:pt x="937" y="436"/>
                  </a:lnTo>
                  <a:lnTo>
                    <a:pt x="967" y="414"/>
                  </a:lnTo>
                  <a:lnTo>
                    <a:pt x="996" y="391"/>
                  </a:lnTo>
                  <a:lnTo>
                    <a:pt x="1024" y="367"/>
                  </a:lnTo>
                  <a:lnTo>
                    <a:pt x="1052" y="341"/>
                  </a:lnTo>
                  <a:lnTo>
                    <a:pt x="1080" y="316"/>
                  </a:lnTo>
                  <a:lnTo>
                    <a:pt x="1106" y="290"/>
                  </a:lnTo>
                  <a:lnTo>
                    <a:pt x="1131" y="262"/>
                  </a:lnTo>
                  <a:lnTo>
                    <a:pt x="1156" y="234"/>
                  </a:lnTo>
                  <a:lnTo>
                    <a:pt x="1179" y="206"/>
                  </a:lnTo>
                  <a:lnTo>
                    <a:pt x="1202" y="175"/>
                  </a:lnTo>
                  <a:lnTo>
                    <a:pt x="1224" y="145"/>
                  </a:lnTo>
                  <a:lnTo>
                    <a:pt x="1244" y="113"/>
                  </a:lnTo>
                  <a:lnTo>
                    <a:pt x="1263" y="82"/>
                  </a:lnTo>
                  <a:lnTo>
                    <a:pt x="1280" y="48"/>
                  </a:lnTo>
                  <a:lnTo>
                    <a:pt x="130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8" name="Freeform 94">
              <a:extLst>
                <a:ext uri="{FF2B5EF4-FFF2-40B4-BE49-F238E27FC236}">
                  <a16:creationId xmlns:a16="http://schemas.microsoft.com/office/drawing/2014/main" id="{EB189FD2-FABB-9C61-B38D-5D4F05183C9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7" y="140"/>
              <a:ext cx="543" cy="398"/>
            </a:xfrm>
            <a:custGeom>
              <a:avLst/>
              <a:gdLst>
                <a:gd name="T0" fmla="*/ 200 w 2171"/>
                <a:gd name="T1" fmla="*/ 0 h 1591"/>
                <a:gd name="T2" fmla="*/ 155 w 2171"/>
                <a:gd name="T3" fmla="*/ 4 h 1591"/>
                <a:gd name="T4" fmla="*/ 109 w 2171"/>
                <a:gd name="T5" fmla="*/ 15 h 1591"/>
                <a:gd name="T6" fmla="*/ 68 w 2171"/>
                <a:gd name="T7" fmla="*/ 33 h 1591"/>
                <a:gd name="T8" fmla="*/ 34 w 2171"/>
                <a:gd name="T9" fmla="*/ 58 h 1591"/>
                <a:gd name="T10" fmla="*/ 10 w 2171"/>
                <a:gd name="T11" fmla="*/ 92 h 1591"/>
                <a:gd name="T12" fmla="*/ 22 w 2171"/>
                <a:gd name="T13" fmla="*/ 101 h 1591"/>
                <a:gd name="T14" fmla="*/ 71 w 2171"/>
                <a:gd name="T15" fmla="*/ 87 h 1591"/>
                <a:gd name="T16" fmla="*/ 76 w 2171"/>
                <a:gd name="T17" fmla="*/ 87 h 1591"/>
                <a:gd name="T18" fmla="*/ 79 w 2171"/>
                <a:gd name="T19" fmla="*/ 93 h 1591"/>
                <a:gd name="T20" fmla="*/ 77 w 2171"/>
                <a:gd name="T21" fmla="*/ 100 h 1591"/>
                <a:gd name="T22" fmla="*/ 38 w 2171"/>
                <a:gd name="T23" fmla="*/ 112 h 1591"/>
                <a:gd name="T24" fmla="*/ 1 w 2171"/>
                <a:gd name="T25" fmla="*/ 120 h 1591"/>
                <a:gd name="T26" fmla="*/ 1 w 2171"/>
                <a:gd name="T27" fmla="*/ 149 h 1591"/>
                <a:gd name="T28" fmla="*/ 16 w 2171"/>
                <a:gd name="T29" fmla="*/ 195 h 1591"/>
                <a:gd name="T30" fmla="*/ 50 w 2171"/>
                <a:gd name="T31" fmla="*/ 243 h 1591"/>
                <a:gd name="T32" fmla="*/ 80 w 2171"/>
                <a:gd name="T33" fmla="*/ 268 h 1591"/>
                <a:gd name="T34" fmla="*/ 133 w 2171"/>
                <a:gd name="T35" fmla="*/ 298 h 1591"/>
                <a:gd name="T36" fmla="*/ 205 w 2171"/>
                <a:gd name="T37" fmla="*/ 333 h 1591"/>
                <a:gd name="T38" fmla="*/ 305 w 2171"/>
                <a:gd name="T39" fmla="*/ 392 h 1591"/>
                <a:gd name="T40" fmla="*/ 395 w 2171"/>
                <a:gd name="T41" fmla="*/ 464 h 1591"/>
                <a:gd name="T42" fmla="*/ 475 w 2171"/>
                <a:gd name="T43" fmla="*/ 547 h 1591"/>
                <a:gd name="T44" fmla="*/ 547 w 2171"/>
                <a:gd name="T45" fmla="*/ 640 h 1591"/>
                <a:gd name="T46" fmla="*/ 610 w 2171"/>
                <a:gd name="T47" fmla="*/ 738 h 1591"/>
                <a:gd name="T48" fmla="*/ 657 w 2171"/>
                <a:gd name="T49" fmla="*/ 825 h 1591"/>
                <a:gd name="T50" fmla="*/ 714 w 2171"/>
                <a:gd name="T51" fmla="*/ 929 h 1591"/>
                <a:gd name="T52" fmla="*/ 748 w 2171"/>
                <a:gd name="T53" fmla="*/ 979 h 1591"/>
                <a:gd name="T54" fmla="*/ 808 w 2171"/>
                <a:gd name="T55" fmla="*/ 1047 h 1591"/>
                <a:gd name="T56" fmla="*/ 875 w 2171"/>
                <a:gd name="T57" fmla="*/ 1109 h 1591"/>
                <a:gd name="T58" fmla="*/ 1013 w 2171"/>
                <a:gd name="T59" fmla="*/ 1217 h 1591"/>
                <a:gd name="T60" fmla="*/ 1156 w 2171"/>
                <a:gd name="T61" fmla="*/ 1323 h 1591"/>
                <a:gd name="T62" fmla="*/ 1263 w 2171"/>
                <a:gd name="T63" fmla="*/ 1390 h 1591"/>
                <a:gd name="T64" fmla="*/ 1319 w 2171"/>
                <a:gd name="T65" fmla="*/ 1419 h 1591"/>
                <a:gd name="T66" fmla="*/ 1419 w 2171"/>
                <a:gd name="T67" fmla="*/ 1458 h 1591"/>
                <a:gd name="T68" fmla="*/ 1522 w 2171"/>
                <a:gd name="T69" fmla="*/ 1488 h 1591"/>
                <a:gd name="T70" fmla="*/ 1922 w 2171"/>
                <a:gd name="T71" fmla="*/ 1587 h 1591"/>
                <a:gd name="T72" fmla="*/ 2106 w 2171"/>
                <a:gd name="T73" fmla="*/ 1580 h 1591"/>
                <a:gd name="T74" fmla="*/ 2129 w 2171"/>
                <a:gd name="T75" fmla="*/ 1577 h 1591"/>
                <a:gd name="T76" fmla="*/ 2159 w 2171"/>
                <a:gd name="T77" fmla="*/ 1563 h 1591"/>
                <a:gd name="T78" fmla="*/ 2170 w 2171"/>
                <a:gd name="T79" fmla="*/ 1547 h 1591"/>
                <a:gd name="T80" fmla="*/ 2171 w 2171"/>
                <a:gd name="T81" fmla="*/ 1538 h 1591"/>
                <a:gd name="T82" fmla="*/ 2159 w 2171"/>
                <a:gd name="T83" fmla="*/ 1514 h 1591"/>
                <a:gd name="T84" fmla="*/ 1963 w 2171"/>
                <a:gd name="T85" fmla="*/ 1313 h 1591"/>
                <a:gd name="T86" fmla="*/ 1674 w 2171"/>
                <a:gd name="T87" fmla="*/ 1026 h 1591"/>
                <a:gd name="T88" fmla="*/ 1375 w 2171"/>
                <a:gd name="T89" fmla="*/ 749 h 1591"/>
                <a:gd name="T90" fmla="*/ 1210 w 2171"/>
                <a:gd name="T91" fmla="*/ 610 h 1591"/>
                <a:gd name="T92" fmla="*/ 956 w 2171"/>
                <a:gd name="T93" fmla="*/ 407 h 1591"/>
                <a:gd name="T94" fmla="*/ 699 w 2171"/>
                <a:gd name="T95" fmla="*/ 209 h 1591"/>
                <a:gd name="T96" fmla="*/ 587 w 2171"/>
                <a:gd name="T97" fmla="*/ 126 h 1591"/>
                <a:gd name="T98" fmla="*/ 498 w 2171"/>
                <a:gd name="T99" fmla="*/ 74 h 1591"/>
                <a:gd name="T100" fmla="*/ 437 w 2171"/>
                <a:gd name="T101" fmla="*/ 45 h 1591"/>
                <a:gd name="T102" fmla="*/ 340 w 2171"/>
                <a:gd name="T103" fmla="*/ 16 h 1591"/>
                <a:gd name="T104" fmla="*/ 240 w 2171"/>
                <a:gd name="T105" fmla="*/ 1 h 1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171" h="1591">
                  <a:moveTo>
                    <a:pt x="206" y="0"/>
                  </a:moveTo>
                  <a:lnTo>
                    <a:pt x="206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70" y="3"/>
                  </a:lnTo>
                  <a:lnTo>
                    <a:pt x="155" y="4"/>
                  </a:lnTo>
                  <a:lnTo>
                    <a:pt x="139" y="7"/>
                  </a:lnTo>
                  <a:lnTo>
                    <a:pt x="125" y="11"/>
                  </a:lnTo>
                  <a:lnTo>
                    <a:pt x="109" y="15"/>
                  </a:lnTo>
                  <a:lnTo>
                    <a:pt x="95" y="19"/>
                  </a:lnTo>
                  <a:lnTo>
                    <a:pt x="82" y="25"/>
                  </a:lnTo>
                  <a:lnTo>
                    <a:pt x="68" y="33"/>
                  </a:lnTo>
                  <a:lnTo>
                    <a:pt x="55" y="40"/>
                  </a:lnTo>
                  <a:lnTo>
                    <a:pt x="44" y="48"/>
                  </a:lnTo>
                  <a:lnTo>
                    <a:pt x="34" y="58"/>
                  </a:lnTo>
                  <a:lnTo>
                    <a:pt x="24" y="69"/>
                  </a:lnTo>
                  <a:lnTo>
                    <a:pt x="17" y="80"/>
                  </a:lnTo>
                  <a:lnTo>
                    <a:pt x="10" y="92"/>
                  </a:lnTo>
                  <a:lnTo>
                    <a:pt x="5" y="105"/>
                  </a:lnTo>
                  <a:lnTo>
                    <a:pt x="5" y="105"/>
                  </a:lnTo>
                  <a:lnTo>
                    <a:pt x="22" y="101"/>
                  </a:lnTo>
                  <a:lnTo>
                    <a:pt x="38" y="98"/>
                  </a:lnTo>
                  <a:lnTo>
                    <a:pt x="71" y="87"/>
                  </a:lnTo>
                  <a:lnTo>
                    <a:pt x="71" y="87"/>
                  </a:lnTo>
                  <a:lnTo>
                    <a:pt x="73" y="87"/>
                  </a:lnTo>
                  <a:lnTo>
                    <a:pt x="73" y="87"/>
                  </a:lnTo>
                  <a:lnTo>
                    <a:pt x="76" y="87"/>
                  </a:lnTo>
                  <a:lnTo>
                    <a:pt x="78" y="88"/>
                  </a:lnTo>
                  <a:lnTo>
                    <a:pt x="79" y="90"/>
                  </a:lnTo>
                  <a:lnTo>
                    <a:pt x="79" y="93"/>
                  </a:lnTo>
                  <a:lnTo>
                    <a:pt x="79" y="95"/>
                  </a:lnTo>
                  <a:lnTo>
                    <a:pt x="79" y="98"/>
                  </a:lnTo>
                  <a:lnTo>
                    <a:pt x="77" y="100"/>
                  </a:lnTo>
                  <a:lnTo>
                    <a:pt x="74" y="101"/>
                  </a:lnTo>
                  <a:lnTo>
                    <a:pt x="74" y="101"/>
                  </a:lnTo>
                  <a:lnTo>
                    <a:pt x="38" y="112"/>
                  </a:lnTo>
                  <a:lnTo>
                    <a:pt x="20" y="117"/>
                  </a:lnTo>
                  <a:lnTo>
                    <a:pt x="1" y="120"/>
                  </a:lnTo>
                  <a:lnTo>
                    <a:pt x="1" y="120"/>
                  </a:lnTo>
                  <a:lnTo>
                    <a:pt x="0" y="130"/>
                  </a:lnTo>
                  <a:lnTo>
                    <a:pt x="0" y="140"/>
                  </a:lnTo>
                  <a:lnTo>
                    <a:pt x="1" y="149"/>
                  </a:lnTo>
                  <a:lnTo>
                    <a:pt x="2" y="159"/>
                  </a:lnTo>
                  <a:lnTo>
                    <a:pt x="7" y="177"/>
                  </a:lnTo>
                  <a:lnTo>
                    <a:pt x="16" y="195"/>
                  </a:lnTo>
                  <a:lnTo>
                    <a:pt x="25" y="212"/>
                  </a:lnTo>
                  <a:lnTo>
                    <a:pt x="37" y="227"/>
                  </a:lnTo>
                  <a:lnTo>
                    <a:pt x="50" y="243"/>
                  </a:lnTo>
                  <a:lnTo>
                    <a:pt x="65" y="256"/>
                  </a:lnTo>
                  <a:lnTo>
                    <a:pt x="65" y="256"/>
                  </a:lnTo>
                  <a:lnTo>
                    <a:pt x="80" y="268"/>
                  </a:lnTo>
                  <a:lnTo>
                    <a:pt x="97" y="279"/>
                  </a:lnTo>
                  <a:lnTo>
                    <a:pt x="115" y="289"/>
                  </a:lnTo>
                  <a:lnTo>
                    <a:pt x="133" y="298"/>
                  </a:lnTo>
                  <a:lnTo>
                    <a:pt x="169" y="315"/>
                  </a:lnTo>
                  <a:lnTo>
                    <a:pt x="205" y="333"/>
                  </a:lnTo>
                  <a:lnTo>
                    <a:pt x="205" y="333"/>
                  </a:lnTo>
                  <a:lnTo>
                    <a:pt x="240" y="351"/>
                  </a:lnTo>
                  <a:lnTo>
                    <a:pt x="273" y="370"/>
                  </a:lnTo>
                  <a:lnTo>
                    <a:pt x="305" y="392"/>
                  </a:lnTo>
                  <a:lnTo>
                    <a:pt x="336" y="415"/>
                  </a:lnTo>
                  <a:lnTo>
                    <a:pt x="366" y="439"/>
                  </a:lnTo>
                  <a:lnTo>
                    <a:pt x="395" y="464"/>
                  </a:lnTo>
                  <a:lnTo>
                    <a:pt x="423" y="491"/>
                  </a:lnTo>
                  <a:lnTo>
                    <a:pt x="449" y="518"/>
                  </a:lnTo>
                  <a:lnTo>
                    <a:pt x="475" y="547"/>
                  </a:lnTo>
                  <a:lnTo>
                    <a:pt x="501" y="577"/>
                  </a:lnTo>
                  <a:lnTo>
                    <a:pt x="525" y="609"/>
                  </a:lnTo>
                  <a:lnTo>
                    <a:pt x="547" y="640"/>
                  </a:lnTo>
                  <a:lnTo>
                    <a:pt x="569" y="672"/>
                  </a:lnTo>
                  <a:lnTo>
                    <a:pt x="589" y="705"/>
                  </a:lnTo>
                  <a:lnTo>
                    <a:pt x="610" y="738"/>
                  </a:lnTo>
                  <a:lnTo>
                    <a:pt x="629" y="772"/>
                  </a:lnTo>
                  <a:lnTo>
                    <a:pt x="629" y="772"/>
                  </a:lnTo>
                  <a:lnTo>
                    <a:pt x="657" y="825"/>
                  </a:lnTo>
                  <a:lnTo>
                    <a:pt x="684" y="878"/>
                  </a:lnTo>
                  <a:lnTo>
                    <a:pt x="699" y="904"/>
                  </a:lnTo>
                  <a:lnTo>
                    <a:pt x="714" y="929"/>
                  </a:lnTo>
                  <a:lnTo>
                    <a:pt x="731" y="955"/>
                  </a:lnTo>
                  <a:lnTo>
                    <a:pt x="748" y="979"/>
                  </a:lnTo>
                  <a:lnTo>
                    <a:pt x="748" y="979"/>
                  </a:lnTo>
                  <a:lnTo>
                    <a:pt x="767" y="1003"/>
                  </a:lnTo>
                  <a:lnTo>
                    <a:pt x="786" y="1026"/>
                  </a:lnTo>
                  <a:lnTo>
                    <a:pt x="808" y="1047"/>
                  </a:lnTo>
                  <a:lnTo>
                    <a:pt x="830" y="1068"/>
                  </a:lnTo>
                  <a:lnTo>
                    <a:pt x="852" y="1088"/>
                  </a:lnTo>
                  <a:lnTo>
                    <a:pt x="875" y="1109"/>
                  </a:lnTo>
                  <a:lnTo>
                    <a:pt x="922" y="1146"/>
                  </a:lnTo>
                  <a:lnTo>
                    <a:pt x="922" y="1146"/>
                  </a:lnTo>
                  <a:lnTo>
                    <a:pt x="1013" y="1217"/>
                  </a:lnTo>
                  <a:lnTo>
                    <a:pt x="1106" y="1285"/>
                  </a:lnTo>
                  <a:lnTo>
                    <a:pt x="1106" y="1285"/>
                  </a:lnTo>
                  <a:lnTo>
                    <a:pt x="1156" y="1323"/>
                  </a:lnTo>
                  <a:lnTo>
                    <a:pt x="1209" y="1357"/>
                  </a:lnTo>
                  <a:lnTo>
                    <a:pt x="1235" y="1374"/>
                  </a:lnTo>
                  <a:lnTo>
                    <a:pt x="1263" y="1390"/>
                  </a:lnTo>
                  <a:lnTo>
                    <a:pt x="1291" y="1406"/>
                  </a:lnTo>
                  <a:lnTo>
                    <a:pt x="1319" y="1419"/>
                  </a:lnTo>
                  <a:lnTo>
                    <a:pt x="1319" y="1419"/>
                  </a:lnTo>
                  <a:lnTo>
                    <a:pt x="1352" y="1433"/>
                  </a:lnTo>
                  <a:lnTo>
                    <a:pt x="1385" y="1446"/>
                  </a:lnTo>
                  <a:lnTo>
                    <a:pt x="1419" y="1458"/>
                  </a:lnTo>
                  <a:lnTo>
                    <a:pt x="1453" y="1469"/>
                  </a:lnTo>
                  <a:lnTo>
                    <a:pt x="1488" y="1479"/>
                  </a:lnTo>
                  <a:lnTo>
                    <a:pt x="1522" y="1488"/>
                  </a:lnTo>
                  <a:lnTo>
                    <a:pt x="1592" y="1505"/>
                  </a:lnTo>
                  <a:lnTo>
                    <a:pt x="1592" y="1505"/>
                  </a:lnTo>
                  <a:lnTo>
                    <a:pt x="1922" y="1587"/>
                  </a:lnTo>
                  <a:lnTo>
                    <a:pt x="1934" y="1591"/>
                  </a:lnTo>
                  <a:lnTo>
                    <a:pt x="1934" y="1591"/>
                  </a:lnTo>
                  <a:lnTo>
                    <a:pt x="2106" y="1580"/>
                  </a:lnTo>
                  <a:lnTo>
                    <a:pt x="2106" y="1580"/>
                  </a:lnTo>
                  <a:lnTo>
                    <a:pt x="2117" y="1580"/>
                  </a:lnTo>
                  <a:lnTo>
                    <a:pt x="2129" y="1577"/>
                  </a:lnTo>
                  <a:lnTo>
                    <a:pt x="2140" y="1574"/>
                  </a:lnTo>
                  <a:lnTo>
                    <a:pt x="2150" y="1569"/>
                  </a:lnTo>
                  <a:lnTo>
                    <a:pt x="2159" y="1563"/>
                  </a:lnTo>
                  <a:lnTo>
                    <a:pt x="2166" y="1556"/>
                  </a:lnTo>
                  <a:lnTo>
                    <a:pt x="2168" y="1552"/>
                  </a:lnTo>
                  <a:lnTo>
                    <a:pt x="2170" y="1547"/>
                  </a:lnTo>
                  <a:lnTo>
                    <a:pt x="2171" y="1543"/>
                  </a:lnTo>
                  <a:lnTo>
                    <a:pt x="2171" y="1538"/>
                  </a:lnTo>
                  <a:lnTo>
                    <a:pt x="2171" y="1538"/>
                  </a:lnTo>
                  <a:lnTo>
                    <a:pt x="2168" y="1529"/>
                  </a:lnTo>
                  <a:lnTo>
                    <a:pt x="2164" y="1521"/>
                  </a:lnTo>
                  <a:lnTo>
                    <a:pt x="2159" y="1514"/>
                  </a:lnTo>
                  <a:lnTo>
                    <a:pt x="2152" y="1507"/>
                  </a:lnTo>
                  <a:lnTo>
                    <a:pt x="2152" y="1507"/>
                  </a:lnTo>
                  <a:lnTo>
                    <a:pt x="1963" y="1313"/>
                  </a:lnTo>
                  <a:lnTo>
                    <a:pt x="1867" y="1216"/>
                  </a:lnTo>
                  <a:lnTo>
                    <a:pt x="1771" y="1119"/>
                  </a:lnTo>
                  <a:lnTo>
                    <a:pt x="1674" y="1026"/>
                  </a:lnTo>
                  <a:lnTo>
                    <a:pt x="1576" y="932"/>
                  </a:lnTo>
                  <a:lnTo>
                    <a:pt x="1477" y="839"/>
                  </a:lnTo>
                  <a:lnTo>
                    <a:pt x="1375" y="749"/>
                  </a:lnTo>
                  <a:lnTo>
                    <a:pt x="1375" y="749"/>
                  </a:lnTo>
                  <a:lnTo>
                    <a:pt x="1293" y="678"/>
                  </a:lnTo>
                  <a:lnTo>
                    <a:pt x="1210" y="610"/>
                  </a:lnTo>
                  <a:lnTo>
                    <a:pt x="1126" y="541"/>
                  </a:lnTo>
                  <a:lnTo>
                    <a:pt x="1041" y="474"/>
                  </a:lnTo>
                  <a:lnTo>
                    <a:pt x="956" y="407"/>
                  </a:lnTo>
                  <a:lnTo>
                    <a:pt x="870" y="340"/>
                  </a:lnTo>
                  <a:lnTo>
                    <a:pt x="699" y="209"/>
                  </a:lnTo>
                  <a:lnTo>
                    <a:pt x="699" y="209"/>
                  </a:lnTo>
                  <a:lnTo>
                    <a:pt x="643" y="167"/>
                  </a:lnTo>
                  <a:lnTo>
                    <a:pt x="616" y="147"/>
                  </a:lnTo>
                  <a:lnTo>
                    <a:pt x="587" y="126"/>
                  </a:lnTo>
                  <a:lnTo>
                    <a:pt x="558" y="108"/>
                  </a:lnTo>
                  <a:lnTo>
                    <a:pt x="528" y="90"/>
                  </a:lnTo>
                  <a:lnTo>
                    <a:pt x="498" y="74"/>
                  </a:lnTo>
                  <a:lnTo>
                    <a:pt x="467" y="58"/>
                  </a:lnTo>
                  <a:lnTo>
                    <a:pt x="467" y="58"/>
                  </a:lnTo>
                  <a:lnTo>
                    <a:pt x="437" y="45"/>
                  </a:lnTo>
                  <a:lnTo>
                    <a:pt x="405" y="33"/>
                  </a:lnTo>
                  <a:lnTo>
                    <a:pt x="372" y="23"/>
                  </a:lnTo>
                  <a:lnTo>
                    <a:pt x="340" y="16"/>
                  </a:lnTo>
                  <a:lnTo>
                    <a:pt x="306" y="9"/>
                  </a:lnTo>
                  <a:lnTo>
                    <a:pt x="274" y="4"/>
                  </a:lnTo>
                  <a:lnTo>
                    <a:pt x="240" y="1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rgbClr val="DCC5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9" name="Freeform 95">
              <a:extLst>
                <a:ext uri="{FF2B5EF4-FFF2-40B4-BE49-F238E27FC236}">
                  <a16:creationId xmlns:a16="http://schemas.microsoft.com/office/drawing/2014/main" id="{293764D4-4D5D-62BC-23FD-44D8C52B3A4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7" y="140"/>
              <a:ext cx="543" cy="398"/>
            </a:xfrm>
            <a:custGeom>
              <a:avLst/>
              <a:gdLst>
                <a:gd name="T0" fmla="*/ 200 w 2171"/>
                <a:gd name="T1" fmla="*/ 0 h 1591"/>
                <a:gd name="T2" fmla="*/ 155 w 2171"/>
                <a:gd name="T3" fmla="*/ 4 h 1591"/>
                <a:gd name="T4" fmla="*/ 109 w 2171"/>
                <a:gd name="T5" fmla="*/ 15 h 1591"/>
                <a:gd name="T6" fmla="*/ 68 w 2171"/>
                <a:gd name="T7" fmla="*/ 33 h 1591"/>
                <a:gd name="T8" fmla="*/ 34 w 2171"/>
                <a:gd name="T9" fmla="*/ 58 h 1591"/>
                <a:gd name="T10" fmla="*/ 10 w 2171"/>
                <a:gd name="T11" fmla="*/ 92 h 1591"/>
                <a:gd name="T12" fmla="*/ 22 w 2171"/>
                <a:gd name="T13" fmla="*/ 101 h 1591"/>
                <a:gd name="T14" fmla="*/ 71 w 2171"/>
                <a:gd name="T15" fmla="*/ 87 h 1591"/>
                <a:gd name="T16" fmla="*/ 76 w 2171"/>
                <a:gd name="T17" fmla="*/ 87 h 1591"/>
                <a:gd name="T18" fmla="*/ 79 w 2171"/>
                <a:gd name="T19" fmla="*/ 93 h 1591"/>
                <a:gd name="T20" fmla="*/ 77 w 2171"/>
                <a:gd name="T21" fmla="*/ 100 h 1591"/>
                <a:gd name="T22" fmla="*/ 38 w 2171"/>
                <a:gd name="T23" fmla="*/ 112 h 1591"/>
                <a:gd name="T24" fmla="*/ 1 w 2171"/>
                <a:gd name="T25" fmla="*/ 120 h 1591"/>
                <a:gd name="T26" fmla="*/ 1 w 2171"/>
                <a:gd name="T27" fmla="*/ 149 h 1591"/>
                <a:gd name="T28" fmla="*/ 16 w 2171"/>
                <a:gd name="T29" fmla="*/ 195 h 1591"/>
                <a:gd name="T30" fmla="*/ 50 w 2171"/>
                <a:gd name="T31" fmla="*/ 243 h 1591"/>
                <a:gd name="T32" fmla="*/ 80 w 2171"/>
                <a:gd name="T33" fmla="*/ 268 h 1591"/>
                <a:gd name="T34" fmla="*/ 133 w 2171"/>
                <a:gd name="T35" fmla="*/ 298 h 1591"/>
                <a:gd name="T36" fmla="*/ 205 w 2171"/>
                <a:gd name="T37" fmla="*/ 333 h 1591"/>
                <a:gd name="T38" fmla="*/ 305 w 2171"/>
                <a:gd name="T39" fmla="*/ 392 h 1591"/>
                <a:gd name="T40" fmla="*/ 395 w 2171"/>
                <a:gd name="T41" fmla="*/ 464 h 1591"/>
                <a:gd name="T42" fmla="*/ 475 w 2171"/>
                <a:gd name="T43" fmla="*/ 547 h 1591"/>
                <a:gd name="T44" fmla="*/ 547 w 2171"/>
                <a:gd name="T45" fmla="*/ 640 h 1591"/>
                <a:gd name="T46" fmla="*/ 610 w 2171"/>
                <a:gd name="T47" fmla="*/ 738 h 1591"/>
                <a:gd name="T48" fmla="*/ 657 w 2171"/>
                <a:gd name="T49" fmla="*/ 825 h 1591"/>
                <a:gd name="T50" fmla="*/ 714 w 2171"/>
                <a:gd name="T51" fmla="*/ 929 h 1591"/>
                <a:gd name="T52" fmla="*/ 748 w 2171"/>
                <a:gd name="T53" fmla="*/ 979 h 1591"/>
                <a:gd name="T54" fmla="*/ 808 w 2171"/>
                <a:gd name="T55" fmla="*/ 1047 h 1591"/>
                <a:gd name="T56" fmla="*/ 875 w 2171"/>
                <a:gd name="T57" fmla="*/ 1109 h 1591"/>
                <a:gd name="T58" fmla="*/ 1013 w 2171"/>
                <a:gd name="T59" fmla="*/ 1217 h 1591"/>
                <a:gd name="T60" fmla="*/ 1156 w 2171"/>
                <a:gd name="T61" fmla="*/ 1323 h 1591"/>
                <a:gd name="T62" fmla="*/ 1263 w 2171"/>
                <a:gd name="T63" fmla="*/ 1390 h 1591"/>
                <a:gd name="T64" fmla="*/ 1319 w 2171"/>
                <a:gd name="T65" fmla="*/ 1419 h 1591"/>
                <a:gd name="T66" fmla="*/ 1419 w 2171"/>
                <a:gd name="T67" fmla="*/ 1458 h 1591"/>
                <a:gd name="T68" fmla="*/ 1522 w 2171"/>
                <a:gd name="T69" fmla="*/ 1488 h 1591"/>
                <a:gd name="T70" fmla="*/ 1922 w 2171"/>
                <a:gd name="T71" fmla="*/ 1587 h 1591"/>
                <a:gd name="T72" fmla="*/ 2106 w 2171"/>
                <a:gd name="T73" fmla="*/ 1580 h 1591"/>
                <a:gd name="T74" fmla="*/ 2129 w 2171"/>
                <a:gd name="T75" fmla="*/ 1577 h 1591"/>
                <a:gd name="T76" fmla="*/ 2159 w 2171"/>
                <a:gd name="T77" fmla="*/ 1563 h 1591"/>
                <a:gd name="T78" fmla="*/ 2170 w 2171"/>
                <a:gd name="T79" fmla="*/ 1547 h 1591"/>
                <a:gd name="T80" fmla="*/ 2171 w 2171"/>
                <a:gd name="T81" fmla="*/ 1538 h 1591"/>
                <a:gd name="T82" fmla="*/ 2159 w 2171"/>
                <a:gd name="T83" fmla="*/ 1514 h 1591"/>
                <a:gd name="T84" fmla="*/ 1963 w 2171"/>
                <a:gd name="T85" fmla="*/ 1313 h 1591"/>
                <a:gd name="T86" fmla="*/ 1674 w 2171"/>
                <a:gd name="T87" fmla="*/ 1026 h 1591"/>
                <a:gd name="T88" fmla="*/ 1375 w 2171"/>
                <a:gd name="T89" fmla="*/ 749 h 1591"/>
                <a:gd name="T90" fmla="*/ 1210 w 2171"/>
                <a:gd name="T91" fmla="*/ 610 h 1591"/>
                <a:gd name="T92" fmla="*/ 956 w 2171"/>
                <a:gd name="T93" fmla="*/ 407 h 1591"/>
                <a:gd name="T94" fmla="*/ 699 w 2171"/>
                <a:gd name="T95" fmla="*/ 209 h 1591"/>
                <a:gd name="T96" fmla="*/ 587 w 2171"/>
                <a:gd name="T97" fmla="*/ 126 h 1591"/>
                <a:gd name="T98" fmla="*/ 498 w 2171"/>
                <a:gd name="T99" fmla="*/ 74 h 1591"/>
                <a:gd name="T100" fmla="*/ 437 w 2171"/>
                <a:gd name="T101" fmla="*/ 45 h 1591"/>
                <a:gd name="T102" fmla="*/ 340 w 2171"/>
                <a:gd name="T103" fmla="*/ 16 h 1591"/>
                <a:gd name="T104" fmla="*/ 240 w 2171"/>
                <a:gd name="T105" fmla="*/ 1 h 1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171" h="1591">
                  <a:moveTo>
                    <a:pt x="206" y="0"/>
                  </a:moveTo>
                  <a:lnTo>
                    <a:pt x="206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70" y="3"/>
                  </a:lnTo>
                  <a:lnTo>
                    <a:pt x="155" y="4"/>
                  </a:lnTo>
                  <a:lnTo>
                    <a:pt x="139" y="7"/>
                  </a:lnTo>
                  <a:lnTo>
                    <a:pt x="125" y="11"/>
                  </a:lnTo>
                  <a:lnTo>
                    <a:pt x="109" y="15"/>
                  </a:lnTo>
                  <a:lnTo>
                    <a:pt x="95" y="19"/>
                  </a:lnTo>
                  <a:lnTo>
                    <a:pt x="82" y="25"/>
                  </a:lnTo>
                  <a:lnTo>
                    <a:pt x="68" y="33"/>
                  </a:lnTo>
                  <a:lnTo>
                    <a:pt x="55" y="40"/>
                  </a:lnTo>
                  <a:lnTo>
                    <a:pt x="44" y="48"/>
                  </a:lnTo>
                  <a:lnTo>
                    <a:pt x="34" y="58"/>
                  </a:lnTo>
                  <a:lnTo>
                    <a:pt x="24" y="69"/>
                  </a:lnTo>
                  <a:lnTo>
                    <a:pt x="17" y="80"/>
                  </a:lnTo>
                  <a:lnTo>
                    <a:pt x="10" y="92"/>
                  </a:lnTo>
                  <a:lnTo>
                    <a:pt x="5" y="105"/>
                  </a:lnTo>
                  <a:lnTo>
                    <a:pt x="5" y="105"/>
                  </a:lnTo>
                  <a:lnTo>
                    <a:pt x="22" y="101"/>
                  </a:lnTo>
                  <a:lnTo>
                    <a:pt x="38" y="98"/>
                  </a:lnTo>
                  <a:lnTo>
                    <a:pt x="71" y="87"/>
                  </a:lnTo>
                  <a:lnTo>
                    <a:pt x="71" y="87"/>
                  </a:lnTo>
                  <a:lnTo>
                    <a:pt x="73" y="87"/>
                  </a:lnTo>
                  <a:lnTo>
                    <a:pt x="73" y="87"/>
                  </a:lnTo>
                  <a:lnTo>
                    <a:pt x="76" y="87"/>
                  </a:lnTo>
                  <a:lnTo>
                    <a:pt x="78" y="88"/>
                  </a:lnTo>
                  <a:lnTo>
                    <a:pt x="79" y="90"/>
                  </a:lnTo>
                  <a:lnTo>
                    <a:pt x="79" y="93"/>
                  </a:lnTo>
                  <a:lnTo>
                    <a:pt x="79" y="95"/>
                  </a:lnTo>
                  <a:lnTo>
                    <a:pt x="79" y="98"/>
                  </a:lnTo>
                  <a:lnTo>
                    <a:pt x="77" y="100"/>
                  </a:lnTo>
                  <a:lnTo>
                    <a:pt x="74" y="101"/>
                  </a:lnTo>
                  <a:lnTo>
                    <a:pt x="74" y="101"/>
                  </a:lnTo>
                  <a:lnTo>
                    <a:pt x="38" y="112"/>
                  </a:lnTo>
                  <a:lnTo>
                    <a:pt x="20" y="117"/>
                  </a:lnTo>
                  <a:lnTo>
                    <a:pt x="1" y="120"/>
                  </a:lnTo>
                  <a:lnTo>
                    <a:pt x="1" y="120"/>
                  </a:lnTo>
                  <a:lnTo>
                    <a:pt x="0" y="130"/>
                  </a:lnTo>
                  <a:lnTo>
                    <a:pt x="0" y="140"/>
                  </a:lnTo>
                  <a:lnTo>
                    <a:pt x="1" y="149"/>
                  </a:lnTo>
                  <a:lnTo>
                    <a:pt x="2" y="159"/>
                  </a:lnTo>
                  <a:lnTo>
                    <a:pt x="7" y="177"/>
                  </a:lnTo>
                  <a:lnTo>
                    <a:pt x="16" y="195"/>
                  </a:lnTo>
                  <a:lnTo>
                    <a:pt x="25" y="212"/>
                  </a:lnTo>
                  <a:lnTo>
                    <a:pt x="37" y="227"/>
                  </a:lnTo>
                  <a:lnTo>
                    <a:pt x="50" y="243"/>
                  </a:lnTo>
                  <a:lnTo>
                    <a:pt x="65" y="256"/>
                  </a:lnTo>
                  <a:lnTo>
                    <a:pt x="65" y="256"/>
                  </a:lnTo>
                  <a:lnTo>
                    <a:pt x="80" y="268"/>
                  </a:lnTo>
                  <a:lnTo>
                    <a:pt x="97" y="279"/>
                  </a:lnTo>
                  <a:lnTo>
                    <a:pt x="115" y="289"/>
                  </a:lnTo>
                  <a:lnTo>
                    <a:pt x="133" y="298"/>
                  </a:lnTo>
                  <a:lnTo>
                    <a:pt x="169" y="315"/>
                  </a:lnTo>
                  <a:lnTo>
                    <a:pt x="205" y="333"/>
                  </a:lnTo>
                  <a:lnTo>
                    <a:pt x="205" y="333"/>
                  </a:lnTo>
                  <a:lnTo>
                    <a:pt x="240" y="351"/>
                  </a:lnTo>
                  <a:lnTo>
                    <a:pt x="273" y="370"/>
                  </a:lnTo>
                  <a:lnTo>
                    <a:pt x="305" y="392"/>
                  </a:lnTo>
                  <a:lnTo>
                    <a:pt x="336" y="415"/>
                  </a:lnTo>
                  <a:lnTo>
                    <a:pt x="366" y="439"/>
                  </a:lnTo>
                  <a:lnTo>
                    <a:pt x="395" y="464"/>
                  </a:lnTo>
                  <a:lnTo>
                    <a:pt x="423" y="491"/>
                  </a:lnTo>
                  <a:lnTo>
                    <a:pt x="449" y="518"/>
                  </a:lnTo>
                  <a:lnTo>
                    <a:pt x="475" y="547"/>
                  </a:lnTo>
                  <a:lnTo>
                    <a:pt x="501" y="577"/>
                  </a:lnTo>
                  <a:lnTo>
                    <a:pt x="525" y="609"/>
                  </a:lnTo>
                  <a:lnTo>
                    <a:pt x="547" y="640"/>
                  </a:lnTo>
                  <a:lnTo>
                    <a:pt x="569" y="672"/>
                  </a:lnTo>
                  <a:lnTo>
                    <a:pt x="589" y="705"/>
                  </a:lnTo>
                  <a:lnTo>
                    <a:pt x="610" y="738"/>
                  </a:lnTo>
                  <a:lnTo>
                    <a:pt x="629" y="772"/>
                  </a:lnTo>
                  <a:lnTo>
                    <a:pt x="629" y="772"/>
                  </a:lnTo>
                  <a:lnTo>
                    <a:pt x="657" y="825"/>
                  </a:lnTo>
                  <a:lnTo>
                    <a:pt x="684" y="878"/>
                  </a:lnTo>
                  <a:lnTo>
                    <a:pt x="699" y="904"/>
                  </a:lnTo>
                  <a:lnTo>
                    <a:pt x="714" y="929"/>
                  </a:lnTo>
                  <a:lnTo>
                    <a:pt x="731" y="955"/>
                  </a:lnTo>
                  <a:lnTo>
                    <a:pt x="748" y="979"/>
                  </a:lnTo>
                  <a:lnTo>
                    <a:pt x="748" y="979"/>
                  </a:lnTo>
                  <a:lnTo>
                    <a:pt x="767" y="1003"/>
                  </a:lnTo>
                  <a:lnTo>
                    <a:pt x="786" y="1026"/>
                  </a:lnTo>
                  <a:lnTo>
                    <a:pt x="808" y="1047"/>
                  </a:lnTo>
                  <a:lnTo>
                    <a:pt x="830" y="1068"/>
                  </a:lnTo>
                  <a:lnTo>
                    <a:pt x="852" y="1088"/>
                  </a:lnTo>
                  <a:lnTo>
                    <a:pt x="875" y="1109"/>
                  </a:lnTo>
                  <a:lnTo>
                    <a:pt x="922" y="1146"/>
                  </a:lnTo>
                  <a:lnTo>
                    <a:pt x="922" y="1146"/>
                  </a:lnTo>
                  <a:lnTo>
                    <a:pt x="1013" y="1217"/>
                  </a:lnTo>
                  <a:lnTo>
                    <a:pt x="1106" y="1285"/>
                  </a:lnTo>
                  <a:lnTo>
                    <a:pt x="1106" y="1285"/>
                  </a:lnTo>
                  <a:lnTo>
                    <a:pt x="1156" y="1323"/>
                  </a:lnTo>
                  <a:lnTo>
                    <a:pt x="1209" y="1357"/>
                  </a:lnTo>
                  <a:lnTo>
                    <a:pt x="1235" y="1374"/>
                  </a:lnTo>
                  <a:lnTo>
                    <a:pt x="1263" y="1390"/>
                  </a:lnTo>
                  <a:lnTo>
                    <a:pt x="1291" y="1406"/>
                  </a:lnTo>
                  <a:lnTo>
                    <a:pt x="1319" y="1419"/>
                  </a:lnTo>
                  <a:lnTo>
                    <a:pt x="1319" y="1419"/>
                  </a:lnTo>
                  <a:lnTo>
                    <a:pt x="1352" y="1433"/>
                  </a:lnTo>
                  <a:lnTo>
                    <a:pt x="1385" y="1446"/>
                  </a:lnTo>
                  <a:lnTo>
                    <a:pt x="1419" y="1458"/>
                  </a:lnTo>
                  <a:lnTo>
                    <a:pt x="1453" y="1469"/>
                  </a:lnTo>
                  <a:lnTo>
                    <a:pt x="1488" y="1479"/>
                  </a:lnTo>
                  <a:lnTo>
                    <a:pt x="1522" y="1488"/>
                  </a:lnTo>
                  <a:lnTo>
                    <a:pt x="1592" y="1505"/>
                  </a:lnTo>
                  <a:lnTo>
                    <a:pt x="1592" y="1505"/>
                  </a:lnTo>
                  <a:lnTo>
                    <a:pt x="1922" y="1587"/>
                  </a:lnTo>
                  <a:lnTo>
                    <a:pt x="1934" y="1591"/>
                  </a:lnTo>
                  <a:lnTo>
                    <a:pt x="1934" y="1591"/>
                  </a:lnTo>
                  <a:lnTo>
                    <a:pt x="2106" y="1580"/>
                  </a:lnTo>
                  <a:lnTo>
                    <a:pt x="2106" y="1580"/>
                  </a:lnTo>
                  <a:lnTo>
                    <a:pt x="2117" y="1580"/>
                  </a:lnTo>
                  <a:lnTo>
                    <a:pt x="2129" y="1577"/>
                  </a:lnTo>
                  <a:lnTo>
                    <a:pt x="2140" y="1574"/>
                  </a:lnTo>
                  <a:lnTo>
                    <a:pt x="2150" y="1569"/>
                  </a:lnTo>
                  <a:lnTo>
                    <a:pt x="2159" y="1563"/>
                  </a:lnTo>
                  <a:lnTo>
                    <a:pt x="2166" y="1556"/>
                  </a:lnTo>
                  <a:lnTo>
                    <a:pt x="2168" y="1552"/>
                  </a:lnTo>
                  <a:lnTo>
                    <a:pt x="2170" y="1547"/>
                  </a:lnTo>
                  <a:lnTo>
                    <a:pt x="2171" y="1543"/>
                  </a:lnTo>
                  <a:lnTo>
                    <a:pt x="2171" y="1538"/>
                  </a:lnTo>
                  <a:lnTo>
                    <a:pt x="2171" y="1538"/>
                  </a:lnTo>
                  <a:lnTo>
                    <a:pt x="2168" y="1529"/>
                  </a:lnTo>
                  <a:lnTo>
                    <a:pt x="2164" y="1521"/>
                  </a:lnTo>
                  <a:lnTo>
                    <a:pt x="2159" y="1514"/>
                  </a:lnTo>
                  <a:lnTo>
                    <a:pt x="2152" y="1507"/>
                  </a:lnTo>
                  <a:lnTo>
                    <a:pt x="2152" y="1507"/>
                  </a:lnTo>
                  <a:lnTo>
                    <a:pt x="1963" y="1313"/>
                  </a:lnTo>
                  <a:lnTo>
                    <a:pt x="1867" y="1216"/>
                  </a:lnTo>
                  <a:lnTo>
                    <a:pt x="1771" y="1119"/>
                  </a:lnTo>
                  <a:lnTo>
                    <a:pt x="1674" y="1026"/>
                  </a:lnTo>
                  <a:lnTo>
                    <a:pt x="1576" y="932"/>
                  </a:lnTo>
                  <a:lnTo>
                    <a:pt x="1477" y="839"/>
                  </a:lnTo>
                  <a:lnTo>
                    <a:pt x="1375" y="749"/>
                  </a:lnTo>
                  <a:lnTo>
                    <a:pt x="1375" y="749"/>
                  </a:lnTo>
                  <a:lnTo>
                    <a:pt x="1293" y="678"/>
                  </a:lnTo>
                  <a:lnTo>
                    <a:pt x="1210" y="610"/>
                  </a:lnTo>
                  <a:lnTo>
                    <a:pt x="1126" y="541"/>
                  </a:lnTo>
                  <a:lnTo>
                    <a:pt x="1041" y="474"/>
                  </a:lnTo>
                  <a:lnTo>
                    <a:pt x="956" y="407"/>
                  </a:lnTo>
                  <a:lnTo>
                    <a:pt x="870" y="340"/>
                  </a:lnTo>
                  <a:lnTo>
                    <a:pt x="699" y="209"/>
                  </a:lnTo>
                  <a:lnTo>
                    <a:pt x="699" y="209"/>
                  </a:lnTo>
                  <a:lnTo>
                    <a:pt x="643" y="167"/>
                  </a:lnTo>
                  <a:lnTo>
                    <a:pt x="616" y="147"/>
                  </a:lnTo>
                  <a:lnTo>
                    <a:pt x="587" y="126"/>
                  </a:lnTo>
                  <a:lnTo>
                    <a:pt x="558" y="108"/>
                  </a:lnTo>
                  <a:lnTo>
                    <a:pt x="528" y="90"/>
                  </a:lnTo>
                  <a:lnTo>
                    <a:pt x="498" y="74"/>
                  </a:lnTo>
                  <a:lnTo>
                    <a:pt x="467" y="58"/>
                  </a:lnTo>
                  <a:lnTo>
                    <a:pt x="467" y="58"/>
                  </a:lnTo>
                  <a:lnTo>
                    <a:pt x="437" y="45"/>
                  </a:lnTo>
                  <a:lnTo>
                    <a:pt x="405" y="33"/>
                  </a:lnTo>
                  <a:lnTo>
                    <a:pt x="372" y="23"/>
                  </a:lnTo>
                  <a:lnTo>
                    <a:pt x="340" y="16"/>
                  </a:lnTo>
                  <a:lnTo>
                    <a:pt x="306" y="9"/>
                  </a:lnTo>
                  <a:lnTo>
                    <a:pt x="274" y="4"/>
                  </a:lnTo>
                  <a:lnTo>
                    <a:pt x="240" y="1"/>
                  </a:lnTo>
                  <a:lnTo>
                    <a:pt x="20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0" name="Freeform 96">
              <a:extLst>
                <a:ext uri="{FF2B5EF4-FFF2-40B4-BE49-F238E27FC236}">
                  <a16:creationId xmlns:a16="http://schemas.microsoft.com/office/drawing/2014/main" id="{63202555-A168-CD40-A5B0-5E3267694B8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8" y="162"/>
              <a:ext cx="19" cy="8"/>
            </a:xfrm>
            <a:custGeom>
              <a:avLst/>
              <a:gdLst>
                <a:gd name="T0" fmla="*/ 72 w 78"/>
                <a:gd name="T1" fmla="*/ 0 h 33"/>
                <a:gd name="T2" fmla="*/ 72 w 78"/>
                <a:gd name="T3" fmla="*/ 0 h 33"/>
                <a:gd name="T4" fmla="*/ 70 w 78"/>
                <a:gd name="T5" fmla="*/ 0 h 33"/>
                <a:gd name="T6" fmla="*/ 70 w 78"/>
                <a:gd name="T7" fmla="*/ 0 h 33"/>
                <a:gd name="T8" fmla="*/ 37 w 78"/>
                <a:gd name="T9" fmla="*/ 11 h 33"/>
                <a:gd name="T10" fmla="*/ 21 w 78"/>
                <a:gd name="T11" fmla="*/ 14 h 33"/>
                <a:gd name="T12" fmla="*/ 4 w 78"/>
                <a:gd name="T13" fmla="*/ 18 h 33"/>
                <a:gd name="T14" fmla="*/ 4 w 78"/>
                <a:gd name="T15" fmla="*/ 18 h 33"/>
                <a:gd name="T16" fmla="*/ 1 w 78"/>
                <a:gd name="T17" fmla="*/ 29 h 33"/>
                <a:gd name="T18" fmla="*/ 1 w 78"/>
                <a:gd name="T19" fmla="*/ 29 h 33"/>
                <a:gd name="T20" fmla="*/ 0 w 78"/>
                <a:gd name="T21" fmla="*/ 33 h 33"/>
                <a:gd name="T22" fmla="*/ 0 w 78"/>
                <a:gd name="T23" fmla="*/ 33 h 33"/>
                <a:gd name="T24" fmla="*/ 19 w 78"/>
                <a:gd name="T25" fmla="*/ 30 h 33"/>
                <a:gd name="T26" fmla="*/ 37 w 78"/>
                <a:gd name="T27" fmla="*/ 25 h 33"/>
                <a:gd name="T28" fmla="*/ 73 w 78"/>
                <a:gd name="T29" fmla="*/ 14 h 33"/>
                <a:gd name="T30" fmla="*/ 73 w 78"/>
                <a:gd name="T31" fmla="*/ 14 h 33"/>
                <a:gd name="T32" fmla="*/ 76 w 78"/>
                <a:gd name="T33" fmla="*/ 13 h 33"/>
                <a:gd name="T34" fmla="*/ 78 w 78"/>
                <a:gd name="T35" fmla="*/ 11 h 33"/>
                <a:gd name="T36" fmla="*/ 78 w 78"/>
                <a:gd name="T37" fmla="*/ 8 h 33"/>
                <a:gd name="T38" fmla="*/ 78 w 78"/>
                <a:gd name="T39" fmla="*/ 6 h 33"/>
                <a:gd name="T40" fmla="*/ 78 w 78"/>
                <a:gd name="T41" fmla="*/ 3 h 33"/>
                <a:gd name="T42" fmla="*/ 77 w 78"/>
                <a:gd name="T43" fmla="*/ 1 h 33"/>
                <a:gd name="T44" fmla="*/ 75 w 78"/>
                <a:gd name="T45" fmla="*/ 0 h 33"/>
                <a:gd name="T46" fmla="*/ 72 w 78"/>
                <a:gd name="T4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8" h="33">
                  <a:moveTo>
                    <a:pt x="72" y="0"/>
                  </a:moveTo>
                  <a:lnTo>
                    <a:pt x="72" y="0"/>
                  </a:lnTo>
                  <a:lnTo>
                    <a:pt x="70" y="0"/>
                  </a:lnTo>
                  <a:lnTo>
                    <a:pt x="70" y="0"/>
                  </a:lnTo>
                  <a:lnTo>
                    <a:pt x="37" y="11"/>
                  </a:lnTo>
                  <a:lnTo>
                    <a:pt x="21" y="14"/>
                  </a:lnTo>
                  <a:lnTo>
                    <a:pt x="4" y="18"/>
                  </a:lnTo>
                  <a:lnTo>
                    <a:pt x="4" y="18"/>
                  </a:lnTo>
                  <a:lnTo>
                    <a:pt x="1" y="29"/>
                  </a:lnTo>
                  <a:lnTo>
                    <a:pt x="1" y="29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19" y="30"/>
                  </a:lnTo>
                  <a:lnTo>
                    <a:pt x="37" y="25"/>
                  </a:lnTo>
                  <a:lnTo>
                    <a:pt x="73" y="14"/>
                  </a:lnTo>
                  <a:lnTo>
                    <a:pt x="73" y="14"/>
                  </a:lnTo>
                  <a:lnTo>
                    <a:pt x="76" y="13"/>
                  </a:lnTo>
                  <a:lnTo>
                    <a:pt x="78" y="11"/>
                  </a:lnTo>
                  <a:lnTo>
                    <a:pt x="78" y="8"/>
                  </a:lnTo>
                  <a:lnTo>
                    <a:pt x="78" y="6"/>
                  </a:lnTo>
                  <a:lnTo>
                    <a:pt x="78" y="3"/>
                  </a:lnTo>
                  <a:lnTo>
                    <a:pt x="77" y="1"/>
                  </a:lnTo>
                  <a:lnTo>
                    <a:pt x="75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1" name="Freeform 97">
              <a:extLst>
                <a:ext uri="{FF2B5EF4-FFF2-40B4-BE49-F238E27FC236}">
                  <a16:creationId xmlns:a16="http://schemas.microsoft.com/office/drawing/2014/main" id="{26BB6337-E86C-FE76-30DA-DF9EB3A7F1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8" y="162"/>
              <a:ext cx="19" cy="8"/>
            </a:xfrm>
            <a:custGeom>
              <a:avLst/>
              <a:gdLst>
                <a:gd name="T0" fmla="*/ 72 w 78"/>
                <a:gd name="T1" fmla="*/ 0 h 33"/>
                <a:gd name="T2" fmla="*/ 72 w 78"/>
                <a:gd name="T3" fmla="*/ 0 h 33"/>
                <a:gd name="T4" fmla="*/ 70 w 78"/>
                <a:gd name="T5" fmla="*/ 0 h 33"/>
                <a:gd name="T6" fmla="*/ 70 w 78"/>
                <a:gd name="T7" fmla="*/ 0 h 33"/>
                <a:gd name="T8" fmla="*/ 37 w 78"/>
                <a:gd name="T9" fmla="*/ 11 h 33"/>
                <a:gd name="T10" fmla="*/ 21 w 78"/>
                <a:gd name="T11" fmla="*/ 14 h 33"/>
                <a:gd name="T12" fmla="*/ 4 w 78"/>
                <a:gd name="T13" fmla="*/ 18 h 33"/>
                <a:gd name="T14" fmla="*/ 4 w 78"/>
                <a:gd name="T15" fmla="*/ 18 h 33"/>
                <a:gd name="T16" fmla="*/ 1 w 78"/>
                <a:gd name="T17" fmla="*/ 29 h 33"/>
                <a:gd name="T18" fmla="*/ 1 w 78"/>
                <a:gd name="T19" fmla="*/ 29 h 33"/>
                <a:gd name="T20" fmla="*/ 0 w 78"/>
                <a:gd name="T21" fmla="*/ 33 h 33"/>
                <a:gd name="T22" fmla="*/ 0 w 78"/>
                <a:gd name="T23" fmla="*/ 33 h 33"/>
                <a:gd name="T24" fmla="*/ 19 w 78"/>
                <a:gd name="T25" fmla="*/ 30 h 33"/>
                <a:gd name="T26" fmla="*/ 37 w 78"/>
                <a:gd name="T27" fmla="*/ 25 h 33"/>
                <a:gd name="T28" fmla="*/ 73 w 78"/>
                <a:gd name="T29" fmla="*/ 14 h 33"/>
                <a:gd name="T30" fmla="*/ 73 w 78"/>
                <a:gd name="T31" fmla="*/ 14 h 33"/>
                <a:gd name="T32" fmla="*/ 76 w 78"/>
                <a:gd name="T33" fmla="*/ 13 h 33"/>
                <a:gd name="T34" fmla="*/ 78 w 78"/>
                <a:gd name="T35" fmla="*/ 11 h 33"/>
                <a:gd name="T36" fmla="*/ 78 w 78"/>
                <a:gd name="T37" fmla="*/ 8 h 33"/>
                <a:gd name="T38" fmla="*/ 78 w 78"/>
                <a:gd name="T39" fmla="*/ 6 h 33"/>
                <a:gd name="T40" fmla="*/ 78 w 78"/>
                <a:gd name="T41" fmla="*/ 3 h 33"/>
                <a:gd name="T42" fmla="*/ 77 w 78"/>
                <a:gd name="T43" fmla="*/ 1 h 33"/>
                <a:gd name="T44" fmla="*/ 75 w 78"/>
                <a:gd name="T45" fmla="*/ 0 h 33"/>
                <a:gd name="T46" fmla="*/ 72 w 78"/>
                <a:gd name="T4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8" h="33">
                  <a:moveTo>
                    <a:pt x="72" y="0"/>
                  </a:moveTo>
                  <a:lnTo>
                    <a:pt x="72" y="0"/>
                  </a:lnTo>
                  <a:lnTo>
                    <a:pt x="70" y="0"/>
                  </a:lnTo>
                  <a:lnTo>
                    <a:pt x="70" y="0"/>
                  </a:lnTo>
                  <a:lnTo>
                    <a:pt x="37" y="11"/>
                  </a:lnTo>
                  <a:lnTo>
                    <a:pt x="21" y="14"/>
                  </a:lnTo>
                  <a:lnTo>
                    <a:pt x="4" y="18"/>
                  </a:lnTo>
                  <a:lnTo>
                    <a:pt x="4" y="18"/>
                  </a:lnTo>
                  <a:lnTo>
                    <a:pt x="1" y="29"/>
                  </a:lnTo>
                  <a:lnTo>
                    <a:pt x="1" y="29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19" y="30"/>
                  </a:lnTo>
                  <a:lnTo>
                    <a:pt x="37" y="25"/>
                  </a:lnTo>
                  <a:lnTo>
                    <a:pt x="73" y="14"/>
                  </a:lnTo>
                  <a:lnTo>
                    <a:pt x="73" y="14"/>
                  </a:lnTo>
                  <a:lnTo>
                    <a:pt x="76" y="13"/>
                  </a:lnTo>
                  <a:lnTo>
                    <a:pt x="78" y="11"/>
                  </a:lnTo>
                  <a:lnTo>
                    <a:pt x="78" y="8"/>
                  </a:lnTo>
                  <a:lnTo>
                    <a:pt x="78" y="6"/>
                  </a:lnTo>
                  <a:lnTo>
                    <a:pt x="78" y="3"/>
                  </a:lnTo>
                  <a:lnTo>
                    <a:pt x="77" y="1"/>
                  </a:lnTo>
                  <a:lnTo>
                    <a:pt x="75" y="0"/>
                  </a:lnTo>
                  <a:lnTo>
                    <a:pt x="7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2" name="Freeform 98">
              <a:extLst>
                <a:ext uri="{FF2B5EF4-FFF2-40B4-BE49-F238E27FC236}">
                  <a16:creationId xmlns:a16="http://schemas.microsoft.com/office/drawing/2014/main" id="{56B75E65-DB28-64ED-0AD4-337BDEEBC5BB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2" y="964"/>
              <a:ext cx="211" cy="683"/>
            </a:xfrm>
            <a:custGeom>
              <a:avLst/>
              <a:gdLst>
                <a:gd name="T0" fmla="*/ 210 w 845"/>
                <a:gd name="T1" fmla="*/ 131 h 2733"/>
                <a:gd name="T2" fmla="*/ 278 w 845"/>
                <a:gd name="T3" fmla="*/ 274 h 2733"/>
                <a:gd name="T4" fmla="*/ 343 w 845"/>
                <a:gd name="T5" fmla="*/ 419 h 2733"/>
                <a:gd name="T6" fmla="*/ 403 w 845"/>
                <a:gd name="T7" fmla="*/ 565 h 2733"/>
                <a:gd name="T8" fmla="*/ 461 w 845"/>
                <a:gd name="T9" fmla="*/ 713 h 2733"/>
                <a:gd name="T10" fmla="*/ 514 w 845"/>
                <a:gd name="T11" fmla="*/ 863 h 2733"/>
                <a:gd name="T12" fmla="*/ 563 w 845"/>
                <a:gd name="T13" fmla="*/ 1014 h 2733"/>
                <a:gd name="T14" fmla="*/ 609 w 845"/>
                <a:gd name="T15" fmla="*/ 1166 h 2733"/>
                <a:gd name="T16" fmla="*/ 651 w 845"/>
                <a:gd name="T17" fmla="*/ 1319 h 2733"/>
                <a:gd name="T18" fmla="*/ 688 w 845"/>
                <a:gd name="T19" fmla="*/ 1473 h 2733"/>
                <a:gd name="T20" fmla="*/ 722 w 845"/>
                <a:gd name="T21" fmla="*/ 1628 h 2733"/>
                <a:gd name="T22" fmla="*/ 752 w 845"/>
                <a:gd name="T23" fmla="*/ 1784 h 2733"/>
                <a:gd name="T24" fmla="*/ 777 w 845"/>
                <a:gd name="T25" fmla="*/ 1940 h 2733"/>
                <a:gd name="T26" fmla="*/ 800 w 845"/>
                <a:gd name="T27" fmla="*/ 2098 h 2733"/>
                <a:gd name="T28" fmla="*/ 816 w 845"/>
                <a:gd name="T29" fmla="*/ 2255 h 2733"/>
                <a:gd name="T30" fmla="*/ 831 w 845"/>
                <a:gd name="T31" fmla="*/ 2413 h 2733"/>
                <a:gd name="T32" fmla="*/ 840 w 845"/>
                <a:gd name="T33" fmla="*/ 2572 h 2733"/>
                <a:gd name="T34" fmla="*/ 845 w 845"/>
                <a:gd name="T35" fmla="*/ 2733 h 2733"/>
                <a:gd name="T36" fmla="*/ 679 w 845"/>
                <a:gd name="T37" fmla="*/ 2507 h 2733"/>
                <a:gd name="T38" fmla="*/ 509 w 845"/>
                <a:gd name="T39" fmla="*/ 2263 h 2733"/>
                <a:gd name="T40" fmla="*/ 426 w 845"/>
                <a:gd name="T41" fmla="*/ 2136 h 2733"/>
                <a:gd name="T42" fmla="*/ 348 w 845"/>
                <a:gd name="T43" fmla="*/ 2010 h 2733"/>
                <a:gd name="T44" fmla="*/ 277 w 845"/>
                <a:gd name="T45" fmla="*/ 1886 h 2733"/>
                <a:gd name="T46" fmla="*/ 216 w 845"/>
                <a:gd name="T47" fmla="*/ 1766 h 2733"/>
                <a:gd name="T48" fmla="*/ 188 w 845"/>
                <a:gd name="T49" fmla="*/ 1706 h 2733"/>
                <a:gd name="T50" fmla="*/ 138 w 845"/>
                <a:gd name="T51" fmla="*/ 1583 h 2733"/>
                <a:gd name="T52" fmla="*/ 94 w 845"/>
                <a:gd name="T53" fmla="*/ 1460 h 2733"/>
                <a:gd name="T54" fmla="*/ 58 w 845"/>
                <a:gd name="T55" fmla="*/ 1332 h 2733"/>
                <a:gd name="T56" fmla="*/ 30 w 845"/>
                <a:gd name="T57" fmla="*/ 1205 h 2733"/>
                <a:gd name="T58" fmla="*/ 11 w 845"/>
                <a:gd name="T59" fmla="*/ 1075 h 2733"/>
                <a:gd name="T60" fmla="*/ 1 w 845"/>
                <a:gd name="T61" fmla="*/ 944 h 2733"/>
                <a:gd name="T62" fmla="*/ 2 w 845"/>
                <a:gd name="T63" fmla="*/ 813 h 2733"/>
                <a:gd name="T64" fmla="*/ 7 w 845"/>
                <a:gd name="T65" fmla="*/ 748 h 2733"/>
                <a:gd name="T66" fmla="*/ 12 w 845"/>
                <a:gd name="T67" fmla="*/ 700 h 2733"/>
                <a:gd name="T68" fmla="*/ 28 w 845"/>
                <a:gd name="T69" fmla="*/ 605 h 2733"/>
                <a:gd name="T70" fmla="*/ 47 w 845"/>
                <a:gd name="T71" fmla="*/ 511 h 2733"/>
                <a:gd name="T72" fmla="*/ 80 w 845"/>
                <a:gd name="T73" fmla="*/ 372 h 2733"/>
                <a:gd name="T74" fmla="*/ 132 w 845"/>
                <a:gd name="T75" fmla="*/ 185 h 2733"/>
                <a:gd name="T76" fmla="*/ 181 w 845"/>
                <a:gd name="T77" fmla="*/ 0 h 27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845" h="2733">
                  <a:moveTo>
                    <a:pt x="210" y="131"/>
                  </a:moveTo>
                  <a:lnTo>
                    <a:pt x="210" y="131"/>
                  </a:lnTo>
                  <a:lnTo>
                    <a:pt x="245" y="202"/>
                  </a:lnTo>
                  <a:lnTo>
                    <a:pt x="278" y="274"/>
                  </a:lnTo>
                  <a:lnTo>
                    <a:pt x="311" y="346"/>
                  </a:lnTo>
                  <a:lnTo>
                    <a:pt x="343" y="419"/>
                  </a:lnTo>
                  <a:lnTo>
                    <a:pt x="373" y="492"/>
                  </a:lnTo>
                  <a:lnTo>
                    <a:pt x="403" y="565"/>
                  </a:lnTo>
                  <a:lnTo>
                    <a:pt x="432" y="640"/>
                  </a:lnTo>
                  <a:lnTo>
                    <a:pt x="461" y="713"/>
                  </a:lnTo>
                  <a:lnTo>
                    <a:pt x="487" y="788"/>
                  </a:lnTo>
                  <a:lnTo>
                    <a:pt x="514" y="863"/>
                  </a:lnTo>
                  <a:lnTo>
                    <a:pt x="539" y="938"/>
                  </a:lnTo>
                  <a:lnTo>
                    <a:pt x="563" y="1014"/>
                  </a:lnTo>
                  <a:lnTo>
                    <a:pt x="586" y="1089"/>
                  </a:lnTo>
                  <a:lnTo>
                    <a:pt x="609" y="1166"/>
                  </a:lnTo>
                  <a:lnTo>
                    <a:pt x="630" y="1242"/>
                  </a:lnTo>
                  <a:lnTo>
                    <a:pt x="651" y="1319"/>
                  </a:lnTo>
                  <a:lnTo>
                    <a:pt x="670" y="1396"/>
                  </a:lnTo>
                  <a:lnTo>
                    <a:pt x="688" y="1473"/>
                  </a:lnTo>
                  <a:lnTo>
                    <a:pt x="705" y="1550"/>
                  </a:lnTo>
                  <a:lnTo>
                    <a:pt x="722" y="1628"/>
                  </a:lnTo>
                  <a:lnTo>
                    <a:pt x="737" y="1706"/>
                  </a:lnTo>
                  <a:lnTo>
                    <a:pt x="752" y="1784"/>
                  </a:lnTo>
                  <a:lnTo>
                    <a:pt x="765" y="1862"/>
                  </a:lnTo>
                  <a:lnTo>
                    <a:pt x="777" y="1940"/>
                  </a:lnTo>
                  <a:lnTo>
                    <a:pt x="789" y="2019"/>
                  </a:lnTo>
                  <a:lnTo>
                    <a:pt x="800" y="2098"/>
                  </a:lnTo>
                  <a:lnTo>
                    <a:pt x="808" y="2176"/>
                  </a:lnTo>
                  <a:lnTo>
                    <a:pt x="816" y="2255"/>
                  </a:lnTo>
                  <a:lnTo>
                    <a:pt x="824" y="2334"/>
                  </a:lnTo>
                  <a:lnTo>
                    <a:pt x="831" y="2413"/>
                  </a:lnTo>
                  <a:lnTo>
                    <a:pt x="836" y="2492"/>
                  </a:lnTo>
                  <a:lnTo>
                    <a:pt x="840" y="2572"/>
                  </a:lnTo>
                  <a:lnTo>
                    <a:pt x="845" y="2733"/>
                  </a:lnTo>
                  <a:lnTo>
                    <a:pt x="845" y="2733"/>
                  </a:lnTo>
                  <a:lnTo>
                    <a:pt x="764" y="2623"/>
                  </a:lnTo>
                  <a:lnTo>
                    <a:pt x="679" y="2507"/>
                  </a:lnTo>
                  <a:lnTo>
                    <a:pt x="594" y="2386"/>
                  </a:lnTo>
                  <a:lnTo>
                    <a:pt x="509" y="2263"/>
                  </a:lnTo>
                  <a:lnTo>
                    <a:pt x="467" y="2199"/>
                  </a:lnTo>
                  <a:lnTo>
                    <a:pt x="426" y="2136"/>
                  </a:lnTo>
                  <a:lnTo>
                    <a:pt x="387" y="2074"/>
                  </a:lnTo>
                  <a:lnTo>
                    <a:pt x="348" y="2010"/>
                  </a:lnTo>
                  <a:lnTo>
                    <a:pt x="312" y="1948"/>
                  </a:lnTo>
                  <a:lnTo>
                    <a:pt x="277" y="1886"/>
                  </a:lnTo>
                  <a:lnTo>
                    <a:pt x="246" y="1825"/>
                  </a:lnTo>
                  <a:lnTo>
                    <a:pt x="216" y="1766"/>
                  </a:lnTo>
                  <a:lnTo>
                    <a:pt x="216" y="1766"/>
                  </a:lnTo>
                  <a:lnTo>
                    <a:pt x="188" y="1706"/>
                  </a:lnTo>
                  <a:lnTo>
                    <a:pt x="162" y="1645"/>
                  </a:lnTo>
                  <a:lnTo>
                    <a:pt x="138" y="1583"/>
                  </a:lnTo>
                  <a:lnTo>
                    <a:pt x="115" y="1522"/>
                  </a:lnTo>
                  <a:lnTo>
                    <a:pt x="94" y="1460"/>
                  </a:lnTo>
                  <a:lnTo>
                    <a:pt x="74" y="1396"/>
                  </a:lnTo>
                  <a:lnTo>
                    <a:pt x="58" y="1332"/>
                  </a:lnTo>
                  <a:lnTo>
                    <a:pt x="42" y="1268"/>
                  </a:lnTo>
                  <a:lnTo>
                    <a:pt x="30" y="1205"/>
                  </a:lnTo>
                  <a:lnTo>
                    <a:pt x="19" y="1140"/>
                  </a:lnTo>
                  <a:lnTo>
                    <a:pt x="11" y="1075"/>
                  </a:lnTo>
                  <a:lnTo>
                    <a:pt x="5" y="1009"/>
                  </a:lnTo>
                  <a:lnTo>
                    <a:pt x="1" y="944"/>
                  </a:lnTo>
                  <a:lnTo>
                    <a:pt x="0" y="879"/>
                  </a:lnTo>
                  <a:lnTo>
                    <a:pt x="2" y="813"/>
                  </a:lnTo>
                  <a:lnTo>
                    <a:pt x="4" y="780"/>
                  </a:lnTo>
                  <a:lnTo>
                    <a:pt x="7" y="748"/>
                  </a:lnTo>
                  <a:lnTo>
                    <a:pt x="7" y="748"/>
                  </a:lnTo>
                  <a:lnTo>
                    <a:pt x="12" y="700"/>
                  </a:lnTo>
                  <a:lnTo>
                    <a:pt x="19" y="653"/>
                  </a:lnTo>
                  <a:lnTo>
                    <a:pt x="28" y="605"/>
                  </a:lnTo>
                  <a:lnTo>
                    <a:pt x="36" y="558"/>
                  </a:lnTo>
                  <a:lnTo>
                    <a:pt x="47" y="511"/>
                  </a:lnTo>
                  <a:lnTo>
                    <a:pt x="58" y="464"/>
                  </a:lnTo>
                  <a:lnTo>
                    <a:pt x="80" y="372"/>
                  </a:lnTo>
                  <a:lnTo>
                    <a:pt x="107" y="279"/>
                  </a:lnTo>
                  <a:lnTo>
                    <a:pt x="132" y="185"/>
                  </a:lnTo>
                  <a:lnTo>
                    <a:pt x="157" y="93"/>
                  </a:lnTo>
                  <a:lnTo>
                    <a:pt x="181" y="0"/>
                  </a:lnTo>
                  <a:lnTo>
                    <a:pt x="210" y="131"/>
                  </a:lnTo>
                  <a:close/>
                </a:path>
              </a:pathLst>
            </a:custGeom>
            <a:solidFill>
              <a:srgbClr val="5039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3" name="Freeform 99">
              <a:extLst>
                <a:ext uri="{FF2B5EF4-FFF2-40B4-BE49-F238E27FC236}">
                  <a16:creationId xmlns:a16="http://schemas.microsoft.com/office/drawing/2014/main" id="{F30FF482-1248-E458-A12F-5C211095BE97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2" y="964"/>
              <a:ext cx="211" cy="683"/>
            </a:xfrm>
            <a:custGeom>
              <a:avLst/>
              <a:gdLst>
                <a:gd name="T0" fmla="*/ 210 w 845"/>
                <a:gd name="T1" fmla="*/ 131 h 2733"/>
                <a:gd name="T2" fmla="*/ 278 w 845"/>
                <a:gd name="T3" fmla="*/ 274 h 2733"/>
                <a:gd name="T4" fmla="*/ 343 w 845"/>
                <a:gd name="T5" fmla="*/ 419 h 2733"/>
                <a:gd name="T6" fmla="*/ 403 w 845"/>
                <a:gd name="T7" fmla="*/ 565 h 2733"/>
                <a:gd name="T8" fmla="*/ 461 w 845"/>
                <a:gd name="T9" fmla="*/ 713 h 2733"/>
                <a:gd name="T10" fmla="*/ 514 w 845"/>
                <a:gd name="T11" fmla="*/ 863 h 2733"/>
                <a:gd name="T12" fmla="*/ 563 w 845"/>
                <a:gd name="T13" fmla="*/ 1014 h 2733"/>
                <a:gd name="T14" fmla="*/ 609 w 845"/>
                <a:gd name="T15" fmla="*/ 1166 h 2733"/>
                <a:gd name="T16" fmla="*/ 651 w 845"/>
                <a:gd name="T17" fmla="*/ 1319 h 2733"/>
                <a:gd name="T18" fmla="*/ 688 w 845"/>
                <a:gd name="T19" fmla="*/ 1473 h 2733"/>
                <a:gd name="T20" fmla="*/ 722 w 845"/>
                <a:gd name="T21" fmla="*/ 1628 h 2733"/>
                <a:gd name="T22" fmla="*/ 752 w 845"/>
                <a:gd name="T23" fmla="*/ 1784 h 2733"/>
                <a:gd name="T24" fmla="*/ 777 w 845"/>
                <a:gd name="T25" fmla="*/ 1940 h 2733"/>
                <a:gd name="T26" fmla="*/ 800 w 845"/>
                <a:gd name="T27" fmla="*/ 2098 h 2733"/>
                <a:gd name="T28" fmla="*/ 816 w 845"/>
                <a:gd name="T29" fmla="*/ 2255 h 2733"/>
                <a:gd name="T30" fmla="*/ 831 w 845"/>
                <a:gd name="T31" fmla="*/ 2413 h 2733"/>
                <a:gd name="T32" fmla="*/ 840 w 845"/>
                <a:gd name="T33" fmla="*/ 2572 h 2733"/>
                <a:gd name="T34" fmla="*/ 845 w 845"/>
                <a:gd name="T35" fmla="*/ 2733 h 2733"/>
                <a:gd name="T36" fmla="*/ 679 w 845"/>
                <a:gd name="T37" fmla="*/ 2507 h 2733"/>
                <a:gd name="T38" fmla="*/ 509 w 845"/>
                <a:gd name="T39" fmla="*/ 2263 h 2733"/>
                <a:gd name="T40" fmla="*/ 426 w 845"/>
                <a:gd name="T41" fmla="*/ 2136 h 2733"/>
                <a:gd name="T42" fmla="*/ 348 w 845"/>
                <a:gd name="T43" fmla="*/ 2010 h 2733"/>
                <a:gd name="T44" fmla="*/ 277 w 845"/>
                <a:gd name="T45" fmla="*/ 1886 h 2733"/>
                <a:gd name="T46" fmla="*/ 216 w 845"/>
                <a:gd name="T47" fmla="*/ 1766 h 2733"/>
                <a:gd name="T48" fmla="*/ 188 w 845"/>
                <a:gd name="T49" fmla="*/ 1706 h 2733"/>
                <a:gd name="T50" fmla="*/ 138 w 845"/>
                <a:gd name="T51" fmla="*/ 1583 h 2733"/>
                <a:gd name="T52" fmla="*/ 94 w 845"/>
                <a:gd name="T53" fmla="*/ 1460 h 2733"/>
                <a:gd name="T54" fmla="*/ 58 w 845"/>
                <a:gd name="T55" fmla="*/ 1332 h 2733"/>
                <a:gd name="T56" fmla="*/ 30 w 845"/>
                <a:gd name="T57" fmla="*/ 1205 h 2733"/>
                <a:gd name="T58" fmla="*/ 11 w 845"/>
                <a:gd name="T59" fmla="*/ 1075 h 2733"/>
                <a:gd name="T60" fmla="*/ 1 w 845"/>
                <a:gd name="T61" fmla="*/ 944 h 2733"/>
                <a:gd name="T62" fmla="*/ 2 w 845"/>
                <a:gd name="T63" fmla="*/ 813 h 2733"/>
                <a:gd name="T64" fmla="*/ 7 w 845"/>
                <a:gd name="T65" fmla="*/ 748 h 2733"/>
                <a:gd name="T66" fmla="*/ 12 w 845"/>
                <a:gd name="T67" fmla="*/ 700 h 2733"/>
                <a:gd name="T68" fmla="*/ 28 w 845"/>
                <a:gd name="T69" fmla="*/ 605 h 2733"/>
                <a:gd name="T70" fmla="*/ 47 w 845"/>
                <a:gd name="T71" fmla="*/ 511 h 2733"/>
                <a:gd name="T72" fmla="*/ 80 w 845"/>
                <a:gd name="T73" fmla="*/ 372 h 2733"/>
                <a:gd name="T74" fmla="*/ 132 w 845"/>
                <a:gd name="T75" fmla="*/ 185 h 2733"/>
                <a:gd name="T76" fmla="*/ 181 w 845"/>
                <a:gd name="T77" fmla="*/ 0 h 27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845" h="2733">
                  <a:moveTo>
                    <a:pt x="210" y="131"/>
                  </a:moveTo>
                  <a:lnTo>
                    <a:pt x="210" y="131"/>
                  </a:lnTo>
                  <a:lnTo>
                    <a:pt x="245" y="202"/>
                  </a:lnTo>
                  <a:lnTo>
                    <a:pt x="278" y="274"/>
                  </a:lnTo>
                  <a:lnTo>
                    <a:pt x="311" y="346"/>
                  </a:lnTo>
                  <a:lnTo>
                    <a:pt x="343" y="419"/>
                  </a:lnTo>
                  <a:lnTo>
                    <a:pt x="373" y="492"/>
                  </a:lnTo>
                  <a:lnTo>
                    <a:pt x="403" y="565"/>
                  </a:lnTo>
                  <a:lnTo>
                    <a:pt x="432" y="640"/>
                  </a:lnTo>
                  <a:lnTo>
                    <a:pt x="461" y="713"/>
                  </a:lnTo>
                  <a:lnTo>
                    <a:pt x="487" y="788"/>
                  </a:lnTo>
                  <a:lnTo>
                    <a:pt x="514" y="863"/>
                  </a:lnTo>
                  <a:lnTo>
                    <a:pt x="539" y="938"/>
                  </a:lnTo>
                  <a:lnTo>
                    <a:pt x="563" y="1014"/>
                  </a:lnTo>
                  <a:lnTo>
                    <a:pt x="586" y="1089"/>
                  </a:lnTo>
                  <a:lnTo>
                    <a:pt x="609" y="1166"/>
                  </a:lnTo>
                  <a:lnTo>
                    <a:pt x="630" y="1242"/>
                  </a:lnTo>
                  <a:lnTo>
                    <a:pt x="651" y="1319"/>
                  </a:lnTo>
                  <a:lnTo>
                    <a:pt x="670" y="1396"/>
                  </a:lnTo>
                  <a:lnTo>
                    <a:pt x="688" y="1473"/>
                  </a:lnTo>
                  <a:lnTo>
                    <a:pt x="705" y="1550"/>
                  </a:lnTo>
                  <a:lnTo>
                    <a:pt x="722" y="1628"/>
                  </a:lnTo>
                  <a:lnTo>
                    <a:pt x="737" y="1706"/>
                  </a:lnTo>
                  <a:lnTo>
                    <a:pt x="752" y="1784"/>
                  </a:lnTo>
                  <a:lnTo>
                    <a:pt x="765" y="1862"/>
                  </a:lnTo>
                  <a:lnTo>
                    <a:pt x="777" y="1940"/>
                  </a:lnTo>
                  <a:lnTo>
                    <a:pt x="789" y="2019"/>
                  </a:lnTo>
                  <a:lnTo>
                    <a:pt x="800" y="2098"/>
                  </a:lnTo>
                  <a:lnTo>
                    <a:pt x="808" y="2176"/>
                  </a:lnTo>
                  <a:lnTo>
                    <a:pt x="816" y="2255"/>
                  </a:lnTo>
                  <a:lnTo>
                    <a:pt x="824" y="2334"/>
                  </a:lnTo>
                  <a:lnTo>
                    <a:pt x="831" y="2413"/>
                  </a:lnTo>
                  <a:lnTo>
                    <a:pt x="836" y="2492"/>
                  </a:lnTo>
                  <a:lnTo>
                    <a:pt x="840" y="2572"/>
                  </a:lnTo>
                  <a:lnTo>
                    <a:pt x="845" y="2733"/>
                  </a:lnTo>
                  <a:lnTo>
                    <a:pt x="845" y="2733"/>
                  </a:lnTo>
                  <a:lnTo>
                    <a:pt x="764" y="2623"/>
                  </a:lnTo>
                  <a:lnTo>
                    <a:pt x="679" y="2507"/>
                  </a:lnTo>
                  <a:lnTo>
                    <a:pt x="594" y="2386"/>
                  </a:lnTo>
                  <a:lnTo>
                    <a:pt x="509" y="2263"/>
                  </a:lnTo>
                  <a:lnTo>
                    <a:pt x="467" y="2199"/>
                  </a:lnTo>
                  <a:lnTo>
                    <a:pt x="426" y="2136"/>
                  </a:lnTo>
                  <a:lnTo>
                    <a:pt x="387" y="2074"/>
                  </a:lnTo>
                  <a:lnTo>
                    <a:pt x="348" y="2010"/>
                  </a:lnTo>
                  <a:lnTo>
                    <a:pt x="312" y="1948"/>
                  </a:lnTo>
                  <a:lnTo>
                    <a:pt x="277" y="1886"/>
                  </a:lnTo>
                  <a:lnTo>
                    <a:pt x="246" y="1825"/>
                  </a:lnTo>
                  <a:lnTo>
                    <a:pt x="216" y="1766"/>
                  </a:lnTo>
                  <a:lnTo>
                    <a:pt x="216" y="1766"/>
                  </a:lnTo>
                  <a:lnTo>
                    <a:pt x="188" y="1706"/>
                  </a:lnTo>
                  <a:lnTo>
                    <a:pt x="162" y="1645"/>
                  </a:lnTo>
                  <a:lnTo>
                    <a:pt x="138" y="1583"/>
                  </a:lnTo>
                  <a:lnTo>
                    <a:pt x="115" y="1522"/>
                  </a:lnTo>
                  <a:lnTo>
                    <a:pt x="94" y="1460"/>
                  </a:lnTo>
                  <a:lnTo>
                    <a:pt x="74" y="1396"/>
                  </a:lnTo>
                  <a:lnTo>
                    <a:pt x="58" y="1332"/>
                  </a:lnTo>
                  <a:lnTo>
                    <a:pt x="42" y="1268"/>
                  </a:lnTo>
                  <a:lnTo>
                    <a:pt x="30" y="1205"/>
                  </a:lnTo>
                  <a:lnTo>
                    <a:pt x="19" y="1140"/>
                  </a:lnTo>
                  <a:lnTo>
                    <a:pt x="11" y="1075"/>
                  </a:lnTo>
                  <a:lnTo>
                    <a:pt x="5" y="1009"/>
                  </a:lnTo>
                  <a:lnTo>
                    <a:pt x="1" y="944"/>
                  </a:lnTo>
                  <a:lnTo>
                    <a:pt x="0" y="879"/>
                  </a:lnTo>
                  <a:lnTo>
                    <a:pt x="2" y="813"/>
                  </a:lnTo>
                  <a:lnTo>
                    <a:pt x="4" y="780"/>
                  </a:lnTo>
                  <a:lnTo>
                    <a:pt x="7" y="748"/>
                  </a:lnTo>
                  <a:lnTo>
                    <a:pt x="7" y="748"/>
                  </a:lnTo>
                  <a:lnTo>
                    <a:pt x="12" y="700"/>
                  </a:lnTo>
                  <a:lnTo>
                    <a:pt x="19" y="653"/>
                  </a:lnTo>
                  <a:lnTo>
                    <a:pt x="28" y="605"/>
                  </a:lnTo>
                  <a:lnTo>
                    <a:pt x="36" y="558"/>
                  </a:lnTo>
                  <a:lnTo>
                    <a:pt x="47" y="511"/>
                  </a:lnTo>
                  <a:lnTo>
                    <a:pt x="58" y="464"/>
                  </a:lnTo>
                  <a:lnTo>
                    <a:pt x="80" y="372"/>
                  </a:lnTo>
                  <a:lnTo>
                    <a:pt x="107" y="279"/>
                  </a:lnTo>
                  <a:lnTo>
                    <a:pt x="132" y="185"/>
                  </a:lnTo>
                  <a:lnTo>
                    <a:pt x="157" y="93"/>
                  </a:lnTo>
                  <a:lnTo>
                    <a:pt x="18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4" name="Freeform 100">
              <a:extLst>
                <a:ext uri="{FF2B5EF4-FFF2-40B4-BE49-F238E27FC236}">
                  <a16:creationId xmlns:a16="http://schemas.microsoft.com/office/drawing/2014/main" id="{C1DB0801-837E-5BBF-793C-B88DEB824A9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2" y="0"/>
              <a:ext cx="1039" cy="690"/>
            </a:xfrm>
            <a:custGeom>
              <a:avLst/>
              <a:gdLst>
                <a:gd name="T0" fmla="*/ 1395 w 4154"/>
                <a:gd name="T1" fmla="*/ 658 h 2759"/>
                <a:gd name="T2" fmla="*/ 1527 w 4154"/>
                <a:gd name="T3" fmla="*/ 705 h 2759"/>
                <a:gd name="T4" fmla="*/ 1758 w 4154"/>
                <a:gd name="T5" fmla="*/ 849 h 2759"/>
                <a:gd name="T6" fmla="*/ 2048 w 4154"/>
                <a:gd name="T7" fmla="*/ 1113 h 2759"/>
                <a:gd name="T8" fmla="*/ 2286 w 4154"/>
                <a:gd name="T9" fmla="*/ 1414 h 2759"/>
                <a:gd name="T10" fmla="*/ 2500 w 4154"/>
                <a:gd name="T11" fmla="*/ 1671 h 2759"/>
                <a:gd name="T12" fmla="*/ 2681 w 4154"/>
                <a:gd name="T13" fmla="*/ 1831 h 2759"/>
                <a:gd name="T14" fmla="*/ 2927 w 4154"/>
                <a:gd name="T15" fmla="*/ 1993 h 2759"/>
                <a:gd name="T16" fmla="*/ 3185 w 4154"/>
                <a:gd name="T17" fmla="*/ 2192 h 2759"/>
                <a:gd name="T18" fmla="*/ 3179 w 4154"/>
                <a:gd name="T19" fmla="*/ 2254 h 2759"/>
                <a:gd name="T20" fmla="*/ 3218 w 4154"/>
                <a:gd name="T21" fmla="*/ 2415 h 2759"/>
                <a:gd name="T22" fmla="*/ 3305 w 4154"/>
                <a:gd name="T23" fmla="*/ 2603 h 2759"/>
                <a:gd name="T24" fmla="*/ 3394 w 4154"/>
                <a:gd name="T25" fmla="*/ 2716 h 2759"/>
                <a:gd name="T26" fmla="*/ 3464 w 4154"/>
                <a:gd name="T27" fmla="*/ 2752 h 2759"/>
                <a:gd name="T28" fmla="*/ 3562 w 4154"/>
                <a:gd name="T29" fmla="*/ 2756 h 2759"/>
                <a:gd name="T30" fmla="*/ 3657 w 4154"/>
                <a:gd name="T31" fmla="*/ 2723 h 2759"/>
                <a:gd name="T32" fmla="*/ 3794 w 4154"/>
                <a:gd name="T33" fmla="*/ 2627 h 2759"/>
                <a:gd name="T34" fmla="*/ 3944 w 4154"/>
                <a:gd name="T35" fmla="*/ 2516 h 2759"/>
                <a:gd name="T36" fmla="*/ 4032 w 4154"/>
                <a:gd name="T37" fmla="*/ 2491 h 2759"/>
                <a:gd name="T38" fmla="*/ 4122 w 4154"/>
                <a:gd name="T39" fmla="*/ 2515 h 2759"/>
                <a:gd name="T40" fmla="*/ 4143 w 4154"/>
                <a:gd name="T41" fmla="*/ 2533 h 2759"/>
                <a:gd name="T42" fmla="*/ 4154 w 4154"/>
                <a:gd name="T43" fmla="*/ 2524 h 2759"/>
                <a:gd name="T44" fmla="*/ 4153 w 4154"/>
                <a:gd name="T45" fmla="*/ 2322 h 2759"/>
                <a:gd name="T46" fmla="*/ 4135 w 4154"/>
                <a:gd name="T47" fmla="*/ 2021 h 2759"/>
                <a:gd name="T48" fmla="*/ 4089 w 4154"/>
                <a:gd name="T49" fmla="*/ 1725 h 2759"/>
                <a:gd name="T50" fmla="*/ 4012 w 4154"/>
                <a:gd name="T51" fmla="*/ 1437 h 2759"/>
                <a:gd name="T52" fmla="*/ 3904 w 4154"/>
                <a:gd name="T53" fmla="*/ 1159 h 2759"/>
                <a:gd name="T54" fmla="*/ 3788 w 4154"/>
                <a:gd name="T55" fmla="*/ 939 h 2759"/>
                <a:gd name="T56" fmla="*/ 3615 w 4154"/>
                <a:gd name="T57" fmla="*/ 694 h 2759"/>
                <a:gd name="T58" fmla="*/ 3410 w 4154"/>
                <a:gd name="T59" fmla="*/ 476 h 2759"/>
                <a:gd name="T60" fmla="*/ 3174 w 4154"/>
                <a:gd name="T61" fmla="*/ 291 h 2759"/>
                <a:gd name="T62" fmla="*/ 2914 w 4154"/>
                <a:gd name="T63" fmla="*/ 147 h 2759"/>
                <a:gd name="T64" fmla="*/ 2633 w 4154"/>
                <a:gd name="T65" fmla="*/ 49 h 2759"/>
                <a:gd name="T66" fmla="*/ 2356 w 4154"/>
                <a:gd name="T67" fmla="*/ 6 h 2759"/>
                <a:gd name="T68" fmla="*/ 1992 w 4154"/>
                <a:gd name="T69" fmla="*/ 9 h 2759"/>
                <a:gd name="T70" fmla="*/ 1525 w 4154"/>
                <a:gd name="T71" fmla="*/ 62 h 2759"/>
                <a:gd name="T72" fmla="*/ 1351 w 4154"/>
                <a:gd name="T73" fmla="*/ 84 h 2759"/>
                <a:gd name="T74" fmla="*/ 1135 w 4154"/>
                <a:gd name="T75" fmla="*/ 162 h 2759"/>
                <a:gd name="T76" fmla="*/ 933 w 4154"/>
                <a:gd name="T77" fmla="*/ 269 h 2759"/>
                <a:gd name="T78" fmla="*/ 748 w 4154"/>
                <a:gd name="T79" fmla="*/ 405 h 2759"/>
                <a:gd name="T80" fmla="*/ 585 w 4154"/>
                <a:gd name="T81" fmla="*/ 565 h 2759"/>
                <a:gd name="T82" fmla="*/ 445 w 4154"/>
                <a:gd name="T83" fmla="*/ 747 h 2759"/>
                <a:gd name="T84" fmla="*/ 307 w 4154"/>
                <a:gd name="T85" fmla="*/ 998 h 2759"/>
                <a:gd name="T86" fmla="*/ 163 w 4154"/>
                <a:gd name="T87" fmla="*/ 1341 h 2759"/>
                <a:gd name="T88" fmla="*/ 58 w 4154"/>
                <a:gd name="T89" fmla="*/ 1672 h 2759"/>
                <a:gd name="T90" fmla="*/ 12 w 4154"/>
                <a:gd name="T91" fmla="*/ 1916 h 2759"/>
                <a:gd name="T92" fmla="*/ 2 w 4154"/>
                <a:gd name="T93" fmla="*/ 2215 h 2759"/>
                <a:gd name="T94" fmla="*/ 54 w 4154"/>
                <a:gd name="T95" fmla="*/ 2508 h 2759"/>
                <a:gd name="T96" fmla="*/ 162 w 4154"/>
                <a:gd name="T97" fmla="*/ 2724 h 2759"/>
                <a:gd name="T98" fmla="*/ 238 w 4154"/>
                <a:gd name="T99" fmla="*/ 1937 h 2759"/>
                <a:gd name="T100" fmla="*/ 286 w 4154"/>
                <a:gd name="T101" fmla="*/ 1620 h 2759"/>
                <a:gd name="T102" fmla="*/ 361 w 4154"/>
                <a:gd name="T103" fmla="*/ 1362 h 2759"/>
                <a:gd name="T104" fmla="*/ 459 w 4154"/>
                <a:gd name="T105" fmla="*/ 1149 h 2759"/>
                <a:gd name="T106" fmla="*/ 585 w 4154"/>
                <a:gd name="T107" fmla="*/ 939 h 2759"/>
                <a:gd name="T108" fmla="*/ 693 w 4154"/>
                <a:gd name="T109" fmla="*/ 814 h 2759"/>
                <a:gd name="T110" fmla="*/ 849 w 4154"/>
                <a:gd name="T111" fmla="*/ 712 h 2759"/>
                <a:gd name="T112" fmla="*/ 1028 w 4154"/>
                <a:gd name="T113" fmla="*/ 669 h 2759"/>
                <a:gd name="T114" fmla="*/ 1154 w 4154"/>
                <a:gd name="T115" fmla="*/ 672 h 2759"/>
                <a:gd name="T116" fmla="*/ 1235 w 4154"/>
                <a:gd name="T117" fmla="*/ 663 h 27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154" h="2759">
                  <a:moveTo>
                    <a:pt x="1304" y="647"/>
                  </a:moveTo>
                  <a:lnTo>
                    <a:pt x="1304" y="647"/>
                  </a:lnTo>
                  <a:lnTo>
                    <a:pt x="1327" y="648"/>
                  </a:lnTo>
                  <a:lnTo>
                    <a:pt x="1349" y="651"/>
                  </a:lnTo>
                  <a:lnTo>
                    <a:pt x="1372" y="653"/>
                  </a:lnTo>
                  <a:lnTo>
                    <a:pt x="1395" y="658"/>
                  </a:lnTo>
                  <a:lnTo>
                    <a:pt x="1418" y="664"/>
                  </a:lnTo>
                  <a:lnTo>
                    <a:pt x="1441" y="670"/>
                  </a:lnTo>
                  <a:lnTo>
                    <a:pt x="1462" y="677"/>
                  </a:lnTo>
                  <a:lnTo>
                    <a:pt x="1484" y="685"/>
                  </a:lnTo>
                  <a:lnTo>
                    <a:pt x="1506" y="695"/>
                  </a:lnTo>
                  <a:lnTo>
                    <a:pt x="1527" y="705"/>
                  </a:lnTo>
                  <a:lnTo>
                    <a:pt x="1569" y="726"/>
                  </a:lnTo>
                  <a:lnTo>
                    <a:pt x="1610" y="749"/>
                  </a:lnTo>
                  <a:lnTo>
                    <a:pt x="1650" y="774"/>
                  </a:lnTo>
                  <a:lnTo>
                    <a:pt x="1650" y="774"/>
                  </a:lnTo>
                  <a:lnTo>
                    <a:pt x="1705" y="810"/>
                  </a:lnTo>
                  <a:lnTo>
                    <a:pt x="1758" y="849"/>
                  </a:lnTo>
                  <a:lnTo>
                    <a:pt x="1810" y="889"/>
                  </a:lnTo>
                  <a:lnTo>
                    <a:pt x="1861" y="931"/>
                  </a:lnTo>
                  <a:lnTo>
                    <a:pt x="1910" y="974"/>
                  </a:lnTo>
                  <a:lnTo>
                    <a:pt x="1958" y="1018"/>
                  </a:lnTo>
                  <a:lnTo>
                    <a:pt x="2004" y="1065"/>
                  </a:lnTo>
                  <a:lnTo>
                    <a:pt x="2048" y="1113"/>
                  </a:lnTo>
                  <a:lnTo>
                    <a:pt x="2048" y="1113"/>
                  </a:lnTo>
                  <a:lnTo>
                    <a:pt x="2079" y="1149"/>
                  </a:lnTo>
                  <a:lnTo>
                    <a:pt x="2111" y="1187"/>
                  </a:lnTo>
                  <a:lnTo>
                    <a:pt x="2169" y="1261"/>
                  </a:lnTo>
                  <a:lnTo>
                    <a:pt x="2228" y="1338"/>
                  </a:lnTo>
                  <a:lnTo>
                    <a:pt x="2286" y="1414"/>
                  </a:lnTo>
                  <a:lnTo>
                    <a:pt x="2344" y="1490"/>
                  </a:lnTo>
                  <a:lnTo>
                    <a:pt x="2374" y="1527"/>
                  </a:lnTo>
                  <a:lnTo>
                    <a:pt x="2404" y="1564"/>
                  </a:lnTo>
                  <a:lnTo>
                    <a:pt x="2435" y="1600"/>
                  </a:lnTo>
                  <a:lnTo>
                    <a:pt x="2466" y="1636"/>
                  </a:lnTo>
                  <a:lnTo>
                    <a:pt x="2500" y="1671"/>
                  </a:lnTo>
                  <a:lnTo>
                    <a:pt x="2533" y="1705"/>
                  </a:lnTo>
                  <a:lnTo>
                    <a:pt x="2533" y="1705"/>
                  </a:lnTo>
                  <a:lnTo>
                    <a:pt x="2568" y="1739"/>
                  </a:lnTo>
                  <a:lnTo>
                    <a:pt x="2605" y="1771"/>
                  </a:lnTo>
                  <a:lnTo>
                    <a:pt x="2643" y="1801"/>
                  </a:lnTo>
                  <a:lnTo>
                    <a:pt x="2681" y="1831"/>
                  </a:lnTo>
                  <a:lnTo>
                    <a:pt x="2721" y="1860"/>
                  </a:lnTo>
                  <a:lnTo>
                    <a:pt x="2761" y="1889"/>
                  </a:lnTo>
                  <a:lnTo>
                    <a:pt x="2801" y="1915"/>
                  </a:lnTo>
                  <a:lnTo>
                    <a:pt x="2843" y="1942"/>
                  </a:lnTo>
                  <a:lnTo>
                    <a:pt x="2885" y="1968"/>
                  </a:lnTo>
                  <a:lnTo>
                    <a:pt x="2927" y="1993"/>
                  </a:lnTo>
                  <a:lnTo>
                    <a:pt x="3012" y="2041"/>
                  </a:lnTo>
                  <a:lnTo>
                    <a:pt x="3099" y="2090"/>
                  </a:lnTo>
                  <a:lnTo>
                    <a:pt x="3185" y="2135"/>
                  </a:lnTo>
                  <a:lnTo>
                    <a:pt x="3191" y="2183"/>
                  </a:lnTo>
                  <a:lnTo>
                    <a:pt x="3191" y="2183"/>
                  </a:lnTo>
                  <a:lnTo>
                    <a:pt x="3185" y="2192"/>
                  </a:lnTo>
                  <a:lnTo>
                    <a:pt x="3182" y="2201"/>
                  </a:lnTo>
                  <a:lnTo>
                    <a:pt x="3178" y="2212"/>
                  </a:lnTo>
                  <a:lnTo>
                    <a:pt x="3177" y="2223"/>
                  </a:lnTo>
                  <a:lnTo>
                    <a:pt x="3177" y="2233"/>
                  </a:lnTo>
                  <a:lnTo>
                    <a:pt x="3178" y="2243"/>
                  </a:lnTo>
                  <a:lnTo>
                    <a:pt x="3179" y="2254"/>
                  </a:lnTo>
                  <a:lnTo>
                    <a:pt x="3184" y="2264"/>
                  </a:lnTo>
                  <a:lnTo>
                    <a:pt x="3182" y="2298"/>
                  </a:lnTo>
                  <a:lnTo>
                    <a:pt x="3182" y="2298"/>
                  </a:lnTo>
                  <a:lnTo>
                    <a:pt x="3192" y="2337"/>
                  </a:lnTo>
                  <a:lnTo>
                    <a:pt x="3204" y="2377"/>
                  </a:lnTo>
                  <a:lnTo>
                    <a:pt x="3218" y="2415"/>
                  </a:lnTo>
                  <a:lnTo>
                    <a:pt x="3233" y="2455"/>
                  </a:lnTo>
                  <a:lnTo>
                    <a:pt x="3249" y="2492"/>
                  </a:lnTo>
                  <a:lnTo>
                    <a:pt x="3267" y="2531"/>
                  </a:lnTo>
                  <a:lnTo>
                    <a:pt x="3286" y="2567"/>
                  </a:lnTo>
                  <a:lnTo>
                    <a:pt x="3305" y="2603"/>
                  </a:lnTo>
                  <a:lnTo>
                    <a:pt x="3305" y="2603"/>
                  </a:lnTo>
                  <a:lnTo>
                    <a:pt x="3317" y="2625"/>
                  </a:lnTo>
                  <a:lnTo>
                    <a:pt x="3330" y="2644"/>
                  </a:lnTo>
                  <a:lnTo>
                    <a:pt x="3345" y="2664"/>
                  </a:lnTo>
                  <a:lnTo>
                    <a:pt x="3359" y="2682"/>
                  </a:lnTo>
                  <a:lnTo>
                    <a:pt x="3376" y="2700"/>
                  </a:lnTo>
                  <a:lnTo>
                    <a:pt x="3394" y="2716"/>
                  </a:lnTo>
                  <a:lnTo>
                    <a:pt x="3413" y="2729"/>
                  </a:lnTo>
                  <a:lnTo>
                    <a:pt x="3423" y="2735"/>
                  </a:lnTo>
                  <a:lnTo>
                    <a:pt x="3434" y="2741"/>
                  </a:lnTo>
                  <a:lnTo>
                    <a:pt x="3434" y="2741"/>
                  </a:lnTo>
                  <a:lnTo>
                    <a:pt x="3448" y="2747"/>
                  </a:lnTo>
                  <a:lnTo>
                    <a:pt x="3464" y="2752"/>
                  </a:lnTo>
                  <a:lnTo>
                    <a:pt x="3481" y="2756"/>
                  </a:lnTo>
                  <a:lnTo>
                    <a:pt x="3496" y="2758"/>
                  </a:lnTo>
                  <a:lnTo>
                    <a:pt x="3513" y="2759"/>
                  </a:lnTo>
                  <a:lnTo>
                    <a:pt x="3529" y="2759"/>
                  </a:lnTo>
                  <a:lnTo>
                    <a:pt x="3545" y="2758"/>
                  </a:lnTo>
                  <a:lnTo>
                    <a:pt x="3562" y="2756"/>
                  </a:lnTo>
                  <a:lnTo>
                    <a:pt x="3578" y="2752"/>
                  </a:lnTo>
                  <a:lnTo>
                    <a:pt x="3595" y="2748"/>
                  </a:lnTo>
                  <a:lnTo>
                    <a:pt x="3610" y="2744"/>
                  </a:lnTo>
                  <a:lnTo>
                    <a:pt x="3627" y="2738"/>
                  </a:lnTo>
                  <a:lnTo>
                    <a:pt x="3643" y="2730"/>
                  </a:lnTo>
                  <a:lnTo>
                    <a:pt x="3657" y="2723"/>
                  </a:lnTo>
                  <a:lnTo>
                    <a:pt x="3687" y="2707"/>
                  </a:lnTo>
                  <a:lnTo>
                    <a:pt x="3687" y="2707"/>
                  </a:lnTo>
                  <a:lnTo>
                    <a:pt x="3715" y="2688"/>
                  </a:lnTo>
                  <a:lnTo>
                    <a:pt x="3741" y="2669"/>
                  </a:lnTo>
                  <a:lnTo>
                    <a:pt x="3768" y="2649"/>
                  </a:lnTo>
                  <a:lnTo>
                    <a:pt x="3794" y="2627"/>
                  </a:lnTo>
                  <a:lnTo>
                    <a:pt x="3846" y="2585"/>
                  </a:lnTo>
                  <a:lnTo>
                    <a:pt x="3871" y="2563"/>
                  </a:lnTo>
                  <a:lnTo>
                    <a:pt x="3898" y="2544"/>
                  </a:lnTo>
                  <a:lnTo>
                    <a:pt x="3898" y="2544"/>
                  </a:lnTo>
                  <a:lnTo>
                    <a:pt x="3920" y="2530"/>
                  </a:lnTo>
                  <a:lnTo>
                    <a:pt x="3944" y="2516"/>
                  </a:lnTo>
                  <a:lnTo>
                    <a:pt x="3968" y="2506"/>
                  </a:lnTo>
                  <a:lnTo>
                    <a:pt x="3981" y="2501"/>
                  </a:lnTo>
                  <a:lnTo>
                    <a:pt x="3993" y="2497"/>
                  </a:lnTo>
                  <a:lnTo>
                    <a:pt x="4006" y="2495"/>
                  </a:lnTo>
                  <a:lnTo>
                    <a:pt x="4018" y="2492"/>
                  </a:lnTo>
                  <a:lnTo>
                    <a:pt x="4032" y="2491"/>
                  </a:lnTo>
                  <a:lnTo>
                    <a:pt x="4045" y="2491"/>
                  </a:lnTo>
                  <a:lnTo>
                    <a:pt x="4057" y="2492"/>
                  </a:lnTo>
                  <a:lnTo>
                    <a:pt x="4069" y="2495"/>
                  </a:lnTo>
                  <a:lnTo>
                    <a:pt x="4081" y="2498"/>
                  </a:lnTo>
                  <a:lnTo>
                    <a:pt x="4093" y="2503"/>
                  </a:lnTo>
                  <a:lnTo>
                    <a:pt x="4122" y="2515"/>
                  </a:lnTo>
                  <a:lnTo>
                    <a:pt x="4122" y="2515"/>
                  </a:lnTo>
                  <a:lnTo>
                    <a:pt x="4125" y="2518"/>
                  </a:lnTo>
                  <a:lnTo>
                    <a:pt x="4129" y="2520"/>
                  </a:lnTo>
                  <a:lnTo>
                    <a:pt x="4134" y="2526"/>
                  </a:lnTo>
                  <a:lnTo>
                    <a:pt x="4140" y="2531"/>
                  </a:lnTo>
                  <a:lnTo>
                    <a:pt x="4143" y="2533"/>
                  </a:lnTo>
                  <a:lnTo>
                    <a:pt x="4147" y="2533"/>
                  </a:lnTo>
                  <a:lnTo>
                    <a:pt x="4147" y="2533"/>
                  </a:lnTo>
                  <a:lnTo>
                    <a:pt x="4149" y="2532"/>
                  </a:lnTo>
                  <a:lnTo>
                    <a:pt x="4152" y="2530"/>
                  </a:lnTo>
                  <a:lnTo>
                    <a:pt x="4153" y="2527"/>
                  </a:lnTo>
                  <a:lnTo>
                    <a:pt x="4154" y="2524"/>
                  </a:lnTo>
                  <a:lnTo>
                    <a:pt x="4154" y="2516"/>
                  </a:lnTo>
                  <a:lnTo>
                    <a:pt x="4153" y="2509"/>
                  </a:lnTo>
                  <a:lnTo>
                    <a:pt x="4153" y="2471"/>
                  </a:lnTo>
                  <a:lnTo>
                    <a:pt x="4153" y="2471"/>
                  </a:lnTo>
                  <a:lnTo>
                    <a:pt x="4154" y="2371"/>
                  </a:lnTo>
                  <a:lnTo>
                    <a:pt x="4153" y="2322"/>
                  </a:lnTo>
                  <a:lnTo>
                    <a:pt x="4152" y="2271"/>
                  </a:lnTo>
                  <a:lnTo>
                    <a:pt x="4151" y="2221"/>
                  </a:lnTo>
                  <a:lnTo>
                    <a:pt x="4148" y="2171"/>
                  </a:lnTo>
                  <a:lnTo>
                    <a:pt x="4145" y="2121"/>
                  </a:lnTo>
                  <a:lnTo>
                    <a:pt x="4140" y="2072"/>
                  </a:lnTo>
                  <a:lnTo>
                    <a:pt x="4135" y="2021"/>
                  </a:lnTo>
                  <a:lnTo>
                    <a:pt x="4129" y="1972"/>
                  </a:lnTo>
                  <a:lnTo>
                    <a:pt x="4123" y="1922"/>
                  </a:lnTo>
                  <a:lnTo>
                    <a:pt x="4116" y="1873"/>
                  </a:lnTo>
                  <a:lnTo>
                    <a:pt x="4107" y="1824"/>
                  </a:lnTo>
                  <a:lnTo>
                    <a:pt x="4099" y="1775"/>
                  </a:lnTo>
                  <a:lnTo>
                    <a:pt x="4089" y="1725"/>
                  </a:lnTo>
                  <a:lnTo>
                    <a:pt x="4078" y="1676"/>
                  </a:lnTo>
                  <a:lnTo>
                    <a:pt x="4066" y="1628"/>
                  </a:lnTo>
                  <a:lnTo>
                    <a:pt x="4054" y="1580"/>
                  </a:lnTo>
                  <a:lnTo>
                    <a:pt x="4041" y="1532"/>
                  </a:lnTo>
                  <a:lnTo>
                    <a:pt x="4027" y="1484"/>
                  </a:lnTo>
                  <a:lnTo>
                    <a:pt x="4012" y="1437"/>
                  </a:lnTo>
                  <a:lnTo>
                    <a:pt x="3997" y="1389"/>
                  </a:lnTo>
                  <a:lnTo>
                    <a:pt x="3980" y="1343"/>
                  </a:lnTo>
                  <a:lnTo>
                    <a:pt x="3962" y="1296"/>
                  </a:lnTo>
                  <a:lnTo>
                    <a:pt x="3944" y="1250"/>
                  </a:lnTo>
                  <a:lnTo>
                    <a:pt x="3925" y="1205"/>
                  </a:lnTo>
                  <a:lnTo>
                    <a:pt x="3904" y="1159"/>
                  </a:lnTo>
                  <a:lnTo>
                    <a:pt x="3883" y="1115"/>
                  </a:lnTo>
                  <a:lnTo>
                    <a:pt x="3860" y="1070"/>
                  </a:lnTo>
                  <a:lnTo>
                    <a:pt x="3837" y="1026"/>
                  </a:lnTo>
                  <a:lnTo>
                    <a:pt x="3813" y="982"/>
                  </a:lnTo>
                  <a:lnTo>
                    <a:pt x="3788" y="939"/>
                  </a:lnTo>
                  <a:lnTo>
                    <a:pt x="3788" y="939"/>
                  </a:lnTo>
                  <a:lnTo>
                    <a:pt x="3762" y="897"/>
                  </a:lnTo>
                  <a:lnTo>
                    <a:pt x="3734" y="855"/>
                  </a:lnTo>
                  <a:lnTo>
                    <a:pt x="3706" y="814"/>
                  </a:lnTo>
                  <a:lnTo>
                    <a:pt x="3676" y="773"/>
                  </a:lnTo>
                  <a:lnTo>
                    <a:pt x="3646" y="734"/>
                  </a:lnTo>
                  <a:lnTo>
                    <a:pt x="3615" y="694"/>
                  </a:lnTo>
                  <a:lnTo>
                    <a:pt x="3583" y="655"/>
                  </a:lnTo>
                  <a:lnTo>
                    <a:pt x="3550" y="618"/>
                  </a:lnTo>
                  <a:lnTo>
                    <a:pt x="3517" y="581"/>
                  </a:lnTo>
                  <a:lnTo>
                    <a:pt x="3482" y="545"/>
                  </a:lnTo>
                  <a:lnTo>
                    <a:pt x="3446" y="510"/>
                  </a:lnTo>
                  <a:lnTo>
                    <a:pt x="3410" y="476"/>
                  </a:lnTo>
                  <a:lnTo>
                    <a:pt x="3371" y="443"/>
                  </a:lnTo>
                  <a:lnTo>
                    <a:pt x="3334" y="410"/>
                  </a:lnTo>
                  <a:lnTo>
                    <a:pt x="3294" y="379"/>
                  </a:lnTo>
                  <a:lnTo>
                    <a:pt x="3255" y="349"/>
                  </a:lnTo>
                  <a:lnTo>
                    <a:pt x="3215" y="320"/>
                  </a:lnTo>
                  <a:lnTo>
                    <a:pt x="3174" y="291"/>
                  </a:lnTo>
                  <a:lnTo>
                    <a:pt x="3132" y="265"/>
                  </a:lnTo>
                  <a:lnTo>
                    <a:pt x="3089" y="238"/>
                  </a:lnTo>
                  <a:lnTo>
                    <a:pt x="3047" y="214"/>
                  </a:lnTo>
                  <a:lnTo>
                    <a:pt x="3003" y="190"/>
                  </a:lnTo>
                  <a:lnTo>
                    <a:pt x="2958" y="169"/>
                  </a:lnTo>
                  <a:lnTo>
                    <a:pt x="2914" y="147"/>
                  </a:lnTo>
                  <a:lnTo>
                    <a:pt x="2868" y="128"/>
                  </a:lnTo>
                  <a:lnTo>
                    <a:pt x="2823" y="110"/>
                  </a:lnTo>
                  <a:lnTo>
                    <a:pt x="2776" y="93"/>
                  </a:lnTo>
                  <a:lnTo>
                    <a:pt x="2729" y="77"/>
                  </a:lnTo>
                  <a:lnTo>
                    <a:pt x="2681" y="63"/>
                  </a:lnTo>
                  <a:lnTo>
                    <a:pt x="2633" y="49"/>
                  </a:lnTo>
                  <a:lnTo>
                    <a:pt x="2585" y="39"/>
                  </a:lnTo>
                  <a:lnTo>
                    <a:pt x="2536" y="29"/>
                  </a:lnTo>
                  <a:lnTo>
                    <a:pt x="2536" y="29"/>
                  </a:lnTo>
                  <a:lnTo>
                    <a:pt x="2477" y="19"/>
                  </a:lnTo>
                  <a:lnTo>
                    <a:pt x="2417" y="12"/>
                  </a:lnTo>
                  <a:lnTo>
                    <a:pt x="2356" y="6"/>
                  </a:lnTo>
                  <a:lnTo>
                    <a:pt x="2296" y="3"/>
                  </a:lnTo>
                  <a:lnTo>
                    <a:pt x="2235" y="0"/>
                  </a:lnTo>
                  <a:lnTo>
                    <a:pt x="2174" y="0"/>
                  </a:lnTo>
                  <a:lnTo>
                    <a:pt x="2113" y="1"/>
                  </a:lnTo>
                  <a:lnTo>
                    <a:pt x="2053" y="4"/>
                  </a:lnTo>
                  <a:lnTo>
                    <a:pt x="1992" y="9"/>
                  </a:lnTo>
                  <a:lnTo>
                    <a:pt x="1932" y="13"/>
                  </a:lnTo>
                  <a:lnTo>
                    <a:pt x="1871" y="19"/>
                  </a:lnTo>
                  <a:lnTo>
                    <a:pt x="1810" y="27"/>
                  </a:lnTo>
                  <a:lnTo>
                    <a:pt x="1689" y="43"/>
                  </a:lnTo>
                  <a:lnTo>
                    <a:pt x="1569" y="62"/>
                  </a:lnTo>
                  <a:lnTo>
                    <a:pt x="1525" y="62"/>
                  </a:lnTo>
                  <a:lnTo>
                    <a:pt x="1525" y="62"/>
                  </a:lnTo>
                  <a:lnTo>
                    <a:pt x="1473" y="66"/>
                  </a:lnTo>
                  <a:lnTo>
                    <a:pt x="1424" y="65"/>
                  </a:lnTo>
                  <a:lnTo>
                    <a:pt x="1424" y="65"/>
                  </a:lnTo>
                  <a:lnTo>
                    <a:pt x="1388" y="75"/>
                  </a:lnTo>
                  <a:lnTo>
                    <a:pt x="1351" y="84"/>
                  </a:lnTo>
                  <a:lnTo>
                    <a:pt x="1313" y="95"/>
                  </a:lnTo>
                  <a:lnTo>
                    <a:pt x="1277" y="107"/>
                  </a:lnTo>
                  <a:lnTo>
                    <a:pt x="1241" y="119"/>
                  </a:lnTo>
                  <a:lnTo>
                    <a:pt x="1205" y="132"/>
                  </a:lnTo>
                  <a:lnTo>
                    <a:pt x="1171" y="147"/>
                  </a:lnTo>
                  <a:lnTo>
                    <a:pt x="1135" y="162"/>
                  </a:lnTo>
                  <a:lnTo>
                    <a:pt x="1101" y="178"/>
                  </a:lnTo>
                  <a:lnTo>
                    <a:pt x="1066" y="195"/>
                  </a:lnTo>
                  <a:lnTo>
                    <a:pt x="1032" y="212"/>
                  </a:lnTo>
                  <a:lnTo>
                    <a:pt x="999" y="231"/>
                  </a:lnTo>
                  <a:lnTo>
                    <a:pt x="965" y="250"/>
                  </a:lnTo>
                  <a:lnTo>
                    <a:pt x="933" y="269"/>
                  </a:lnTo>
                  <a:lnTo>
                    <a:pt x="900" y="290"/>
                  </a:lnTo>
                  <a:lnTo>
                    <a:pt x="869" y="312"/>
                  </a:lnTo>
                  <a:lnTo>
                    <a:pt x="838" y="334"/>
                  </a:lnTo>
                  <a:lnTo>
                    <a:pt x="808" y="357"/>
                  </a:lnTo>
                  <a:lnTo>
                    <a:pt x="778" y="381"/>
                  </a:lnTo>
                  <a:lnTo>
                    <a:pt x="748" y="405"/>
                  </a:lnTo>
                  <a:lnTo>
                    <a:pt x="719" y="431"/>
                  </a:lnTo>
                  <a:lnTo>
                    <a:pt x="691" y="456"/>
                  </a:lnTo>
                  <a:lnTo>
                    <a:pt x="664" y="482"/>
                  </a:lnTo>
                  <a:lnTo>
                    <a:pt x="636" y="509"/>
                  </a:lnTo>
                  <a:lnTo>
                    <a:pt x="610" y="536"/>
                  </a:lnTo>
                  <a:lnTo>
                    <a:pt x="585" y="565"/>
                  </a:lnTo>
                  <a:lnTo>
                    <a:pt x="559" y="594"/>
                  </a:lnTo>
                  <a:lnTo>
                    <a:pt x="535" y="623"/>
                  </a:lnTo>
                  <a:lnTo>
                    <a:pt x="511" y="653"/>
                  </a:lnTo>
                  <a:lnTo>
                    <a:pt x="489" y="684"/>
                  </a:lnTo>
                  <a:lnTo>
                    <a:pt x="467" y="715"/>
                  </a:lnTo>
                  <a:lnTo>
                    <a:pt x="445" y="747"/>
                  </a:lnTo>
                  <a:lnTo>
                    <a:pt x="445" y="747"/>
                  </a:lnTo>
                  <a:lnTo>
                    <a:pt x="414" y="796"/>
                  </a:lnTo>
                  <a:lnTo>
                    <a:pt x="385" y="845"/>
                  </a:lnTo>
                  <a:lnTo>
                    <a:pt x="359" y="896"/>
                  </a:lnTo>
                  <a:lnTo>
                    <a:pt x="332" y="946"/>
                  </a:lnTo>
                  <a:lnTo>
                    <a:pt x="307" y="998"/>
                  </a:lnTo>
                  <a:lnTo>
                    <a:pt x="283" y="1050"/>
                  </a:lnTo>
                  <a:lnTo>
                    <a:pt x="260" y="1103"/>
                  </a:lnTo>
                  <a:lnTo>
                    <a:pt x="238" y="1155"/>
                  </a:lnTo>
                  <a:lnTo>
                    <a:pt x="238" y="1155"/>
                  </a:lnTo>
                  <a:lnTo>
                    <a:pt x="199" y="1247"/>
                  </a:lnTo>
                  <a:lnTo>
                    <a:pt x="163" y="1341"/>
                  </a:lnTo>
                  <a:lnTo>
                    <a:pt x="130" y="1434"/>
                  </a:lnTo>
                  <a:lnTo>
                    <a:pt x="114" y="1481"/>
                  </a:lnTo>
                  <a:lnTo>
                    <a:pt x="98" y="1528"/>
                  </a:lnTo>
                  <a:lnTo>
                    <a:pt x="84" y="1576"/>
                  </a:lnTo>
                  <a:lnTo>
                    <a:pt x="71" y="1624"/>
                  </a:lnTo>
                  <a:lnTo>
                    <a:pt x="58" y="1672"/>
                  </a:lnTo>
                  <a:lnTo>
                    <a:pt x="47" y="1721"/>
                  </a:lnTo>
                  <a:lnTo>
                    <a:pt x="36" y="1769"/>
                  </a:lnTo>
                  <a:lnTo>
                    <a:pt x="28" y="1818"/>
                  </a:lnTo>
                  <a:lnTo>
                    <a:pt x="19" y="1867"/>
                  </a:lnTo>
                  <a:lnTo>
                    <a:pt x="12" y="1916"/>
                  </a:lnTo>
                  <a:lnTo>
                    <a:pt x="12" y="1916"/>
                  </a:lnTo>
                  <a:lnTo>
                    <a:pt x="7" y="1966"/>
                  </a:lnTo>
                  <a:lnTo>
                    <a:pt x="2" y="2015"/>
                  </a:lnTo>
                  <a:lnTo>
                    <a:pt x="0" y="2066"/>
                  </a:lnTo>
                  <a:lnTo>
                    <a:pt x="0" y="2115"/>
                  </a:lnTo>
                  <a:lnTo>
                    <a:pt x="0" y="2165"/>
                  </a:lnTo>
                  <a:lnTo>
                    <a:pt x="2" y="2215"/>
                  </a:lnTo>
                  <a:lnTo>
                    <a:pt x="6" y="2265"/>
                  </a:lnTo>
                  <a:lnTo>
                    <a:pt x="12" y="2314"/>
                  </a:lnTo>
                  <a:lnTo>
                    <a:pt x="19" y="2364"/>
                  </a:lnTo>
                  <a:lnTo>
                    <a:pt x="29" y="2412"/>
                  </a:lnTo>
                  <a:lnTo>
                    <a:pt x="41" y="2460"/>
                  </a:lnTo>
                  <a:lnTo>
                    <a:pt x="54" y="2508"/>
                  </a:lnTo>
                  <a:lnTo>
                    <a:pt x="68" y="2555"/>
                  </a:lnTo>
                  <a:lnTo>
                    <a:pt x="86" y="2602"/>
                  </a:lnTo>
                  <a:lnTo>
                    <a:pt x="106" y="2647"/>
                  </a:lnTo>
                  <a:lnTo>
                    <a:pt x="126" y="2692"/>
                  </a:lnTo>
                  <a:lnTo>
                    <a:pt x="162" y="2724"/>
                  </a:lnTo>
                  <a:lnTo>
                    <a:pt x="162" y="2724"/>
                  </a:lnTo>
                  <a:lnTo>
                    <a:pt x="188" y="2504"/>
                  </a:lnTo>
                  <a:lnTo>
                    <a:pt x="200" y="2394"/>
                  </a:lnTo>
                  <a:lnTo>
                    <a:pt x="211" y="2281"/>
                  </a:lnTo>
                  <a:lnTo>
                    <a:pt x="211" y="2281"/>
                  </a:lnTo>
                  <a:lnTo>
                    <a:pt x="228" y="2045"/>
                  </a:lnTo>
                  <a:lnTo>
                    <a:pt x="238" y="1937"/>
                  </a:lnTo>
                  <a:lnTo>
                    <a:pt x="242" y="1883"/>
                  </a:lnTo>
                  <a:lnTo>
                    <a:pt x="248" y="1831"/>
                  </a:lnTo>
                  <a:lnTo>
                    <a:pt x="256" y="1778"/>
                  </a:lnTo>
                  <a:lnTo>
                    <a:pt x="264" y="1725"/>
                  </a:lnTo>
                  <a:lnTo>
                    <a:pt x="274" y="1672"/>
                  </a:lnTo>
                  <a:lnTo>
                    <a:pt x="286" y="1620"/>
                  </a:lnTo>
                  <a:lnTo>
                    <a:pt x="299" y="1564"/>
                  </a:lnTo>
                  <a:lnTo>
                    <a:pt x="313" y="1509"/>
                  </a:lnTo>
                  <a:lnTo>
                    <a:pt x="330" y="1452"/>
                  </a:lnTo>
                  <a:lnTo>
                    <a:pt x="350" y="1394"/>
                  </a:lnTo>
                  <a:lnTo>
                    <a:pt x="350" y="1394"/>
                  </a:lnTo>
                  <a:lnTo>
                    <a:pt x="361" y="1362"/>
                  </a:lnTo>
                  <a:lnTo>
                    <a:pt x="374" y="1330"/>
                  </a:lnTo>
                  <a:lnTo>
                    <a:pt x="389" y="1296"/>
                  </a:lnTo>
                  <a:lnTo>
                    <a:pt x="405" y="1261"/>
                  </a:lnTo>
                  <a:lnTo>
                    <a:pt x="421" y="1224"/>
                  </a:lnTo>
                  <a:lnTo>
                    <a:pt x="439" y="1187"/>
                  </a:lnTo>
                  <a:lnTo>
                    <a:pt x="459" y="1149"/>
                  </a:lnTo>
                  <a:lnTo>
                    <a:pt x="478" y="1113"/>
                  </a:lnTo>
                  <a:lnTo>
                    <a:pt x="499" y="1076"/>
                  </a:lnTo>
                  <a:lnTo>
                    <a:pt x="520" y="1040"/>
                  </a:lnTo>
                  <a:lnTo>
                    <a:pt x="541" y="1005"/>
                  </a:lnTo>
                  <a:lnTo>
                    <a:pt x="563" y="972"/>
                  </a:lnTo>
                  <a:lnTo>
                    <a:pt x="585" y="939"/>
                  </a:lnTo>
                  <a:lnTo>
                    <a:pt x="606" y="910"/>
                  </a:lnTo>
                  <a:lnTo>
                    <a:pt x="628" y="883"/>
                  </a:lnTo>
                  <a:lnTo>
                    <a:pt x="649" y="859"/>
                  </a:lnTo>
                  <a:lnTo>
                    <a:pt x="649" y="859"/>
                  </a:lnTo>
                  <a:lnTo>
                    <a:pt x="671" y="836"/>
                  </a:lnTo>
                  <a:lnTo>
                    <a:pt x="693" y="814"/>
                  </a:lnTo>
                  <a:lnTo>
                    <a:pt x="717" y="794"/>
                  </a:lnTo>
                  <a:lnTo>
                    <a:pt x="742" y="774"/>
                  </a:lnTo>
                  <a:lnTo>
                    <a:pt x="767" y="756"/>
                  </a:lnTo>
                  <a:lnTo>
                    <a:pt x="794" y="740"/>
                  </a:lnTo>
                  <a:lnTo>
                    <a:pt x="821" y="725"/>
                  </a:lnTo>
                  <a:lnTo>
                    <a:pt x="849" y="712"/>
                  </a:lnTo>
                  <a:lnTo>
                    <a:pt x="878" y="700"/>
                  </a:lnTo>
                  <a:lnTo>
                    <a:pt x="906" y="689"/>
                  </a:lnTo>
                  <a:lnTo>
                    <a:pt x="936" y="682"/>
                  </a:lnTo>
                  <a:lnTo>
                    <a:pt x="966" y="675"/>
                  </a:lnTo>
                  <a:lnTo>
                    <a:pt x="996" y="671"/>
                  </a:lnTo>
                  <a:lnTo>
                    <a:pt x="1028" y="669"/>
                  </a:lnTo>
                  <a:lnTo>
                    <a:pt x="1058" y="670"/>
                  </a:lnTo>
                  <a:lnTo>
                    <a:pt x="1089" y="672"/>
                  </a:lnTo>
                  <a:lnTo>
                    <a:pt x="1127" y="666"/>
                  </a:lnTo>
                  <a:lnTo>
                    <a:pt x="1127" y="666"/>
                  </a:lnTo>
                  <a:lnTo>
                    <a:pt x="1141" y="670"/>
                  </a:lnTo>
                  <a:lnTo>
                    <a:pt x="1154" y="672"/>
                  </a:lnTo>
                  <a:lnTo>
                    <a:pt x="1168" y="673"/>
                  </a:lnTo>
                  <a:lnTo>
                    <a:pt x="1181" y="673"/>
                  </a:lnTo>
                  <a:lnTo>
                    <a:pt x="1196" y="672"/>
                  </a:lnTo>
                  <a:lnTo>
                    <a:pt x="1209" y="670"/>
                  </a:lnTo>
                  <a:lnTo>
                    <a:pt x="1222" y="666"/>
                  </a:lnTo>
                  <a:lnTo>
                    <a:pt x="1235" y="663"/>
                  </a:lnTo>
                  <a:lnTo>
                    <a:pt x="1304" y="647"/>
                  </a:lnTo>
                  <a:close/>
                </a:path>
              </a:pathLst>
            </a:custGeom>
            <a:solidFill>
              <a:srgbClr val="5039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5" name="Freeform 101">
              <a:extLst>
                <a:ext uri="{FF2B5EF4-FFF2-40B4-BE49-F238E27FC236}">
                  <a16:creationId xmlns:a16="http://schemas.microsoft.com/office/drawing/2014/main" id="{7F27BE2C-240D-243B-0267-A3913CB800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2" y="0"/>
              <a:ext cx="1039" cy="690"/>
            </a:xfrm>
            <a:custGeom>
              <a:avLst/>
              <a:gdLst>
                <a:gd name="T0" fmla="*/ 1395 w 4154"/>
                <a:gd name="T1" fmla="*/ 658 h 2759"/>
                <a:gd name="T2" fmla="*/ 1527 w 4154"/>
                <a:gd name="T3" fmla="*/ 705 h 2759"/>
                <a:gd name="T4" fmla="*/ 1758 w 4154"/>
                <a:gd name="T5" fmla="*/ 849 h 2759"/>
                <a:gd name="T6" fmla="*/ 2048 w 4154"/>
                <a:gd name="T7" fmla="*/ 1113 h 2759"/>
                <a:gd name="T8" fmla="*/ 2286 w 4154"/>
                <a:gd name="T9" fmla="*/ 1414 h 2759"/>
                <a:gd name="T10" fmla="*/ 2500 w 4154"/>
                <a:gd name="T11" fmla="*/ 1671 h 2759"/>
                <a:gd name="T12" fmla="*/ 2681 w 4154"/>
                <a:gd name="T13" fmla="*/ 1831 h 2759"/>
                <a:gd name="T14" fmla="*/ 2927 w 4154"/>
                <a:gd name="T15" fmla="*/ 1993 h 2759"/>
                <a:gd name="T16" fmla="*/ 3185 w 4154"/>
                <a:gd name="T17" fmla="*/ 2192 h 2759"/>
                <a:gd name="T18" fmla="*/ 3179 w 4154"/>
                <a:gd name="T19" fmla="*/ 2254 h 2759"/>
                <a:gd name="T20" fmla="*/ 3218 w 4154"/>
                <a:gd name="T21" fmla="*/ 2415 h 2759"/>
                <a:gd name="T22" fmla="*/ 3305 w 4154"/>
                <a:gd name="T23" fmla="*/ 2603 h 2759"/>
                <a:gd name="T24" fmla="*/ 3394 w 4154"/>
                <a:gd name="T25" fmla="*/ 2716 h 2759"/>
                <a:gd name="T26" fmla="*/ 3464 w 4154"/>
                <a:gd name="T27" fmla="*/ 2752 h 2759"/>
                <a:gd name="T28" fmla="*/ 3562 w 4154"/>
                <a:gd name="T29" fmla="*/ 2756 h 2759"/>
                <a:gd name="T30" fmla="*/ 3657 w 4154"/>
                <a:gd name="T31" fmla="*/ 2723 h 2759"/>
                <a:gd name="T32" fmla="*/ 3794 w 4154"/>
                <a:gd name="T33" fmla="*/ 2627 h 2759"/>
                <a:gd name="T34" fmla="*/ 3944 w 4154"/>
                <a:gd name="T35" fmla="*/ 2516 h 2759"/>
                <a:gd name="T36" fmla="*/ 4032 w 4154"/>
                <a:gd name="T37" fmla="*/ 2491 h 2759"/>
                <a:gd name="T38" fmla="*/ 4122 w 4154"/>
                <a:gd name="T39" fmla="*/ 2515 h 2759"/>
                <a:gd name="T40" fmla="*/ 4143 w 4154"/>
                <a:gd name="T41" fmla="*/ 2533 h 2759"/>
                <a:gd name="T42" fmla="*/ 4154 w 4154"/>
                <a:gd name="T43" fmla="*/ 2524 h 2759"/>
                <a:gd name="T44" fmla="*/ 4153 w 4154"/>
                <a:gd name="T45" fmla="*/ 2322 h 2759"/>
                <a:gd name="T46" fmla="*/ 4135 w 4154"/>
                <a:gd name="T47" fmla="*/ 2021 h 2759"/>
                <a:gd name="T48" fmla="*/ 4089 w 4154"/>
                <a:gd name="T49" fmla="*/ 1725 h 2759"/>
                <a:gd name="T50" fmla="*/ 4012 w 4154"/>
                <a:gd name="T51" fmla="*/ 1437 h 2759"/>
                <a:gd name="T52" fmla="*/ 3904 w 4154"/>
                <a:gd name="T53" fmla="*/ 1159 h 2759"/>
                <a:gd name="T54" fmla="*/ 3788 w 4154"/>
                <a:gd name="T55" fmla="*/ 939 h 2759"/>
                <a:gd name="T56" fmla="*/ 3615 w 4154"/>
                <a:gd name="T57" fmla="*/ 694 h 2759"/>
                <a:gd name="T58" fmla="*/ 3410 w 4154"/>
                <a:gd name="T59" fmla="*/ 476 h 2759"/>
                <a:gd name="T60" fmla="*/ 3174 w 4154"/>
                <a:gd name="T61" fmla="*/ 291 h 2759"/>
                <a:gd name="T62" fmla="*/ 2914 w 4154"/>
                <a:gd name="T63" fmla="*/ 147 h 2759"/>
                <a:gd name="T64" fmla="*/ 2633 w 4154"/>
                <a:gd name="T65" fmla="*/ 49 h 2759"/>
                <a:gd name="T66" fmla="*/ 2356 w 4154"/>
                <a:gd name="T67" fmla="*/ 6 h 2759"/>
                <a:gd name="T68" fmla="*/ 1992 w 4154"/>
                <a:gd name="T69" fmla="*/ 9 h 2759"/>
                <a:gd name="T70" fmla="*/ 1525 w 4154"/>
                <a:gd name="T71" fmla="*/ 62 h 2759"/>
                <a:gd name="T72" fmla="*/ 1351 w 4154"/>
                <a:gd name="T73" fmla="*/ 84 h 2759"/>
                <a:gd name="T74" fmla="*/ 1135 w 4154"/>
                <a:gd name="T75" fmla="*/ 162 h 2759"/>
                <a:gd name="T76" fmla="*/ 933 w 4154"/>
                <a:gd name="T77" fmla="*/ 269 h 2759"/>
                <a:gd name="T78" fmla="*/ 748 w 4154"/>
                <a:gd name="T79" fmla="*/ 405 h 2759"/>
                <a:gd name="T80" fmla="*/ 585 w 4154"/>
                <a:gd name="T81" fmla="*/ 565 h 2759"/>
                <a:gd name="T82" fmla="*/ 445 w 4154"/>
                <a:gd name="T83" fmla="*/ 747 h 2759"/>
                <a:gd name="T84" fmla="*/ 307 w 4154"/>
                <a:gd name="T85" fmla="*/ 998 h 2759"/>
                <a:gd name="T86" fmla="*/ 163 w 4154"/>
                <a:gd name="T87" fmla="*/ 1341 h 2759"/>
                <a:gd name="T88" fmla="*/ 58 w 4154"/>
                <a:gd name="T89" fmla="*/ 1672 h 2759"/>
                <a:gd name="T90" fmla="*/ 12 w 4154"/>
                <a:gd name="T91" fmla="*/ 1916 h 2759"/>
                <a:gd name="T92" fmla="*/ 2 w 4154"/>
                <a:gd name="T93" fmla="*/ 2215 h 2759"/>
                <a:gd name="T94" fmla="*/ 54 w 4154"/>
                <a:gd name="T95" fmla="*/ 2508 h 2759"/>
                <a:gd name="T96" fmla="*/ 162 w 4154"/>
                <a:gd name="T97" fmla="*/ 2724 h 2759"/>
                <a:gd name="T98" fmla="*/ 238 w 4154"/>
                <a:gd name="T99" fmla="*/ 1937 h 2759"/>
                <a:gd name="T100" fmla="*/ 286 w 4154"/>
                <a:gd name="T101" fmla="*/ 1620 h 2759"/>
                <a:gd name="T102" fmla="*/ 361 w 4154"/>
                <a:gd name="T103" fmla="*/ 1362 h 2759"/>
                <a:gd name="T104" fmla="*/ 459 w 4154"/>
                <a:gd name="T105" fmla="*/ 1149 h 2759"/>
                <a:gd name="T106" fmla="*/ 585 w 4154"/>
                <a:gd name="T107" fmla="*/ 939 h 2759"/>
                <a:gd name="T108" fmla="*/ 693 w 4154"/>
                <a:gd name="T109" fmla="*/ 814 h 2759"/>
                <a:gd name="T110" fmla="*/ 849 w 4154"/>
                <a:gd name="T111" fmla="*/ 712 h 2759"/>
                <a:gd name="T112" fmla="*/ 1028 w 4154"/>
                <a:gd name="T113" fmla="*/ 669 h 2759"/>
                <a:gd name="T114" fmla="*/ 1154 w 4154"/>
                <a:gd name="T115" fmla="*/ 672 h 2759"/>
                <a:gd name="T116" fmla="*/ 1235 w 4154"/>
                <a:gd name="T117" fmla="*/ 663 h 27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154" h="2759">
                  <a:moveTo>
                    <a:pt x="1304" y="647"/>
                  </a:moveTo>
                  <a:lnTo>
                    <a:pt x="1304" y="647"/>
                  </a:lnTo>
                  <a:lnTo>
                    <a:pt x="1327" y="648"/>
                  </a:lnTo>
                  <a:lnTo>
                    <a:pt x="1349" y="651"/>
                  </a:lnTo>
                  <a:lnTo>
                    <a:pt x="1372" y="653"/>
                  </a:lnTo>
                  <a:lnTo>
                    <a:pt x="1395" y="658"/>
                  </a:lnTo>
                  <a:lnTo>
                    <a:pt x="1418" y="664"/>
                  </a:lnTo>
                  <a:lnTo>
                    <a:pt x="1441" y="670"/>
                  </a:lnTo>
                  <a:lnTo>
                    <a:pt x="1462" y="677"/>
                  </a:lnTo>
                  <a:lnTo>
                    <a:pt x="1484" y="685"/>
                  </a:lnTo>
                  <a:lnTo>
                    <a:pt x="1506" y="695"/>
                  </a:lnTo>
                  <a:lnTo>
                    <a:pt x="1527" y="705"/>
                  </a:lnTo>
                  <a:lnTo>
                    <a:pt x="1569" y="726"/>
                  </a:lnTo>
                  <a:lnTo>
                    <a:pt x="1610" y="749"/>
                  </a:lnTo>
                  <a:lnTo>
                    <a:pt x="1650" y="774"/>
                  </a:lnTo>
                  <a:lnTo>
                    <a:pt x="1650" y="774"/>
                  </a:lnTo>
                  <a:lnTo>
                    <a:pt x="1705" y="810"/>
                  </a:lnTo>
                  <a:lnTo>
                    <a:pt x="1758" y="849"/>
                  </a:lnTo>
                  <a:lnTo>
                    <a:pt x="1810" y="889"/>
                  </a:lnTo>
                  <a:lnTo>
                    <a:pt x="1861" y="931"/>
                  </a:lnTo>
                  <a:lnTo>
                    <a:pt x="1910" y="974"/>
                  </a:lnTo>
                  <a:lnTo>
                    <a:pt x="1958" y="1018"/>
                  </a:lnTo>
                  <a:lnTo>
                    <a:pt x="2004" y="1065"/>
                  </a:lnTo>
                  <a:lnTo>
                    <a:pt x="2048" y="1113"/>
                  </a:lnTo>
                  <a:lnTo>
                    <a:pt x="2048" y="1113"/>
                  </a:lnTo>
                  <a:lnTo>
                    <a:pt x="2079" y="1149"/>
                  </a:lnTo>
                  <a:lnTo>
                    <a:pt x="2111" y="1187"/>
                  </a:lnTo>
                  <a:lnTo>
                    <a:pt x="2169" y="1261"/>
                  </a:lnTo>
                  <a:lnTo>
                    <a:pt x="2228" y="1338"/>
                  </a:lnTo>
                  <a:lnTo>
                    <a:pt x="2286" y="1414"/>
                  </a:lnTo>
                  <a:lnTo>
                    <a:pt x="2344" y="1490"/>
                  </a:lnTo>
                  <a:lnTo>
                    <a:pt x="2374" y="1527"/>
                  </a:lnTo>
                  <a:lnTo>
                    <a:pt x="2404" y="1564"/>
                  </a:lnTo>
                  <a:lnTo>
                    <a:pt x="2435" y="1600"/>
                  </a:lnTo>
                  <a:lnTo>
                    <a:pt x="2466" y="1636"/>
                  </a:lnTo>
                  <a:lnTo>
                    <a:pt x="2500" y="1671"/>
                  </a:lnTo>
                  <a:lnTo>
                    <a:pt x="2533" y="1705"/>
                  </a:lnTo>
                  <a:lnTo>
                    <a:pt x="2533" y="1705"/>
                  </a:lnTo>
                  <a:lnTo>
                    <a:pt x="2568" y="1739"/>
                  </a:lnTo>
                  <a:lnTo>
                    <a:pt x="2605" y="1771"/>
                  </a:lnTo>
                  <a:lnTo>
                    <a:pt x="2643" y="1801"/>
                  </a:lnTo>
                  <a:lnTo>
                    <a:pt x="2681" y="1831"/>
                  </a:lnTo>
                  <a:lnTo>
                    <a:pt x="2721" y="1860"/>
                  </a:lnTo>
                  <a:lnTo>
                    <a:pt x="2761" y="1889"/>
                  </a:lnTo>
                  <a:lnTo>
                    <a:pt x="2801" y="1915"/>
                  </a:lnTo>
                  <a:lnTo>
                    <a:pt x="2843" y="1942"/>
                  </a:lnTo>
                  <a:lnTo>
                    <a:pt x="2885" y="1968"/>
                  </a:lnTo>
                  <a:lnTo>
                    <a:pt x="2927" y="1993"/>
                  </a:lnTo>
                  <a:lnTo>
                    <a:pt x="3012" y="2041"/>
                  </a:lnTo>
                  <a:lnTo>
                    <a:pt x="3099" y="2090"/>
                  </a:lnTo>
                  <a:lnTo>
                    <a:pt x="3185" y="2135"/>
                  </a:lnTo>
                  <a:lnTo>
                    <a:pt x="3191" y="2183"/>
                  </a:lnTo>
                  <a:lnTo>
                    <a:pt x="3191" y="2183"/>
                  </a:lnTo>
                  <a:lnTo>
                    <a:pt x="3185" y="2192"/>
                  </a:lnTo>
                  <a:lnTo>
                    <a:pt x="3182" y="2201"/>
                  </a:lnTo>
                  <a:lnTo>
                    <a:pt x="3178" y="2212"/>
                  </a:lnTo>
                  <a:lnTo>
                    <a:pt x="3177" y="2223"/>
                  </a:lnTo>
                  <a:lnTo>
                    <a:pt x="3177" y="2233"/>
                  </a:lnTo>
                  <a:lnTo>
                    <a:pt x="3178" y="2243"/>
                  </a:lnTo>
                  <a:lnTo>
                    <a:pt x="3179" y="2254"/>
                  </a:lnTo>
                  <a:lnTo>
                    <a:pt x="3184" y="2264"/>
                  </a:lnTo>
                  <a:lnTo>
                    <a:pt x="3182" y="2298"/>
                  </a:lnTo>
                  <a:lnTo>
                    <a:pt x="3182" y="2298"/>
                  </a:lnTo>
                  <a:lnTo>
                    <a:pt x="3192" y="2337"/>
                  </a:lnTo>
                  <a:lnTo>
                    <a:pt x="3204" y="2377"/>
                  </a:lnTo>
                  <a:lnTo>
                    <a:pt x="3218" y="2415"/>
                  </a:lnTo>
                  <a:lnTo>
                    <a:pt x="3233" y="2455"/>
                  </a:lnTo>
                  <a:lnTo>
                    <a:pt x="3249" y="2492"/>
                  </a:lnTo>
                  <a:lnTo>
                    <a:pt x="3267" y="2531"/>
                  </a:lnTo>
                  <a:lnTo>
                    <a:pt x="3286" y="2567"/>
                  </a:lnTo>
                  <a:lnTo>
                    <a:pt x="3305" y="2603"/>
                  </a:lnTo>
                  <a:lnTo>
                    <a:pt x="3305" y="2603"/>
                  </a:lnTo>
                  <a:lnTo>
                    <a:pt x="3317" y="2625"/>
                  </a:lnTo>
                  <a:lnTo>
                    <a:pt x="3330" y="2644"/>
                  </a:lnTo>
                  <a:lnTo>
                    <a:pt x="3345" y="2664"/>
                  </a:lnTo>
                  <a:lnTo>
                    <a:pt x="3359" y="2682"/>
                  </a:lnTo>
                  <a:lnTo>
                    <a:pt x="3376" y="2700"/>
                  </a:lnTo>
                  <a:lnTo>
                    <a:pt x="3394" y="2716"/>
                  </a:lnTo>
                  <a:lnTo>
                    <a:pt x="3413" y="2729"/>
                  </a:lnTo>
                  <a:lnTo>
                    <a:pt x="3423" y="2735"/>
                  </a:lnTo>
                  <a:lnTo>
                    <a:pt x="3434" y="2741"/>
                  </a:lnTo>
                  <a:lnTo>
                    <a:pt x="3434" y="2741"/>
                  </a:lnTo>
                  <a:lnTo>
                    <a:pt x="3448" y="2747"/>
                  </a:lnTo>
                  <a:lnTo>
                    <a:pt x="3464" y="2752"/>
                  </a:lnTo>
                  <a:lnTo>
                    <a:pt x="3481" y="2756"/>
                  </a:lnTo>
                  <a:lnTo>
                    <a:pt x="3496" y="2758"/>
                  </a:lnTo>
                  <a:lnTo>
                    <a:pt x="3513" y="2759"/>
                  </a:lnTo>
                  <a:lnTo>
                    <a:pt x="3529" y="2759"/>
                  </a:lnTo>
                  <a:lnTo>
                    <a:pt x="3545" y="2758"/>
                  </a:lnTo>
                  <a:lnTo>
                    <a:pt x="3562" y="2756"/>
                  </a:lnTo>
                  <a:lnTo>
                    <a:pt x="3578" y="2752"/>
                  </a:lnTo>
                  <a:lnTo>
                    <a:pt x="3595" y="2748"/>
                  </a:lnTo>
                  <a:lnTo>
                    <a:pt x="3610" y="2744"/>
                  </a:lnTo>
                  <a:lnTo>
                    <a:pt x="3627" y="2738"/>
                  </a:lnTo>
                  <a:lnTo>
                    <a:pt x="3643" y="2730"/>
                  </a:lnTo>
                  <a:lnTo>
                    <a:pt x="3657" y="2723"/>
                  </a:lnTo>
                  <a:lnTo>
                    <a:pt x="3687" y="2707"/>
                  </a:lnTo>
                  <a:lnTo>
                    <a:pt x="3687" y="2707"/>
                  </a:lnTo>
                  <a:lnTo>
                    <a:pt x="3715" y="2688"/>
                  </a:lnTo>
                  <a:lnTo>
                    <a:pt x="3741" y="2669"/>
                  </a:lnTo>
                  <a:lnTo>
                    <a:pt x="3768" y="2649"/>
                  </a:lnTo>
                  <a:lnTo>
                    <a:pt x="3794" y="2627"/>
                  </a:lnTo>
                  <a:lnTo>
                    <a:pt x="3846" y="2585"/>
                  </a:lnTo>
                  <a:lnTo>
                    <a:pt x="3871" y="2563"/>
                  </a:lnTo>
                  <a:lnTo>
                    <a:pt x="3898" y="2544"/>
                  </a:lnTo>
                  <a:lnTo>
                    <a:pt x="3898" y="2544"/>
                  </a:lnTo>
                  <a:lnTo>
                    <a:pt x="3920" y="2530"/>
                  </a:lnTo>
                  <a:lnTo>
                    <a:pt x="3944" y="2516"/>
                  </a:lnTo>
                  <a:lnTo>
                    <a:pt x="3968" y="2506"/>
                  </a:lnTo>
                  <a:lnTo>
                    <a:pt x="3981" y="2501"/>
                  </a:lnTo>
                  <a:lnTo>
                    <a:pt x="3993" y="2497"/>
                  </a:lnTo>
                  <a:lnTo>
                    <a:pt x="4006" y="2495"/>
                  </a:lnTo>
                  <a:lnTo>
                    <a:pt x="4018" y="2492"/>
                  </a:lnTo>
                  <a:lnTo>
                    <a:pt x="4032" y="2491"/>
                  </a:lnTo>
                  <a:lnTo>
                    <a:pt x="4045" y="2491"/>
                  </a:lnTo>
                  <a:lnTo>
                    <a:pt x="4057" y="2492"/>
                  </a:lnTo>
                  <a:lnTo>
                    <a:pt x="4069" y="2495"/>
                  </a:lnTo>
                  <a:lnTo>
                    <a:pt x="4081" y="2498"/>
                  </a:lnTo>
                  <a:lnTo>
                    <a:pt x="4093" y="2503"/>
                  </a:lnTo>
                  <a:lnTo>
                    <a:pt x="4122" y="2515"/>
                  </a:lnTo>
                  <a:lnTo>
                    <a:pt x="4122" y="2515"/>
                  </a:lnTo>
                  <a:lnTo>
                    <a:pt x="4125" y="2518"/>
                  </a:lnTo>
                  <a:lnTo>
                    <a:pt x="4129" y="2520"/>
                  </a:lnTo>
                  <a:lnTo>
                    <a:pt x="4134" y="2526"/>
                  </a:lnTo>
                  <a:lnTo>
                    <a:pt x="4140" y="2531"/>
                  </a:lnTo>
                  <a:lnTo>
                    <a:pt x="4143" y="2533"/>
                  </a:lnTo>
                  <a:lnTo>
                    <a:pt x="4147" y="2533"/>
                  </a:lnTo>
                  <a:lnTo>
                    <a:pt x="4147" y="2533"/>
                  </a:lnTo>
                  <a:lnTo>
                    <a:pt x="4149" y="2532"/>
                  </a:lnTo>
                  <a:lnTo>
                    <a:pt x="4152" y="2530"/>
                  </a:lnTo>
                  <a:lnTo>
                    <a:pt x="4153" y="2527"/>
                  </a:lnTo>
                  <a:lnTo>
                    <a:pt x="4154" y="2524"/>
                  </a:lnTo>
                  <a:lnTo>
                    <a:pt x="4154" y="2516"/>
                  </a:lnTo>
                  <a:lnTo>
                    <a:pt x="4153" y="2509"/>
                  </a:lnTo>
                  <a:lnTo>
                    <a:pt x="4153" y="2471"/>
                  </a:lnTo>
                  <a:lnTo>
                    <a:pt x="4153" y="2471"/>
                  </a:lnTo>
                  <a:lnTo>
                    <a:pt x="4154" y="2371"/>
                  </a:lnTo>
                  <a:lnTo>
                    <a:pt x="4153" y="2322"/>
                  </a:lnTo>
                  <a:lnTo>
                    <a:pt x="4152" y="2271"/>
                  </a:lnTo>
                  <a:lnTo>
                    <a:pt x="4151" y="2221"/>
                  </a:lnTo>
                  <a:lnTo>
                    <a:pt x="4148" y="2171"/>
                  </a:lnTo>
                  <a:lnTo>
                    <a:pt x="4145" y="2121"/>
                  </a:lnTo>
                  <a:lnTo>
                    <a:pt x="4140" y="2072"/>
                  </a:lnTo>
                  <a:lnTo>
                    <a:pt x="4135" y="2021"/>
                  </a:lnTo>
                  <a:lnTo>
                    <a:pt x="4129" y="1972"/>
                  </a:lnTo>
                  <a:lnTo>
                    <a:pt x="4123" y="1922"/>
                  </a:lnTo>
                  <a:lnTo>
                    <a:pt x="4116" y="1873"/>
                  </a:lnTo>
                  <a:lnTo>
                    <a:pt x="4107" y="1824"/>
                  </a:lnTo>
                  <a:lnTo>
                    <a:pt x="4099" y="1775"/>
                  </a:lnTo>
                  <a:lnTo>
                    <a:pt x="4089" y="1725"/>
                  </a:lnTo>
                  <a:lnTo>
                    <a:pt x="4078" y="1676"/>
                  </a:lnTo>
                  <a:lnTo>
                    <a:pt x="4066" y="1628"/>
                  </a:lnTo>
                  <a:lnTo>
                    <a:pt x="4054" y="1580"/>
                  </a:lnTo>
                  <a:lnTo>
                    <a:pt x="4041" y="1532"/>
                  </a:lnTo>
                  <a:lnTo>
                    <a:pt x="4027" y="1484"/>
                  </a:lnTo>
                  <a:lnTo>
                    <a:pt x="4012" y="1437"/>
                  </a:lnTo>
                  <a:lnTo>
                    <a:pt x="3997" y="1389"/>
                  </a:lnTo>
                  <a:lnTo>
                    <a:pt x="3980" y="1343"/>
                  </a:lnTo>
                  <a:lnTo>
                    <a:pt x="3962" y="1296"/>
                  </a:lnTo>
                  <a:lnTo>
                    <a:pt x="3944" y="1250"/>
                  </a:lnTo>
                  <a:lnTo>
                    <a:pt x="3925" y="1205"/>
                  </a:lnTo>
                  <a:lnTo>
                    <a:pt x="3904" y="1159"/>
                  </a:lnTo>
                  <a:lnTo>
                    <a:pt x="3883" y="1115"/>
                  </a:lnTo>
                  <a:lnTo>
                    <a:pt x="3860" y="1070"/>
                  </a:lnTo>
                  <a:lnTo>
                    <a:pt x="3837" y="1026"/>
                  </a:lnTo>
                  <a:lnTo>
                    <a:pt x="3813" y="982"/>
                  </a:lnTo>
                  <a:lnTo>
                    <a:pt x="3788" y="939"/>
                  </a:lnTo>
                  <a:lnTo>
                    <a:pt x="3788" y="939"/>
                  </a:lnTo>
                  <a:lnTo>
                    <a:pt x="3762" y="897"/>
                  </a:lnTo>
                  <a:lnTo>
                    <a:pt x="3734" y="855"/>
                  </a:lnTo>
                  <a:lnTo>
                    <a:pt x="3706" y="814"/>
                  </a:lnTo>
                  <a:lnTo>
                    <a:pt x="3676" y="773"/>
                  </a:lnTo>
                  <a:lnTo>
                    <a:pt x="3646" y="734"/>
                  </a:lnTo>
                  <a:lnTo>
                    <a:pt x="3615" y="694"/>
                  </a:lnTo>
                  <a:lnTo>
                    <a:pt x="3583" y="655"/>
                  </a:lnTo>
                  <a:lnTo>
                    <a:pt x="3550" y="618"/>
                  </a:lnTo>
                  <a:lnTo>
                    <a:pt x="3517" y="581"/>
                  </a:lnTo>
                  <a:lnTo>
                    <a:pt x="3482" y="545"/>
                  </a:lnTo>
                  <a:lnTo>
                    <a:pt x="3446" y="510"/>
                  </a:lnTo>
                  <a:lnTo>
                    <a:pt x="3410" y="476"/>
                  </a:lnTo>
                  <a:lnTo>
                    <a:pt x="3371" y="443"/>
                  </a:lnTo>
                  <a:lnTo>
                    <a:pt x="3334" y="410"/>
                  </a:lnTo>
                  <a:lnTo>
                    <a:pt x="3294" y="379"/>
                  </a:lnTo>
                  <a:lnTo>
                    <a:pt x="3255" y="349"/>
                  </a:lnTo>
                  <a:lnTo>
                    <a:pt x="3215" y="320"/>
                  </a:lnTo>
                  <a:lnTo>
                    <a:pt x="3174" y="291"/>
                  </a:lnTo>
                  <a:lnTo>
                    <a:pt x="3132" y="265"/>
                  </a:lnTo>
                  <a:lnTo>
                    <a:pt x="3089" y="238"/>
                  </a:lnTo>
                  <a:lnTo>
                    <a:pt x="3047" y="214"/>
                  </a:lnTo>
                  <a:lnTo>
                    <a:pt x="3003" y="190"/>
                  </a:lnTo>
                  <a:lnTo>
                    <a:pt x="2958" y="169"/>
                  </a:lnTo>
                  <a:lnTo>
                    <a:pt x="2914" y="147"/>
                  </a:lnTo>
                  <a:lnTo>
                    <a:pt x="2868" y="128"/>
                  </a:lnTo>
                  <a:lnTo>
                    <a:pt x="2823" y="110"/>
                  </a:lnTo>
                  <a:lnTo>
                    <a:pt x="2776" y="93"/>
                  </a:lnTo>
                  <a:lnTo>
                    <a:pt x="2729" y="77"/>
                  </a:lnTo>
                  <a:lnTo>
                    <a:pt x="2681" y="63"/>
                  </a:lnTo>
                  <a:lnTo>
                    <a:pt x="2633" y="49"/>
                  </a:lnTo>
                  <a:lnTo>
                    <a:pt x="2585" y="39"/>
                  </a:lnTo>
                  <a:lnTo>
                    <a:pt x="2536" y="29"/>
                  </a:lnTo>
                  <a:lnTo>
                    <a:pt x="2536" y="29"/>
                  </a:lnTo>
                  <a:lnTo>
                    <a:pt x="2477" y="19"/>
                  </a:lnTo>
                  <a:lnTo>
                    <a:pt x="2417" y="12"/>
                  </a:lnTo>
                  <a:lnTo>
                    <a:pt x="2356" y="6"/>
                  </a:lnTo>
                  <a:lnTo>
                    <a:pt x="2296" y="3"/>
                  </a:lnTo>
                  <a:lnTo>
                    <a:pt x="2235" y="0"/>
                  </a:lnTo>
                  <a:lnTo>
                    <a:pt x="2174" y="0"/>
                  </a:lnTo>
                  <a:lnTo>
                    <a:pt x="2113" y="1"/>
                  </a:lnTo>
                  <a:lnTo>
                    <a:pt x="2053" y="4"/>
                  </a:lnTo>
                  <a:lnTo>
                    <a:pt x="1992" y="9"/>
                  </a:lnTo>
                  <a:lnTo>
                    <a:pt x="1932" y="13"/>
                  </a:lnTo>
                  <a:lnTo>
                    <a:pt x="1871" y="19"/>
                  </a:lnTo>
                  <a:lnTo>
                    <a:pt x="1810" y="27"/>
                  </a:lnTo>
                  <a:lnTo>
                    <a:pt x="1689" y="43"/>
                  </a:lnTo>
                  <a:lnTo>
                    <a:pt x="1569" y="62"/>
                  </a:lnTo>
                  <a:lnTo>
                    <a:pt x="1525" y="62"/>
                  </a:lnTo>
                  <a:lnTo>
                    <a:pt x="1525" y="62"/>
                  </a:lnTo>
                  <a:lnTo>
                    <a:pt x="1473" y="66"/>
                  </a:lnTo>
                  <a:lnTo>
                    <a:pt x="1424" y="65"/>
                  </a:lnTo>
                  <a:lnTo>
                    <a:pt x="1424" y="65"/>
                  </a:lnTo>
                  <a:lnTo>
                    <a:pt x="1388" y="75"/>
                  </a:lnTo>
                  <a:lnTo>
                    <a:pt x="1351" y="84"/>
                  </a:lnTo>
                  <a:lnTo>
                    <a:pt x="1313" y="95"/>
                  </a:lnTo>
                  <a:lnTo>
                    <a:pt x="1277" y="107"/>
                  </a:lnTo>
                  <a:lnTo>
                    <a:pt x="1241" y="119"/>
                  </a:lnTo>
                  <a:lnTo>
                    <a:pt x="1205" y="132"/>
                  </a:lnTo>
                  <a:lnTo>
                    <a:pt x="1171" y="147"/>
                  </a:lnTo>
                  <a:lnTo>
                    <a:pt x="1135" y="162"/>
                  </a:lnTo>
                  <a:lnTo>
                    <a:pt x="1101" y="178"/>
                  </a:lnTo>
                  <a:lnTo>
                    <a:pt x="1066" y="195"/>
                  </a:lnTo>
                  <a:lnTo>
                    <a:pt x="1032" y="212"/>
                  </a:lnTo>
                  <a:lnTo>
                    <a:pt x="999" y="231"/>
                  </a:lnTo>
                  <a:lnTo>
                    <a:pt x="965" y="250"/>
                  </a:lnTo>
                  <a:lnTo>
                    <a:pt x="933" y="269"/>
                  </a:lnTo>
                  <a:lnTo>
                    <a:pt x="900" y="290"/>
                  </a:lnTo>
                  <a:lnTo>
                    <a:pt x="869" y="312"/>
                  </a:lnTo>
                  <a:lnTo>
                    <a:pt x="838" y="334"/>
                  </a:lnTo>
                  <a:lnTo>
                    <a:pt x="808" y="357"/>
                  </a:lnTo>
                  <a:lnTo>
                    <a:pt x="778" y="381"/>
                  </a:lnTo>
                  <a:lnTo>
                    <a:pt x="748" y="405"/>
                  </a:lnTo>
                  <a:lnTo>
                    <a:pt x="719" y="431"/>
                  </a:lnTo>
                  <a:lnTo>
                    <a:pt x="691" y="456"/>
                  </a:lnTo>
                  <a:lnTo>
                    <a:pt x="664" y="482"/>
                  </a:lnTo>
                  <a:lnTo>
                    <a:pt x="636" y="509"/>
                  </a:lnTo>
                  <a:lnTo>
                    <a:pt x="610" y="536"/>
                  </a:lnTo>
                  <a:lnTo>
                    <a:pt x="585" y="565"/>
                  </a:lnTo>
                  <a:lnTo>
                    <a:pt x="559" y="594"/>
                  </a:lnTo>
                  <a:lnTo>
                    <a:pt x="535" y="623"/>
                  </a:lnTo>
                  <a:lnTo>
                    <a:pt x="511" y="653"/>
                  </a:lnTo>
                  <a:lnTo>
                    <a:pt x="489" y="684"/>
                  </a:lnTo>
                  <a:lnTo>
                    <a:pt x="467" y="715"/>
                  </a:lnTo>
                  <a:lnTo>
                    <a:pt x="445" y="747"/>
                  </a:lnTo>
                  <a:lnTo>
                    <a:pt x="445" y="747"/>
                  </a:lnTo>
                  <a:lnTo>
                    <a:pt x="414" y="796"/>
                  </a:lnTo>
                  <a:lnTo>
                    <a:pt x="385" y="845"/>
                  </a:lnTo>
                  <a:lnTo>
                    <a:pt x="359" y="896"/>
                  </a:lnTo>
                  <a:lnTo>
                    <a:pt x="332" y="946"/>
                  </a:lnTo>
                  <a:lnTo>
                    <a:pt x="307" y="998"/>
                  </a:lnTo>
                  <a:lnTo>
                    <a:pt x="283" y="1050"/>
                  </a:lnTo>
                  <a:lnTo>
                    <a:pt x="260" y="1103"/>
                  </a:lnTo>
                  <a:lnTo>
                    <a:pt x="238" y="1155"/>
                  </a:lnTo>
                  <a:lnTo>
                    <a:pt x="238" y="1155"/>
                  </a:lnTo>
                  <a:lnTo>
                    <a:pt x="199" y="1247"/>
                  </a:lnTo>
                  <a:lnTo>
                    <a:pt x="163" y="1341"/>
                  </a:lnTo>
                  <a:lnTo>
                    <a:pt x="130" y="1434"/>
                  </a:lnTo>
                  <a:lnTo>
                    <a:pt x="114" y="1481"/>
                  </a:lnTo>
                  <a:lnTo>
                    <a:pt x="98" y="1528"/>
                  </a:lnTo>
                  <a:lnTo>
                    <a:pt x="84" y="1576"/>
                  </a:lnTo>
                  <a:lnTo>
                    <a:pt x="71" y="1624"/>
                  </a:lnTo>
                  <a:lnTo>
                    <a:pt x="58" y="1672"/>
                  </a:lnTo>
                  <a:lnTo>
                    <a:pt x="47" y="1721"/>
                  </a:lnTo>
                  <a:lnTo>
                    <a:pt x="36" y="1769"/>
                  </a:lnTo>
                  <a:lnTo>
                    <a:pt x="28" y="1818"/>
                  </a:lnTo>
                  <a:lnTo>
                    <a:pt x="19" y="1867"/>
                  </a:lnTo>
                  <a:lnTo>
                    <a:pt x="12" y="1916"/>
                  </a:lnTo>
                  <a:lnTo>
                    <a:pt x="12" y="1916"/>
                  </a:lnTo>
                  <a:lnTo>
                    <a:pt x="7" y="1966"/>
                  </a:lnTo>
                  <a:lnTo>
                    <a:pt x="2" y="2015"/>
                  </a:lnTo>
                  <a:lnTo>
                    <a:pt x="0" y="2066"/>
                  </a:lnTo>
                  <a:lnTo>
                    <a:pt x="0" y="2115"/>
                  </a:lnTo>
                  <a:lnTo>
                    <a:pt x="0" y="2165"/>
                  </a:lnTo>
                  <a:lnTo>
                    <a:pt x="2" y="2215"/>
                  </a:lnTo>
                  <a:lnTo>
                    <a:pt x="6" y="2265"/>
                  </a:lnTo>
                  <a:lnTo>
                    <a:pt x="12" y="2314"/>
                  </a:lnTo>
                  <a:lnTo>
                    <a:pt x="19" y="2364"/>
                  </a:lnTo>
                  <a:lnTo>
                    <a:pt x="29" y="2412"/>
                  </a:lnTo>
                  <a:lnTo>
                    <a:pt x="41" y="2460"/>
                  </a:lnTo>
                  <a:lnTo>
                    <a:pt x="54" y="2508"/>
                  </a:lnTo>
                  <a:lnTo>
                    <a:pt x="68" y="2555"/>
                  </a:lnTo>
                  <a:lnTo>
                    <a:pt x="86" y="2602"/>
                  </a:lnTo>
                  <a:lnTo>
                    <a:pt x="106" y="2647"/>
                  </a:lnTo>
                  <a:lnTo>
                    <a:pt x="126" y="2692"/>
                  </a:lnTo>
                  <a:lnTo>
                    <a:pt x="162" y="2724"/>
                  </a:lnTo>
                  <a:lnTo>
                    <a:pt x="162" y="2724"/>
                  </a:lnTo>
                  <a:lnTo>
                    <a:pt x="188" y="2504"/>
                  </a:lnTo>
                  <a:lnTo>
                    <a:pt x="200" y="2394"/>
                  </a:lnTo>
                  <a:lnTo>
                    <a:pt x="211" y="2281"/>
                  </a:lnTo>
                  <a:lnTo>
                    <a:pt x="211" y="2281"/>
                  </a:lnTo>
                  <a:lnTo>
                    <a:pt x="228" y="2045"/>
                  </a:lnTo>
                  <a:lnTo>
                    <a:pt x="238" y="1937"/>
                  </a:lnTo>
                  <a:lnTo>
                    <a:pt x="242" y="1883"/>
                  </a:lnTo>
                  <a:lnTo>
                    <a:pt x="248" y="1831"/>
                  </a:lnTo>
                  <a:lnTo>
                    <a:pt x="256" y="1778"/>
                  </a:lnTo>
                  <a:lnTo>
                    <a:pt x="264" y="1725"/>
                  </a:lnTo>
                  <a:lnTo>
                    <a:pt x="274" y="1672"/>
                  </a:lnTo>
                  <a:lnTo>
                    <a:pt x="286" y="1620"/>
                  </a:lnTo>
                  <a:lnTo>
                    <a:pt x="299" y="1564"/>
                  </a:lnTo>
                  <a:lnTo>
                    <a:pt x="313" y="1509"/>
                  </a:lnTo>
                  <a:lnTo>
                    <a:pt x="330" y="1452"/>
                  </a:lnTo>
                  <a:lnTo>
                    <a:pt x="350" y="1394"/>
                  </a:lnTo>
                  <a:lnTo>
                    <a:pt x="350" y="1394"/>
                  </a:lnTo>
                  <a:lnTo>
                    <a:pt x="361" y="1362"/>
                  </a:lnTo>
                  <a:lnTo>
                    <a:pt x="374" y="1330"/>
                  </a:lnTo>
                  <a:lnTo>
                    <a:pt x="389" y="1296"/>
                  </a:lnTo>
                  <a:lnTo>
                    <a:pt x="405" y="1261"/>
                  </a:lnTo>
                  <a:lnTo>
                    <a:pt x="421" y="1224"/>
                  </a:lnTo>
                  <a:lnTo>
                    <a:pt x="439" y="1187"/>
                  </a:lnTo>
                  <a:lnTo>
                    <a:pt x="459" y="1149"/>
                  </a:lnTo>
                  <a:lnTo>
                    <a:pt x="478" y="1113"/>
                  </a:lnTo>
                  <a:lnTo>
                    <a:pt x="499" y="1076"/>
                  </a:lnTo>
                  <a:lnTo>
                    <a:pt x="520" y="1040"/>
                  </a:lnTo>
                  <a:lnTo>
                    <a:pt x="541" y="1005"/>
                  </a:lnTo>
                  <a:lnTo>
                    <a:pt x="563" y="972"/>
                  </a:lnTo>
                  <a:lnTo>
                    <a:pt x="585" y="939"/>
                  </a:lnTo>
                  <a:lnTo>
                    <a:pt x="606" y="910"/>
                  </a:lnTo>
                  <a:lnTo>
                    <a:pt x="628" y="883"/>
                  </a:lnTo>
                  <a:lnTo>
                    <a:pt x="649" y="859"/>
                  </a:lnTo>
                  <a:lnTo>
                    <a:pt x="649" y="859"/>
                  </a:lnTo>
                  <a:lnTo>
                    <a:pt x="671" y="836"/>
                  </a:lnTo>
                  <a:lnTo>
                    <a:pt x="693" y="814"/>
                  </a:lnTo>
                  <a:lnTo>
                    <a:pt x="717" y="794"/>
                  </a:lnTo>
                  <a:lnTo>
                    <a:pt x="742" y="774"/>
                  </a:lnTo>
                  <a:lnTo>
                    <a:pt x="767" y="756"/>
                  </a:lnTo>
                  <a:lnTo>
                    <a:pt x="794" y="740"/>
                  </a:lnTo>
                  <a:lnTo>
                    <a:pt x="821" y="725"/>
                  </a:lnTo>
                  <a:lnTo>
                    <a:pt x="849" y="712"/>
                  </a:lnTo>
                  <a:lnTo>
                    <a:pt x="878" y="700"/>
                  </a:lnTo>
                  <a:lnTo>
                    <a:pt x="906" y="689"/>
                  </a:lnTo>
                  <a:lnTo>
                    <a:pt x="936" y="682"/>
                  </a:lnTo>
                  <a:lnTo>
                    <a:pt x="966" y="675"/>
                  </a:lnTo>
                  <a:lnTo>
                    <a:pt x="996" y="671"/>
                  </a:lnTo>
                  <a:lnTo>
                    <a:pt x="1028" y="669"/>
                  </a:lnTo>
                  <a:lnTo>
                    <a:pt x="1058" y="670"/>
                  </a:lnTo>
                  <a:lnTo>
                    <a:pt x="1089" y="672"/>
                  </a:lnTo>
                  <a:lnTo>
                    <a:pt x="1127" y="666"/>
                  </a:lnTo>
                  <a:lnTo>
                    <a:pt x="1127" y="666"/>
                  </a:lnTo>
                  <a:lnTo>
                    <a:pt x="1141" y="670"/>
                  </a:lnTo>
                  <a:lnTo>
                    <a:pt x="1154" y="672"/>
                  </a:lnTo>
                  <a:lnTo>
                    <a:pt x="1168" y="673"/>
                  </a:lnTo>
                  <a:lnTo>
                    <a:pt x="1181" y="673"/>
                  </a:lnTo>
                  <a:lnTo>
                    <a:pt x="1196" y="672"/>
                  </a:lnTo>
                  <a:lnTo>
                    <a:pt x="1209" y="670"/>
                  </a:lnTo>
                  <a:lnTo>
                    <a:pt x="1222" y="666"/>
                  </a:lnTo>
                  <a:lnTo>
                    <a:pt x="1235" y="66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6" name="Freeform 102">
              <a:extLst>
                <a:ext uri="{FF2B5EF4-FFF2-40B4-BE49-F238E27FC236}">
                  <a16:creationId xmlns:a16="http://schemas.microsoft.com/office/drawing/2014/main" id="{8B67B937-08D4-12CE-690A-7FACD86A88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0" y="17"/>
              <a:ext cx="360" cy="660"/>
            </a:xfrm>
            <a:custGeom>
              <a:avLst/>
              <a:gdLst>
                <a:gd name="T0" fmla="*/ 122 w 1438"/>
                <a:gd name="T1" fmla="*/ 2592 h 2640"/>
                <a:gd name="T2" fmla="*/ 78 w 1438"/>
                <a:gd name="T3" fmla="*/ 2478 h 2640"/>
                <a:gd name="T4" fmla="*/ 45 w 1438"/>
                <a:gd name="T5" fmla="*/ 2359 h 2640"/>
                <a:gd name="T6" fmla="*/ 24 w 1438"/>
                <a:gd name="T7" fmla="*/ 2237 h 2640"/>
                <a:gd name="T8" fmla="*/ 14 w 1438"/>
                <a:gd name="T9" fmla="*/ 2115 h 2640"/>
                <a:gd name="T10" fmla="*/ 15 w 1438"/>
                <a:gd name="T11" fmla="*/ 1991 h 2640"/>
                <a:gd name="T12" fmla="*/ 21 w 1438"/>
                <a:gd name="T13" fmla="*/ 1906 h 2640"/>
                <a:gd name="T14" fmla="*/ 38 w 1438"/>
                <a:gd name="T15" fmla="*/ 1778 h 2640"/>
                <a:gd name="T16" fmla="*/ 63 w 1438"/>
                <a:gd name="T17" fmla="*/ 1653 h 2640"/>
                <a:gd name="T18" fmla="*/ 108 w 1438"/>
                <a:gd name="T19" fmla="*/ 1487 h 2640"/>
                <a:gd name="T20" fmla="*/ 162 w 1438"/>
                <a:gd name="T21" fmla="*/ 1325 h 2640"/>
                <a:gd name="T22" fmla="*/ 258 w 1438"/>
                <a:gd name="T23" fmla="*/ 1082 h 2640"/>
                <a:gd name="T24" fmla="*/ 330 w 1438"/>
                <a:gd name="T25" fmla="*/ 925 h 2640"/>
                <a:gd name="T26" fmla="*/ 388 w 1438"/>
                <a:gd name="T27" fmla="*/ 810 h 2640"/>
                <a:gd name="T28" fmla="*/ 454 w 1438"/>
                <a:gd name="T29" fmla="*/ 700 h 2640"/>
                <a:gd name="T30" fmla="*/ 493 w 1438"/>
                <a:gd name="T31" fmla="*/ 640 h 2640"/>
                <a:gd name="T32" fmla="*/ 560 w 1438"/>
                <a:gd name="T33" fmla="*/ 553 h 2640"/>
                <a:gd name="T34" fmla="*/ 632 w 1438"/>
                <a:gd name="T35" fmla="*/ 473 h 2640"/>
                <a:gd name="T36" fmla="*/ 709 w 1438"/>
                <a:gd name="T37" fmla="*/ 396 h 2640"/>
                <a:gd name="T38" fmla="*/ 792 w 1438"/>
                <a:gd name="T39" fmla="*/ 325 h 2640"/>
                <a:gd name="T40" fmla="*/ 850 w 1438"/>
                <a:gd name="T41" fmla="*/ 280 h 2640"/>
                <a:gd name="T42" fmla="*/ 939 w 1438"/>
                <a:gd name="T43" fmla="*/ 220 h 2640"/>
                <a:gd name="T44" fmla="*/ 1032 w 1438"/>
                <a:gd name="T45" fmla="*/ 166 h 2640"/>
                <a:gd name="T46" fmla="*/ 1128 w 1438"/>
                <a:gd name="T47" fmla="*/ 118 h 2640"/>
                <a:gd name="T48" fmla="*/ 1228 w 1438"/>
                <a:gd name="T49" fmla="*/ 76 h 2640"/>
                <a:gd name="T50" fmla="*/ 1330 w 1438"/>
                <a:gd name="T51" fmla="*/ 41 h 2640"/>
                <a:gd name="T52" fmla="*/ 1398 w 1438"/>
                <a:gd name="T53" fmla="*/ 22 h 2640"/>
                <a:gd name="T54" fmla="*/ 1436 w 1438"/>
                <a:gd name="T55" fmla="*/ 12 h 2640"/>
                <a:gd name="T56" fmla="*/ 1438 w 1438"/>
                <a:gd name="T57" fmla="*/ 5 h 2640"/>
                <a:gd name="T58" fmla="*/ 1432 w 1438"/>
                <a:gd name="T59" fmla="*/ 0 h 2640"/>
                <a:gd name="T60" fmla="*/ 1394 w 1438"/>
                <a:gd name="T61" fmla="*/ 9 h 2640"/>
                <a:gd name="T62" fmla="*/ 1289 w 1438"/>
                <a:gd name="T63" fmla="*/ 39 h 2640"/>
                <a:gd name="T64" fmla="*/ 1187 w 1438"/>
                <a:gd name="T65" fmla="*/ 76 h 2640"/>
                <a:gd name="T66" fmla="*/ 1087 w 1438"/>
                <a:gd name="T67" fmla="*/ 122 h 2640"/>
                <a:gd name="T68" fmla="*/ 990 w 1438"/>
                <a:gd name="T69" fmla="*/ 172 h 2640"/>
                <a:gd name="T70" fmla="*/ 898 w 1438"/>
                <a:gd name="T71" fmla="*/ 230 h 2640"/>
                <a:gd name="T72" fmla="*/ 839 w 1438"/>
                <a:gd name="T73" fmla="*/ 272 h 2640"/>
                <a:gd name="T74" fmla="*/ 752 w 1438"/>
                <a:gd name="T75" fmla="*/ 339 h 2640"/>
                <a:gd name="T76" fmla="*/ 672 w 1438"/>
                <a:gd name="T77" fmla="*/ 411 h 2640"/>
                <a:gd name="T78" fmla="*/ 596 w 1438"/>
                <a:gd name="T79" fmla="*/ 489 h 2640"/>
                <a:gd name="T80" fmla="*/ 527 w 1438"/>
                <a:gd name="T81" fmla="*/ 572 h 2640"/>
                <a:gd name="T82" fmla="*/ 482 w 1438"/>
                <a:gd name="T83" fmla="*/ 631 h 2640"/>
                <a:gd name="T84" fmla="*/ 413 w 1438"/>
                <a:gd name="T85" fmla="*/ 738 h 2640"/>
                <a:gd name="T86" fmla="*/ 349 w 1438"/>
                <a:gd name="T87" fmla="*/ 850 h 2640"/>
                <a:gd name="T88" fmla="*/ 275 w 1438"/>
                <a:gd name="T89" fmla="*/ 1005 h 2640"/>
                <a:gd name="T90" fmla="*/ 177 w 1438"/>
                <a:gd name="T91" fmla="*/ 1243 h 2640"/>
                <a:gd name="T92" fmla="*/ 119 w 1438"/>
                <a:gd name="T93" fmla="*/ 1407 h 2640"/>
                <a:gd name="T94" fmla="*/ 68 w 1438"/>
                <a:gd name="T95" fmla="*/ 1574 h 2640"/>
                <a:gd name="T96" fmla="*/ 38 w 1438"/>
                <a:gd name="T97" fmla="*/ 1701 h 2640"/>
                <a:gd name="T98" fmla="*/ 15 w 1438"/>
                <a:gd name="T99" fmla="*/ 1830 h 2640"/>
                <a:gd name="T100" fmla="*/ 6 w 1438"/>
                <a:gd name="T101" fmla="*/ 1918 h 2640"/>
                <a:gd name="T102" fmla="*/ 0 w 1438"/>
                <a:gd name="T103" fmla="*/ 2040 h 2640"/>
                <a:gd name="T104" fmla="*/ 2 w 1438"/>
                <a:gd name="T105" fmla="*/ 2164 h 2640"/>
                <a:gd name="T106" fmla="*/ 17 w 1438"/>
                <a:gd name="T107" fmla="*/ 2287 h 2640"/>
                <a:gd name="T108" fmla="*/ 42 w 1438"/>
                <a:gd name="T109" fmla="*/ 2408 h 2640"/>
                <a:gd name="T110" fmla="*/ 79 w 1438"/>
                <a:gd name="T111" fmla="*/ 2526 h 2640"/>
                <a:gd name="T112" fmla="*/ 110 w 1438"/>
                <a:gd name="T113" fmla="*/ 2600 h 2640"/>
                <a:gd name="T114" fmla="*/ 129 w 1438"/>
                <a:gd name="T115" fmla="*/ 2639 h 2640"/>
                <a:gd name="T116" fmla="*/ 137 w 1438"/>
                <a:gd name="T117" fmla="*/ 2639 h 2640"/>
                <a:gd name="T118" fmla="*/ 140 w 1438"/>
                <a:gd name="T119" fmla="*/ 2633 h 2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438" h="2640">
                  <a:moveTo>
                    <a:pt x="140" y="2629"/>
                  </a:moveTo>
                  <a:lnTo>
                    <a:pt x="140" y="2629"/>
                  </a:lnTo>
                  <a:lnTo>
                    <a:pt x="122" y="2592"/>
                  </a:lnTo>
                  <a:lnTo>
                    <a:pt x="105" y="2555"/>
                  </a:lnTo>
                  <a:lnTo>
                    <a:pt x="91" y="2516"/>
                  </a:lnTo>
                  <a:lnTo>
                    <a:pt x="78" y="2478"/>
                  </a:lnTo>
                  <a:lnTo>
                    <a:pt x="65" y="2438"/>
                  </a:lnTo>
                  <a:lnTo>
                    <a:pt x="54" y="2398"/>
                  </a:lnTo>
                  <a:lnTo>
                    <a:pt x="45" y="2359"/>
                  </a:lnTo>
                  <a:lnTo>
                    <a:pt x="37" y="2319"/>
                  </a:lnTo>
                  <a:lnTo>
                    <a:pt x="30" y="2278"/>
                  </a:lnTo>
                  <a:lnTo>
                    <a:pt x="24" y="2237"/>
                  </a:lnTo>
                  <a:lnTo>
                    <a:pt x="20" y="2196"/>
                  </a:lnTo>
                  <a:lnTo>
                    <a:pt x="17" y="2156"/>
                  </a:lnTo>
                  <a:lnTo>
                    <a:pt x="14" y="2115"/>
                  </a:lnTo>
                  <a:lnTo>
                    <a:pt x="14" y="2074"/>
                  </a:lnTo>
                  <a:lnTo>
                    <a:pt x="14" y="2032"/>
                  </a:lnTo>
                  <a:lnTo>
                    <a:pt x="15" y="1991"/>
                  </a:lnTo>
                  <a:lnTo>
                    <a:pt x="15" y="1991"/>
                  </a:lnTo>
                  <a:lnTo>
                    <a:pt x="18" y="1949"/>
                  </a:lnTo>
                  <a:lnTo>
                    <a:pt x="21" y="1906"/>
                  </a:lnTo>
                  <a:lnTo>
                    <a:pt x="26" y="1863"/>
                  </a:lnTo>
                  <a:lnTo>
                    <a:pt x="31" y="1820"/>
                  </a:lnTo>
                  <a:lnTo>
                    <a:pt x="38" y="1778"/>
                  </a:lnTo>
                  <a:lnTo>
                    <a:pt x="45" y="1736"/>
                  </a:lnTo>
                  <a:lnTo>
                    <a:pt x="54" y="1694"/>
                  </a:lnTo>
                  <a:lnTo>
                    <a:pt x="63" y="1653"/>
                  </a:lnTo>
                  <a:lnTo>
                    <a:pt x="73" y="1611"/>
                  </a:lnTo>
                  <a:lnTo>
                    <a:pt x="84" y="1569"/>
                  </a:lnTo>
                  <a:lnTo>
                    <a:pt x="108" y="1487"/>
                  </a:lnTo>
                  <a:lnTo>
                    <a:pt x="133" y="1405"/>
                  </a:lnTo>
                  <a:lnTo>
                    <a:pt x="162" y="1325"/>
                  </a:lnTo>
                  <a:lnTo>
                    <a:pt x="162" y="1325"/>
                  </a:lnTo>
                  <a:lnTo>
                    <a:pt x="193" y="1243"/>
                  </a:lnTo>
                  <a:lnTo>
                    <a:pt x="224" y="1163"/>
                  </a:lnTo>
                  <a:lnTo>
                    <a:pt x="258" y="1082"/>
                  </a:lnTo>
                  <a:lnTo>
                    <a:pt x="294" y="1002"/>
                  </a:lnTo>
                  <a:lnTo>
                    <a:pt x="294" y="1002"/>
                  </a:lnTo>
                  <a:lnTo>
                    <a:pt x="330" y="925"/>
                  </a:lnTo>
                  <a:lnTo>
                    <a:pt x="348" y="886"/>
                  </a:lnTo>
                  <a:lnTo>
                    <a:pt x="367" y="848"/>
                  </a:lnTo>
                  <a:lnTo>
                    <a:pt x="388" y="810"/>
                  </a:lnTo>
                  <a:lnTo>
                    <a:pt x="409" y="773"/>
                  </a:lnTo>
                  <a:lnTo>
                    <a:pt x="431" y="736"/>
                  </a:lnTo>
                  <a:lnTo>
                    <a:pt x="454" y="700"/>
                  </a:lnTo>
                  <a:lnTo>
                    <a:pt x="454" y="700"/>
                  </a:lnTo>
                  <a:lnTo>
                    <a:pt x="473" y="670"/>
                  </a:lnTo>
                  <a:lnTo>
                    <a:pt x="493" y="640"/>
                  </a:lnTo>
                  <a:lnTo>
                    <a:pt x="515" y="611"/>
                  </a:lnTo>
                  <a:lnTo>
                    <a:pt x="538" y="582"/>
                  </a:lnTo>
                  <a:lnTo>
                    <a:pt x="560" y="553"/>
                  </a:lnTo>
                  <a:lnTo>
                    <a:pt x="583" y="525"/>
                  </a:lnTo>
                  <a:lnTo>
                    <a:pt x="607" y="499"/>
                  </a:lnTo>
                  <a:lnTo>
                    <a:pt x="632" y="473"/>
                  </a:lnTo>
                  <a:lnTo>
                    <a:pt x="658" y="446"/>
                  </a:lnTo>
                  <a:lnTo>
                    <a:pt x="683" y="421"/>
                  </a:lnTo>
                  <a:lnTo>
                    <a:pt x="709" y="396"/>
                  </a:lnTo>
                  <a:lnTo>
                    <a:pt x="737" y="372"/>
                  </a:lnTo>
                  <a:lnTo>
                    <a:pt x="765" y="348"/>
                  </a:lnTo>
                  <a:lnTo>
                    <a:pt x="792" y="325"/>
                  </a:lnTo>
                  <a:lnTo>
                    <a:pt x="821" y="302"/>
                  </a:lnTo>
                  <a:lnTo>
                    <a:pt x="850" y="280"/>
                  </a:lnTo>
                  <a:lnTo>
                    <a:pt x="850" y="280"/>
                  </a:lnTo>
                  <a:lnTo>
                    <a:pt x="880" y="260"/>
                  </a:lnTo>
                  <a:lnTo>
                    <a:pt x="909" y="239"/>
                  </a:lnTo>
                  <a:lnTo>
                    <a:pt x="939" y="220"/>
                  </a:lnTo>
                  <a:lnTo>
                    <a:pt x="970" y="201"/>
                  </a:lnTo>
                  <a:lnTo>
                    <a:pt x="1001" y="183"/>
                  </a:lnTo>
                  <a:lnTo>
                    <a:pt x="1032" y="166"/>
                  </a:lnTo>
                  <a:lnTo>
                    <a:pt x="1063" y="149"/>
                  </a:lnTo>
                  <a:lnTo>
                    <a:pt x="1096" y="132"/>
                  </a:lnTo>
                  <a:lnTo>
                    <a:pt x="1128" y="118"/>
                  </a:lnTo>
                  <a:lnTo>
                    <a:pt x="1161" y="102"/>
                  </a:lnTo>
                  <a:lnTo>
                    <a:pt x="1194" y="89"/>
                  </a:lnTo>
                  <a:lnTo>
                    <a:pt x="1228" y="76"/>
                  </a:lnTo>
                  <a:lnTo>
                    <a:pt x="1262" y="64"/>
                  </a:lnTo>
                  <a:lnTo>
                    <a:pt x="1295" y="52"/>
                  </a:lnTo>
                  <a:lnTo>
                    <a:pt x="1330" y="41"/>
                  </a:lnTo>
                  <a:lnTo>
                    <a:pt x="1364" y="31"/>
                  </a:lnTo>
                  <a:lnTo>
                    <a:pt x="1364" y="31"/>
                  </a:lnTo>
                  <a:lnTo>
                    <a:pt x="1398" y="22"/>
                  </a:lnTo>
                  <a:lnTo>
                    <a:pt x="1433" y="13"/>
                  </a:lnTo>
                  <a:lnTo>
                    <a:pt x="1433" y="13"/>
                  </a:lnTo>
                  <a:lnTo>
                    <a:pt x="1436" y="12"/>
                  </a:lnTo>
                  <a:lnTo>
                    <a:pt x="1438" y="11"/>
                  </a:lnTo>
                  <a:lnTo>
                    <a:pt x="1438" y="7"/>
                  </a:lnTo>
                  <a:lnTo>
                    <a:pt x="1438" y="5"/>
                  </a:lnTo>
                  <a:lnTo>
                    <a:pt x="1437" y="3"/>
                  </a:lnTo>
                  <a:lnTo>
                    <a:pt x="1436" y="1"/>
                  </a:lnTo>
                  <a:lnTo>
                    <a:pt x="1432" y="0"/>
                  </a:lnTo>
                  <a:lnTo>
                    <a:pt x="1430" y="0"/>
                  </a:lnTo>
                  <a:lnTo>
                    <a:pt x="1430" y="0"/>
                  </a:lnTo>
                  <a:lnTo>
                    <a:pt x="1394" y="9"/>
                  </a:lnTo>
                  <a:lnTo>
                    <a:pt x="1359" y="18"/>
                  </a:lnTo>
                  <a:lnTo>
                    <a:pt x="1324" y="28"/>
                  </a:lnTo>
                  <a:lnTo>
                    <a:pt x="1289" y="39"/>
                  </a:lnTo>
                  <a:lnTo>
                    <a:pt x="1254" y="51"/>
                  </a:lnTo>
                  <a:lnTo>
                    <a:pt x="1221" y="63"/>
                  </a:lnTo>
                  <a:lnTo>
                    <a:pt x="1187" y="76"/>
                  </a:lnTo>
                  <a:lnTo>
                    <a:pt x="1154" y="90"/>
                  </a:lnTo>
                  <a:lnTo>
                    <a:pt x="1120" y="106"/>
                  </a:lnTo>
                  <a:lnTo>
                    <a:pt x="1087" y="122"/>
                  </a:lnTo>
                  <a:lnTo>
                    <a:pt x="1055" y="137"/>
                  </a:lnTo>
                  <a:lnTo>
                    <a:pt x="1023" y="154"/>
                  </a:lnTo>
                  <a:lnTo>
                    <a:pt x="990" y="172"/>
                  </a:lnTo>
                  <a:lnTo>
                    <a:pt x="959" y="191"/>
                  </a:lnTo>
                  <a:lnTo>
                    <a:pt x="929" y="209"/>
                  </a:lnTo>
                  <a:lnTo>
                    <a:pt x="898" y="230"/>
                  </a:lnTo>
                  <a:lnTo>
                    <a:pt x="898" y="230"/>
                  </a:lnTo>
                  <a:lnTo>
                    <a:pt x="868" y="250"/>
                  </a:lnTo>
                  <a:lnTo>
                    <a:pt x="839" y="272"/>
                  </a:lnTo>
                  <a:lnTo>
                    <a:pt x="809" y="293"/>
                  </a:lnTo>
                  <a:lnTo>
                    <a:pt x="781" y="315"/>
                  </a:lnTo>
                  <a:lnTo>
                    <a:pt x="752" y="339"/>
                  </a:lnTo>
                  <a:lnTo>
                    <a:pt x="726" y="362"/>
                  </a:lnTo>
                  <a:lnTo>
                    <a:pt x="698" y="387"/>
                  </a:lnTo>
                  <a:lnTo>
                    <a:pt x="672" y="411"/>
                  </a:lnTo>
                  <a:lnTo>
                    <a:pt x="647" y="437"/>
                  </a:lnTo>
                  <a:lnTo>
                    <a:pt x="622" y="463"/>
                  </a:lnTo>
                  <a:lnTo>
                    <a:pt x="596" y="489"/>
                  </a:lnTo>
                  <a:lnTo>
                    <a:pt x="572" y="517"/>
                  </a:lnTo>
                  <a:lnTo>
                    <a:pt x="550" y="545"/>
                  </a:lnTo>
                  <a:lnTo>
                    <a:pt x="527" y="572"/>
                  </a:lnTo>
                  <a:lnTo>
                    <a:pt x="504" y="601"/>
                  </a:lnTo>
                  <a:lnTo>
                    <a:pt x="482" y="631"/>
                  </a:lnTo>
                  <a:lnTo>
                    <a:pt x="482" y="631"/>
                  </a:lnTo>
                  <a:lnTo>
                    <a:pt x="458" y="666"/>
                  </a:lnTo>
                  <a:lnTo>
                    <a:pt x="434" y="702"/>
                  </a:lnTo>
                  <a:lnTo>
                    <a:pt x="413" y="738"/>
                  </a:lnTo>
                  <a:lnTo>
                    <a:pt x="391" y="774"/>
                  </a:lnTo>
                  <a:lnTo>
                    <a:pt x="369" y="813"/>
                  </a:lnTo>
                  <a:lnTo>
                    <a:pt x="349" y="850"/>
                  </a:lnTo>
                  <a:lnTo>
                    <a:pt x="330" y="889"/>
                  </a:lnTo>
                  <a:lnTo>
                    <a:pt x="311" y="927"/>
                  </a:lnTo>
                  <a:lnTo>
                    <a:pt x="275" y="1005"/>
                  </a:lnTo>
                  <a:lnTo>
                    <a:pt x="241" y="1083"/>
                  </a:lnTo>
                  <a:lnTo>
                    <a:pt x="209" y="1163"/>
                  </a:lnTo>
                  <a:lnTo>
                    <a:pt x="177" y="1243"/>
                  </a:lnTo>
                  <a:lnTo>
                    <a:pt x="177" y="1243"/>
                  </a:lnTo>
                  <a:lnTo>
                    <a:pt x="146" y="1325"/>
                  </a:lnTo>
                  <a:lnTo>
                    <a:pt x="119" y="1407"/>
                  </a:lnTo>
                  <a:lnTo>
                    <a:pt x="91" y="1490"/>
                  </a:lnTo>
                  <a:lnTo>
                    <a:pt x="79" y="1532"/>
                  </a:lnTo>
                  <a:lnTo>
                    <a:pt x="68" y="1574"/>
                  </a:lnTo>
                  <a:lnTo>
                    <a:pt x="57" y="1616"/>
                  </a:lnTo>
                  <a:lnTo>
                    <a:pt x="47" y="1659"/>
                  </a:lnTo>
                  <a:lnTo>
                    <a:pt x="38" y="1701"/>
                  </a:lnTo>
                  <a:lnTo>
                    <a:pt x="30" y="1744"/>
                  </a:lnTo>
                  <a:lnTo>
                    <a:pt x="21" y="1788"/>
                  </a:lnTo>
                  <a:lnTo>
                    <a:pt x="15" y="1830"/>
                  </a:lnTo>
                  <a:lnTo>
                    <a:pt x="10" y="1873"/>
                  </a:lnTo>
                  <a:lnTo>
                    <a:pt x="6" y="1918"/>
                  </a:lnTo>
                  <a:lnTo>
                    <a:pt x="6" y="1918"/>
                  </a:lnTo>
                  <a:lnTo>
                    <a:pt x="2" y="1958"/>
                  </a:lnTo>
                  <a:lnTo>
                    <a:pt x="1" y="1999"/>
                  </a:lnTo>
                  <a:lnTo>
                    <a:pt x="0" y="2040"/>
                  </a:lnTo>
                  <a:lnTo>
                    <a:pt x="0" y="2081"/>
                  </a:lnTo>
                  <a:lnTo>
                    <a:pt x="1" y="2123"/>
                  </a:lnTo>
                  <a:lnTo>
                    <a:pt x="2" y="2164"/>
                  </a:lnTo>
                  <a:lnTo>
                    <a:pt x="6" y="2205"/>
                  </a:lnTo>
                  <a:lnTo>
                    <a:pt x="10" y="2246"/>
                  </a:lnTo>
                  <a:lnTo>
                    <a:pt x="17" y="2287"/>
                  </a:lnTo>
                  <a:lnTo>
                    <a:pt x="24" y="2328"/>
                  </a:lnTo>
                  <a:lnTo>
                    <a:pt x="32" y="2367"/>
                  </a:lnTo>
                  <a:lnTo>
                    <a:pt x="42" y="2408"/>
                  </a:lnTo>
                  <a:lnTo>
                    <a:pt x="53" y="2448"/>
                  </a:lnTo>
                  <a:lnTo>
                    <a:pt x="65" y="2486"/>
                  </a:lnTo>
                  <a:lnTo>
                    <a:pt x="79" y="2526"/>
                  </a:lnTo>
                  <a:lnTo>
                    <a:pt x="93" y="2564"/>
                  </a:lnTo>
                  <a:lnTo>
                    <a:pt x="93" y="2564"/>
                  </a:lnTo>
                  <a:lnTo>
                    <a:pt x="110" y="2600"/>
                  </a:lnTo>
                  <a:lnTo>
                    <a:pt x="127" y="2636"/>
                  </a:lnTo>
                  <a:lnTo>
                    <a:pt x="127" y="2636"/>
                  </a:lnTo>
                  <a:lnTo>
                    <a:pt x="129" y="2639"/>
                  </a:lnTo>
                  <a:lnTo>
                    <a:pt x="132" y="2640"/>
                  </a:lnTo>
                  <a:lnTo>
                    <a:pt x="134" y="2640"/>
                  </a:lnTo>
                  <a:lnTo>
                    <a:pt x="137" y="2639"/>
                  </a:lnTo>
                  <a:lnTo>
                    <a:pt x="139" y="2638"/>
                  </a:lnTo>
                  <a:lnTo>
                    <a:pt x="140" y="2635"/>
                  </a:lnTo>
                  <a:lnTo>
                    <a:pt x="140" y="2633"/>
                  </a:lnTo>
                  <a:lnTo>
                    <a:pt x="140" y="2629"/>
                  </a:lnTo>
                  <a:lnTo>
                    <a:pt x="140" y="26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7" name="Freeform 103">
              <a:extLst>
                <a:ext uri="{FF2B5EF4-FFF2-40B4-BE49-F238E27FC236}">
                  <a16:creationId xmlns:a16="http://schemas.microsoft.com/office/drawing/2014/main" id="{B88538DE-EB22-0513-8B05-844491D3DF7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2" y="0"/>
              <a:ext cx="650" cy="621"/>
            </a:xfrm>
            <a:custGeom>
              <a:avLst/>
              <a:gdLst>
                <a:gd name="T0" fmla="*/ 240 w 2599"/>
                <a:gd name="T1" fmla="*/ 42 h 2485"/>
                <a:gd name="T2" fmla="*/ 472 w 2599"/>
                <a:gd name="T3" fmla="*/ 19 h 2485"/>
                <a:gd name="T4" fmla="*/ 706 w 2599"/>
                <a:gd name="T5" fmla="*/ 16 h 2485"/>
                <a:gd name="T6" fmla="*/ 938 w 2599"/>
                <a:gd name="T7" fmla="*/ 37 h 2485"/>
                <a:gd name="T8" fmla="*/ 1072 w 2599"/>
                <a:gd name="T9" fmla="*/ 65 h 2485"/>
                <a:gd name="T10" fmla="*/ 1247 w 2599"/>
                <a:gd name="T11" fmla="*/ 120 h 2485"/>
                <a:gd name="T12" fmla="*/ 1415 w 2599"/>
                <a:gd name="T13" fmla="*/ 194 h 2485"/>
                <a:gd name="T14" fmla="*/ 1575 w 2599"/>
                <a:gd name="T15" fmla="*/ 284 h 2485"/>
                <a:gd name="T16" fmla="*/ 1689 w 2599"/>
                <a:gd name="T17" fmla="*/ 362 h 2485"/>
                <a:gd name="T18" fmla="*/ 1831 w 2599"/>
                <a:gd name="T19" fmla="*/ 478 h 2485"/>
                <a:gd name="T20" fmla="*/ 1962 w 2599"/>
                <a:gd name="T21" fmla="*/ 607 h 2485"/>
                <a:gd name="T22" fmla="*/ 2081 w 2599"/>
                <a:gd name="T23" fmla="*/ 747 h 2485"/>
                <a:gd name="T24" fmla="*/ 2164 w 2599"/>
                <a:gd name="T25" fmla="*/ 862 h 2485"/>
                <a:gd name="T26" fmla="*/ 2268 w 2599"/>
                <a:gd name="T27" fmla="*/ 1035 h 2485"/>
                <a:gd name="T28" fmla="*/ 2357 w 2599"/>
                <a:gd name="T29" fmla="*/ 1217 h 2485"/>
                <a:gd name="T30" fmla="*/ 2430 w 2599"/>
                <a:gd name="T31" fmla="*/ 1405 h 2485"/>
                <a:gd name="T32" fmla="*/ 2474 w 2599"/>
                <a:gd name="T33" fmla="*/ 1551 h 2485"/>
                <a:gd name="T34" fmla="*/ 2524 w 2599"/>
                <a:gd name="T35" fmla="*/ 1753 h 2485"/>
                <a:gd name="T36" fmla="*/ 2557 w 2599"/>
                <a:gd name="T37" fmla="*/ 1958 h 2485"/>
                <a:gd name="T38" fmla="*/ 2578 w 2599"/>
                <a:gd name="T39" fmla="*/ 2166 h 2485"/>
                <a:gd name="T40" fmla="*/ 2585 w 2599"/>
                <a:gd name="T41" fmla="*/ 2374 h 2485"/>
                <a:gd name="T42" fmla="*/ 2584 w 2599"/>
                <a:gd name="T43" fmla="*/ 2478 h 2485"/>
                <a:gd name="T44" fmla="*/ 2591 w 2599"/>
                <a:gd name="T45" fmla="*/ 2485 h 2485"/>
                <a:gd name="T46" fmla="*/ 2598 w 2599"/>
                <a:gd name="T47" fmla="*/ 2478 h 2485"/>
                <a:gd name="T48" fmla="*/ 2598 w 2599"/>
                <a:gd name="T49" fmla="*/ 2320 h 2485"/>
                <a:gd name="T50" fmla="*/ 2589 w 2599"/>
                <a:gd name="T51" fmla="*/ 2110 h 2485"/>
                <a:gd name="T52" fmla="*/ 2565 w 2599"/>
                <a:gd name="T53" fmla="*/ 1901 h 2485"/>
                <a:gd name="T54" fmla="*/ 2526 w 2599"/>
                <a:gd name="T55" fmla="*/ 1694 h 2485"/>
                <a:gd name="T56" fmla="*/ 2488 w 2599"/>
                <a:gd name="T57" fmla="*/ 1542 h 2485"/>
                <a:gd name="T58" fmla="*/ 2424 w 2599"/>
                <a:gd name="T59" fmla="*/ 1345 h 2485"/>
                <a:gd name="T60" fmla="*/ 2345 w 2599"/>
                <a:gd name="T61" fmla="*/ 1154 h 2485"/>
                <a:gd name="T62" fmla="*/ 2249 w 2599"/>
                <a:gd name="T63" fmla="*/ 970 h 2485"/>
                <a:gd name="T64" fmla="*/ 2168 w 2599"/>
                <a:gd name="T65" fmla="*/ 844 h 2485"/>
                <a:gd name="T66" fmla="*/ 2058 w 2599"/>
                <a:gd name="T67" fmla="*/ 696 h 2485"/>
                <a:gd name="T68" fmla="*/ 1935 w 2599"/>
                <a:gd name="T69" fmla="*/ 558 h 2485"/>
                <a:gd name="T70" fmla="*/ 1801 w 2599"/>
                <a:gd name="T71" fmla="*/ 433 h 2485"/>
                <a:gd name="T72" fmla="*/ 1692 w 2599"/>
                <a:gd name="T73" fmla="*/ 346 h 2485"/>
                <a:gd name="T74" fmla="*/ 1539 w 2599"/>
                <a:gd name="T75" fmla="*/ 244 h 2485"/>
                <a:gd name="T76" fmla="*/ 1377 w 2599"/>
                <a:gd name="T77" fmla="*/ 159 h 2485"/>
                <a:gd name="T78" fmla="*/ 1207 w 2599"/>
                <a:gd name="T79" fmla="*/ 90 h 2485"/>
                <a:gd name="T80" fmla="*/ 1030 w 2599"/>
                <a:gd name="T81" fmla="*/ 40 h 2485"/>
                <a:gd name="T82" fmla="*/ 861 w 2599"/>
                <a:gd name="T83" fmla="*/ 12 h 2485"/>
                <a:gd name="T84" fmla="*/ 633 w 2599"/>
                <a:gd name="T85" fmla="*/ 0 h 2485"/>
                <a:gd name="T86" fmla="*/ 403 w 2599"/>
                <a:gd name="T87" fmla="*/ 11 h 2485"/>
                <a:gd name="T88" fmla="*/ 119 w 2599"/>
                <a:gd name="T89" fmla="*/ 44 h 2485"/>
                <a:gd name="T90" fmla="*/ 2 w 2599"/>
                <a:gd name="T91" fmla="*/ 63 h 2485"/>
                <a:gd name="T92" fmla="*/ 1 w 2599"/>
                <a:gd name="T93" fmla="*/ 72 h 2485"/>
                <a:gd name="T94" fmla="*/ 8 w 2599"/>
                <a:gd name="T95" fmla="*/ 76 h 2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599" h="2485">
                  <a:moveTo>
                    <a:pt x="8" y="76"/>
                  </a:moveTo>
                  <a:lnTo>
                    <a:pt x="8" y="76"/>
                  </a:lnTo>
                  <a:lnTo>
                    <a:pt x="124" y="58"/>
                  </a:lnTo>
                  <a:lnTo>
                    <a:pt x="240" y="42"/>
                  </a:lnTo>
                  <a:lnTo>
                    <a:pt x="298" y="35"/>
                  </a:lnTo>
                  <a:lnTo>
                    <a:pt x="355" y="29"/>
                  </a:lnTo>
                  <a:lnTo>
                    <a:pt x="414" y="24"/>
                  </a:lnTo>
                  <a:lnTo>
                    <a:pt x="472" y="19"/>
                  </a:lnTo>
                  <a:lnTo>
                    <a:pt x="531" y="17"/>
                  </a:lnTo>
                  <a:lnTo>
                    <a:pt x="588" y="14"/>
                  </a:lnTo>
                  <a:lnTo>
                    <a:pt x="647" y="14"/>
                  </a:lnTo>
                  <a:lnTo>
                    <a:pt x="706" y="16"/>
                  </a:lnTo>
                  <a:lnTo>
                    <a:pt x="764" y="18"/>
                  </a:lnTo>
                  <a:lnTo>
                    <a:pt x="821" y="23"/>
                  </a:lnTo>
                  <a:lnTo>
                    <a:pt x="880" y="29"/>
                  </a:lnTo>
                  <a:lnTo>
                    <a:pt x="938" y="37"/>
                  </a:lnTo>
                  <a:lnTo>
                    <a:pt x="938" y="37"/>
                  </a:lnTo>
                  <a:lnTo>
                    <a:pt x="983" y="46"/>
                  </a:lnTo>
                  <a:lnTo>
                    <a:pt x="1028" y="54"/>
                  </a:lnTo>
                  <a:lnTo>
                    <a:pt x="1072" y="65"/>
                  </a:lnTo>
                  <a:lnTo>
                    <a:pt x="1117" y="77"/>
                  </a:lnTo>
                  <a:lnTo>
                    <a:pt x="1161" y="90"/>
                  </a:lnTo>
                  <a:lnTo>
                    <a:pt x="1204" y="105"/>
                  </a:lnTo>
                  <a:lnTo>
                    <a:pt x="1247" y="120"/>
                  </a:lnTo>
                  <a:lnTo>
                    <a:pt x="1291" y="136"/>
                  </a:lnTo>
                  <a:lnTo>
                    <a:pt x="1333" y="154"/>
                  </a:lnTo>
                  <a:lnTo>
                    <a:pt x="1375" y="173"/>
                  </a:lnTo>
                  <a:lnTo>
                    <a:pt x="1415" y="194"/>
                  </a:lnTo>
                  <a:lnTo>
                    <a:pt x="1456" y="214"/>
                  </a:lnTo>
                  <a:lnTo>
                    <a:pt x="1497" y="237"/>
                  </a:lnTo>
                  <a:lnTo>
                    <a:pt x="1537" y="260"/>
                  </a:lnTo>
                  <a:lnTo>
                    <a:pt x="1575" y="284"/>
                  </a:lnTo>
                  <a:lnTo>
                    <a:pt x="1614" y="309"/>
                  </a:lnTo>
                  <a:lnTo>
                    <a:pt x="1614" y="309"/>
                  </a:lnTo>
                  <a:lnTo>
                    <a:pt x="1652" y="334"/>
                  </a:lnTo>
                  <a:lnTo>
                    <a:pt x="1689" y="362"/>
                  </a:lnTo>
                  <a:lnTo>
                    <a:pt x="1725" y="390"/>
                  </a:lnTo>
                  <a:lnTo>
                    <a:pt x="1761" y="418"/>
                  </a:lnTo>
                  <a:lnTo>
                    <a:pt x="1796" y="447"/>
                  </a:lnTo>
                  <a:lnTo>
                    <a:pt x="1831" y="478"/>
                  </a:lnTo>
                  <a:lnTo>
                    <a:pt x="1865" y="509"/>
                  </a:lnTo>
                  <a:lnTo>
                    <a:pt x="1898" y="541"/>
                  </a:lnTo>
                  <a:lnTo>
                    <a:pt x="1931" y="573"/>
                  </a:lnTo>
                  <a:lnTo>
                    <a:pt x="1962" y="607"/>
                  </a:lnTo>
                  <a:lnTo>
                    <a:pt x="1993" y="641"/>
                  </a:lnTo>
                  <a:lnTo>
                    <a:pt x="2023" y="676"/>
                  </a:lnTo>
                  <a:lnTo>
                    <a:pt x="2052" y="710"/>
                  </a:lnTo>
                  <a:lnTo>
                    <a:pt x="2081" y="747"/>
                  </a:lnTo>
                  <a:lnTo>
                    <a:pt x="2108" y="784"/>
                  </a:lnTo>
                  <a:lnTo>
                    <a:pt x="2135" y="821"/>
                  </a:lnTo>
                  <a:lnTo>
                    <a:pt x="2135" y="821"/>
                  </a:lnTo>
                  <a:lnTo>
                    <a:pt x="2164" y="862"/>
                  </a:lnTo>
                  <a:lnTo>
                    <a:pt x="2191" y="904"/>
                  </a:lnTo>
                  <a:lnTo>
                    <a:pt x="2218" y="947"/>
                  </a:lnTo>
                  <a:lnTo>
                    <a:pt x="2244" y="991"/>
                  </a:lnTo>
                  <a:lnTo>
                    <a:pt x="2268" y="1035"/>
                  </a:lnTo>
                  <a:lnTo>
                    <a:pt x="2292" y="1080"/>
                  </a:lnTo>
                  <a:lnTo>
                    <a:pt x="2315" y="1125"/>
                  </a:lnTo>
                  <a:lnTo>
                    <a:pt x="2336" y="1171"/>
                  </a:lnTo>
                  <a:lnTo>
                    <a:pt x="2357" y="1217"/>
                  </a:lnTo>
                  <a:lnTo>
                    <a:pt x="2377" y="1263"/>
                  </a:lnTo>
                  <a:lnTo>
                    <a:pt x="2395" y="1310"/>
                  </a:lnTo>
                  <a:lnTo>
                    <a:pt x="2413" y="1357"/>
                  </a:lnTo>
                  <a:lnTo>
                    <a:pt x="2430" y="1405"/>
                  </a:lnTo>
                  <a:lnTo>
                    <a:pt x="2446" y="1453"/>
                  </a:lnTo>
                  <a:lnTo>
                    <a:pt x="2461" y="1502"/>
                  </a:lnTo>
                  <a:lnTo>
                    <a:pt x="2474" y="1551"/>
                  </a:lnTo>
                  <a:lnTo>
                    <a:pt x="2474" y="1551"/>
                  </a:lnTo>
                  <a:lnTo>
                    <a:pt x="2489" y="1600"/>
                  </a:lnTo>
                  <a:lnTo>
                    <a:pt x="2501" y="1652"/>
                  </a:lnTo>
                  <a:lnTo>
                    <a:pt x="2513" y="1702"/>
                  </a:lnTo>
                  <a:lnTo>
                    <a:pt x="2524" y="1753"/>
                  </a:lnTo>
                  <a:lnTo>
                    <a:pt x="2533" y="1804"/>
                  </a:lnTo>
                  <a:lnTo>
                    <a:pt x="2543" y="1855"/>
                  </a:lnTo>
                  <a:lnTo>
                    <a:pt x="2550" y="1907"/>
                  </a:lnTo>
                  <a:lnTo>
                    <a:pt x="2557" y="1958"/>
                  </a:lnTo>
                  <a:lnTo>
                    <a:pt x="2563" y="2010"/>
                  </a:lnTo>
                  <a:lnTo>
                    <a:pt x="2569" y="2062"/>
                  </a:lnTo>
                  <a:lnTo>
                    <a:pt x="2574" y="2115"/>
                  </a:lnTo>
                  <a:lnTo>
                    <a:pt x="2578" y="2166"/>
                  </a:lnTo>
                  <a:lnTo>
                    <a:pt x="2580" y="2218"/>
                  </a:lnTo>
                  <a:lnTo>
                    <a:pt x="2583" y="2270"/>
                  </a:lnTo>
                  <a:lnTo>
                    <a:pt x="2584" y="2323"/>
                  </a:lnTo>
                  <a:lnTo>
                    <a:pt x="2585" y="2374"/>
                  </a:lnTo>
                  <a:lnTo>
                    <a:pt x="2585" y="2374"/>
                  </a:lnTo>
                  <a:lnTo>
                    <a:pt x="2585" y="2426"/>
                  </a:lnTo>
                  <a:lnTo>
                    <a:pt x="2584" y="2478"/>
                  </a:lnTo>
                  <a:lnTo>
                    <a:pt x="2584" y="2478"/>
                  </a:lnTo>
                  <a:lnTo>
                    <a:pt x="2584" y="2481"/>
                  </a:lnTo>
                  <a:lnTo>
                    <a:pt x="2585" y="2484"/>
                  </a:lnTo>
                  <a:lnTo>
                    <a:pt x="2587" y="2485"/>
                  </a:lnTo>
                  <a:lnTo>
                    <a:pt x="2591" y="2485"/>
                  </a:lnTo>
                  <a:lnTo>
                    <a:pt x="2593" y="2485"/>
                  </a:lnTo>
                  <a:lnTo>
                    <a:pt x="2596" y="2484"/>
                  </a:lnTo>
                  <a:lnTo>
                    <a:pt x="2597" y="2481"/>
                  </a:lnTo>
                  <a:lnTo>
                    <a:pt x="2598" y="2478"/>
                  </a:lnTo>
                  <a:lnTo>
                    <a:pt x="2598" y="2478"/>
                  </a:lnTo>
                  <a:lnTo>
                    <a:pt x="2599" y="2426"/>
                  </a:lnTo>
                  <a:lnTo>
                    <a:pt x="2599" y="2373"/>
                  </a:lnTo>
                  <a:lnTo>
                    <a:pt x="2598" y="2320"/>
                  </a:lnTo>
                  <a:lnTo>
                    <a:pt x="2597" y="2267"/>
                  </a:lnTo>
                  <a:lnTo>
                    <a:pt x="2595" y="2216"/>
                  </a:lnTo>
                  <a:lnTo>
                    <a:pt x="2592" y="2163"/>
                  </a:lnTo>
                  <a:lnTo>
                    <a:pt x="2589" y="2110"/>
                  </a:lnTo>
                  <a:lnTo>
                    <a:pt x="2584" y="2057"/>
                  </a:lnTo>
                  <a:lnTo>
                    <a:pt x="2578" y="2005"/>
                  </a:lnTo>
                  <a:lnTo>
                    <a:pt x="2572" y="1952"/>
                  </a:lnTo>
                  <a:lnTo>
                    <a:pt x="2565" y="1901"/>
                  </a:lnTo>
                  <a:lnTo>
                    <a:pt x="2556" y="1849"/>
                  </a:lnTo>
                  <a:lnTo>
                    <a:pt x="2547" y="1797"/>
                  </a:lnTo>
                  <a:lnTo>
                    <a:pt x="2537" y="1746"/>
                  </a:lnTo>
                  <a:lnTo>
                    <a:pt x="2526" y="1694"/>
                  </a:lnTo>
                  <a:lnTo>
                    <a:pt x="2514" y="1642"/>
                  </a:lnTo>
                  <a:lnTo>
                    <a:pt x="2514" y="1642"/>
                  </a:lnTo>
                  <a:lnTo>
                    <a:pt x="2501" y="1592"/>
                  </a:lnTo>
                  <a:lnTo>
                    <a:pt x="2488" y="1542"/>
                  </a:lnTo>
                  <a:lnTo>
                    <a:pt x="2473" y="1493"/>
                  </a:lnTo>
                  <a:lnTo>
                    <a:pt x="2458" y="1443"/>
                  </a:lnTo>
                  <a:lnTo>
                    <a:pt x="2441" y="1395"/>
                  </a:lnTo>
                  <a:lnTo>
                    <a:pt x="2424" y="1345"/>
                  </a:lnTo>
                  <a:lnTo>
                    <a:pt x="2406" y="1297"/>
                  </a:lnTo>
                  <a:lnTo>
                    <a:pt x="2386" y="1249"/>
                  </a:lnTo>
                  <a:lnTo>
                    <a:pt x="2365" y="1201"/>
                  </a:lnTo>
                  <a:lnTo>
                    <a:pt x="2345" y="1154"/>
                  </a:lnTo>
                  <a:lnTo>
                    <a:pt x="2322" y="1107"/>
                  </a:lnTo>
                  <a:lnTo>
                    <a:pt x="2298" y="1062"/>
                  </a:lnTo>
                  <a:lnTo>
                    <a:pt x="2274" y="1016"/>
                  </a:lnTo>
                  <a:lnTo>
                    <a:pt x="2249" y="970"/>
                  </a:lnTo>
                  <a:lnTo>
                    <a:pt x="2222" y="926"/>
                  </a:lnTo>
                  <a:lnTo>
                    <a:pt x="2195" y="882"/>
                  </a:lnTo>
                  <a:lnTo>
                    <a:pt x="2195" y="882"/>
                  </a:lnTo>
                  <a:lnTo>
                    <a:pt x="2168" y="844"/>
                  </a:lnTo>
                  <a:lnTo>
                    <a:pt x="2142" y="805"/>
                  </a:lnTo>
                  <a:lnTo>
                    <a:pt x="2115" y="768"/>
                  </a:lnTo>
                  <a:lnTo>
                    <a:pt x="2087" y="732"/>
                  </a:lnTo>
                  <a:lnTo>
                    <a:pt x="2058" y="696"/>
                  </a:lnTo>
                  <a:lnTo>
                    <a:pt x="2029" y="660"/>
                  </a:lnTo>
                  <a:lnTo>
                    <a:pt x="1998" y="626"/>
                  </a:lnTo>
                  <a:lnTo>
                    <a:pt x="1967" y="591"/>
                  </a:lnTo>
                  <a:lnTo>
                    <a:pt x="1935" y="558"/>
                  </a:lnTo>
                  <a:lnTo>
                    <a:pt x="1903" y="525"/>
                  </a:lnTo>
                  <a:lnTo>
                    <a:pt x="1869" y="494"/>
                  </a:lnTo>
                  <a:lnTo>
                    <a:pt x="1836" y="463"/>
                  </a:lnTo>
                  <a:lnTo>
                    <a:pt x="1801" y="433"/>
                  </a:lnTo>
                  <a:lnTo>
                    <a:pt x="1765" y="403"/>
                  </a:lnTo>
                  <a:lnTo>
                    <a:pt x="1729" y="374"/>
                  </a:lnTo>
                  <a:lnTo>
                    <a:pt x="1692" y="346"/>
                  </a:lnTo>
                  <a:lnTo>
                    <a:pt x="1692" y="346"/>
                  </a:lnTo>
                  <a:lnTo>
                    <a:pt x="1654" y="320"/>
                  </a:lnTo>
                  <a:lnTo>
                    <a:pt x="1617" y="293"/>
                  </a:lnTo>
                  <a:lnTo>
                    <a:pt x="1579" y="268"/>
                  </a:lnTo>
                  <a:lnTo>
                    <a:pt x="1539" y="244"/>
                  </a:lnTo>
                  <a:lnTo>
                    <a:pt x="1500" y="221"/>
                  </a:lnTo>
                  <a:lnTo>
                    <a:pt x="1460" y="200"/>
                  </a:lnTo>
                  <a:lnTo>
                    <a:pt x="1419" y="178"/>
                  </a:lnTo>
                  <a:lnTo>
                    <a:pt x="1377" y="159"/>
                  </a:lnTo>
                  <a:lnTo>
                    <a:pt x="1335" y="139"/>
                  </a:lnTo>
                  <a:lnTo>
                    <a:pt x="1293" y="121"/>
                  </a:lnTo>
                  <a:lnTo>
                    <a:pt x="1250" y="105"/>
                  </a:lnTo>
                  <a:lnTo>
                    <a:pt x="1207" y="90"/>
                  </a:lnTo>
                  <a:lnTo>
                    <a:pt x="1163" y="76"/>
                  </a:lnTo>
                  <a:lnTo>
                    <a:pt x="1119" y="63"/>
                  </a:lnTo>
                  <a:lnTo>
                    <a:pt x="1076" y="50"/>
                  </a:lnTo>
                  <a:lnTo>
                    <a:pt x="1030" y="40"/>
                  </a:lnTo>
                  <a:lnTo>
                    <a:pt x="1030" y="40"/>
                  </a:lnTo>
                  <a:lnTo>
                    <a:pt x="974" y="29"/>
                  </a:lnTo>
                  <a:lnTo>
                    <a:pt x="917" y="19"/>
                  </a:lnTo>
                  <a:lnTo>
                    <a:pt x="861" y="12"/>
                  </a:lnTo>
                  <a:lnTo>
                    <a:pt x="803" y="7"/>
                  </a:lnTo>
                  <a:lnTo>
                    <a:pt x="747" y="4"/>
                  </a:lnTo>
                  <a:lnTo>
                    <a:pt x="689" y="1"/>
                  </a:lnTo>
                  <a:lnTo>
                    <a:pt x="633" y="0"/>
                  </a:lnTo>
                  <a:lnTo>
                    <a:pt x="575" y="1"/>
                  </a:lnTo>
                  <a:lnTo>
                    <a:pt x="517" y="4"/>
                  </a:lnTo>
                  <a:lnTo>
                    <a:pt x="461" y="6"/>
                  </a:lnTo>
                  <a:lnTo>
                    <a:pt x="403" y="11"/>
                  </a:lnTo>
                  <a:lnTo>
                    <a:pt x="346" y="16"/>
                  </a:lnTo>
                  <a:lnTo>
                    <a:pt x="289" y="22"/>
                  </a:lnTo>
                  <a:lnTo>
                    <a:pt x="233" y="29"/>
                  </a:lnTo>
                  <a:lnTo>
                    <a:pt x="119" y="44"/>
                  </a:lnTo>
                  <a:lnTo>
                    <a:pt x="119" y="44"/>
                  </a:lnTo>
                  <a:lnTo>
                    <a:pt x="5" y="61"/>
                  </a:lnTo>
                  <a:lnTo>
                    <a:pt x="5" y="61"/>
                  </a:lnTo>
                  <a:lnTo>
                    <a:pt x="2" y="63"/>
                  </a:lnTo>
                  <a:lnTo>
                    <a:pt x="0" y="65"/>
                  </a:lnTo>
                  <a:lnTo>
                    <a:pt x="0" y="67"/>
                  </a:lnTo>
                  <a:lnTo>
                    <a:pt x="0" y="70"/>
                  </a:lnTo>
                  <a:lnTo>
                    <a:pt x="1" y="72"/>
                  </a:lnTo>
                  <a:lnTo>
                    <a:pt x="2" y="75"/>
                  </a:lnTo>
                  <a:lnTo>
                    <a:pt x="6" y="76"/>
                  </a:lnTo>
                  <a:lnTo>
                    <a:pt x="8" y="76"/>
                  </a:lnTo>
                  <a:lnTo>
                    <a:pt x="8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8" name="Freeform 104">
              <a:extLst>
                <a:ext uri="{FF2B5EF4-FFF2-40B4-BE49-F238E27FC236}">
                  <a16:creationId xmlns:a16="http://schemas.microsoft.com/office/drawing/2014/main" id="{23150510-6046-F66F-84AE-8523EDA6956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6" y="162"/>
              <a:ext cx="474" cy="375"/>
            </a:xfrm>
            <a:custGeom>
              <a:avLst/>
              <a:gdLst>
                <a:gd name="T0" fmla="*/ 7 w 1895"/>
                <a:gd name="T1" fmla="*/ 14 h 1502"/>
                <a:gd name="T2" fmla="*/ 67 w 1895"/>
                <a:gd name="T3" fmla="*/ 20 h 1502"/>
                <a:gd name="T4" fmla="*/ 124 w 1895"/>
                <a:gd name="T5" fmla="*/ 32 h 1502"/>
                <a:gd name="T6" fmla="*/ 182 w 1895"/>
                <a:gd name="T7" fmla="*/ 51 h 1502"/>
                <a:gd name="T8" fmla="*/ 236 w 1895"/>
                <a:gd name="T9" fmla="*/ 76 h 1502"/>
                <a:gd name="T10" fmla="*/ 264 w 1895"/>
                <a:gd name="T11" fmla="*/ 90 h 1502"/>
                <a:gd name="T12" fmla="*/ 315 w 1895"/>
                <a:gd name="T13" fmla="*/ 119 h 1502"/>
                <a:gd name="T14" fmla="*/ 391 w 1895"/>
                <a:gd name="T15" fmla="*/ 167 h 1502"/>
                <a:gd name="T16" fmla="*/ 439 w 1895"/>
                <a:gd name="T17" fmla="*/ 202 h 1502"/>
                <a:gd name="T18" fmla="*/ 534 w 1895"/>
                <a:gd name="T19" fmla="*/ 275 h 1502"/>
                <a:gd name="T20" fmla="*/ 624 w 1895"/>
                <a:gd name="T21" fmla="*/ 354 h 1502"/>
                <a:gd name="T22" fmla="*/ 709 w 1895"/>
                <a:gd name="T23" fmla="*/ 440 h 1502"/>
                <a:gd name="T24" fmla="*/ 790 w 1895"/>
                <a:gd name="T25" fmla="*/ 529 h 1502"/>
                <a:gd name="T26" fmla="*/ 827 w 1895"/>
                <a:gd name="T27" fmla="*/ 576 h 1502"/>
                <a:gd name="T28" fmla="*/ 936 w 1895"/>
                <a:gd name="T29" fmla="*/ 716 h 1502"/>
                <a:gd name="T30" fmla="*/ 1044 w 1895"/>
                <a:gd name="T31" fmla="*/ 858 h 1502"/>
                <a:gd name="T32" fmla="*/ 1081 w 1895"/>
                <a:gd name="T33" fmla="*/ 905 h 1502"/>
                <a:gd name="T34" fmla="*/ 1158 w 1895"/>
                <a:gd name="T35" fmla="*/ 995 h 1502"/>
                <a:gd name="T36" fmla="*/ 1240 w 1895"/>
                <a:gd name="T37" fmla="*/ 1079 h 1502"/>
                <a:gd name="T38" fmla="*/ 1284 w 1895"/>
                <a:gd name="T39" fmla="*/ 1119 h 1502"/>
                <a:gd name="T40" fmla="*/ 1376 w 1895"/>
                <a:gd name="T41" fmla="*/ 1195 h 1502"/>
                <a:gd name="T42" fmla="*/ 1424 w 1895"/>
                <a:gd name="T43" fmla="*/ 1230 h 1502"/>
                <a:gd name="T44" fmla="*/ 1522 w 1895"/>
                <a:gd name="T45" fmla="*/ 1296 h 1502"/>
                <a:gd name="T46" fmla="*/ 1624 w 1895"/>
                <a:gd name="T47" fmla="*/ 1358 h 1502"/>
                <a:gd name="T48" fmla="*/ 1727 w 1895"/>
                <a:gd name="T49" fmla="*/ 1417 h 1502"/>
                <a:gd name="T50" fmla="*/ 1832 w 1895"/>
                <a:gd name="T51" fmla="*/ 1474 h 1502"/>
                <a:gd name="T52" fmla="*/ 1885 w 1895"/>
                <a:gd name="T53" fmla="*/ 1502 h 1502"/>
                <a:gd name="T54" fmla="*/ 1889 w 1895"/>
                <a:gd name="T55" fmla="*/ 1502 h 1502"/>
                <a:gd name="T56" fmla="*/ 1894 w 1895"/>
                <a:gd name="T57" fmla="*/ 1499 h 1502"/>
                <a:gd name="T58" fmla="*/ 1895 w 1895"/>
                <a:gd name="T59" fmla="*/ 1494 h 1502"/>
                <a:gd name="T60" fmla="*/ 1892 w 1895"/>
                <a:gd name="T61" fmla="*/ 1489 h 1502"/>
                <a:gd name="T62" fmla="*/ 1786 w 1895"/>
                <a:gd name="T63" fmla="*/ 1433 h 1502"/>
                <a:gd name="T64" fmla="*/ 1629 w 1895"/>
                <a:gd name="T65" fmla="*/ 1344 h 1502"/>
                <a:gd name="T66" fmla="*/ 1526 w 1895"/>
                <a:gd name="T67" fmla="*/ 1281 h 1502"/>
                <a:gd name="T68" fmla="*/ 1475 w 1895"/>
                <a:gd name="T69" fmla="*/ 1248 h 1502"/>
                <a:gd name="T70" fmla="*/ 1378 w 1895"/>
                <a:gd name="T71" fmla="*/ 1178 h 1502"/>
                <a:gd name="T72" fmla="*/ 1285 w 1895"/>
                <a:gd name="T73" fmla="*/ 1102 h 1502"/>
                <a:gd name="T74" fmla="*/ 1242 w 1895"/>
                <a:gd name="T75" fmla="*/ 1061 h 1502"/>
                <a:gd name="T76" fmla="*/ 1159 w 1895"/>
                <a:gd name="T77" fmla="*/ 975 h 1502"/>
                <a:gd name="T78" fmla="*/ 1121 w 1895"/>
                <a:gd name="T79" fmla="*/ 930 h 1502"/>
                <a:gd name="T80" fmla="*/ 1045 w 1895"/>
                <a:gd name="T81" fmla="*/ 838 h 1502"/>
                <a:gd name="T82" fmla="*/ 901 w 1895"/>
                <a:gd name="T83" fmla="*/ 647 h 1502"/>
                <a:gd name="T84" fmla="*/ 827 w 1895"/>
                <a:gd name="T85" fmla="*/ 553 h 1502"/>
                <a:gd name="T86" fmla="*/ 788 w 1895"/>
                <a:gd name="T87" fmla="*/ 506 h 1502"/>
                <a:gd name="T88" fmla="*/ 708 w 1895"/>
                <a:gd name="T89" fmla="*/ 418 h 1502"/>
                <a:gd name="T90" fmla="*/ 623 w 1895"/>
                <a:gd name="T91" fmla="*/ 334 h 1502"/>
                <a:gd name="T92" fmla="*/ 533 w 1895"/>
                <a:gd name="T93" fmla="*/ 256 h 1502"/>
                <a:gd name="T94" fmla="*/ 486 w 1895"/>
                <a:gd name="T95" fmla="*/ 219 h 1502"/>
                <a:gd name="T96" fmla="*/ 387 w 1895"/>
                <a:gd name="T97" fmla="*/ 148 h 1502"/>
                <a:gd name="T98" fmla="*/ 285 w 1895"/>
                <a:gd name="T99" fmla="*/ 85 h 1502"/>
                <a:gd name="T100" fmla="*/ 259 w 1895"/>
                <a:gd name="T101" fmla="*/ 71 h 1502"/>
                <a:gd name="T102" fmla="*/ 206 w 1895"/>
                <a:gd name="T103" fmla="*/ 45 h 1502"/>
                <a:gd name="T104" fmla="*/ 151 w 1895"/>
                <a:gd name="T105" fmla="*/ 25 h 1502"/>
                <a:gd name="T106" fmla="*/ 93 w 1895"/>
                <a:gd name="T107" fmla="*/ 9 h 1502"/>
                <a:gd name="T108" fmla="*/ 64 w 1895"/>
                <a:gd name="T109" fmla="*/ 5 h 1502"/>
                <a:gd name="T110" fmla="*/ 7 w 1895"/>
                <a:gd name="T111" fmla="*/ 0 h 1502"/>
                <a:gd name="T112" fmla="*/ 3 w 1895"/>
                <a:gd name="T113" fmla="*/ 1 h 1502"/>
                <a:gd name="T114" fmla="*/ 0 w 1895"/>
                <a:gd name="T115" fmla="*/ 5 h 1502"/>
                <a:gd name="T116" fmla="*/ 0 w 1895"/>
                <a:gd name="T117" fmla="*/ 11 h 1502"/>
                <a:gd name="T118" fmla="*/ 3 w 1895"/>
                <a:gd name="T119" fmla="*/ 14 h 1502"/>
                <a:gd name="T120" fmla="*/ 7 w 1895"/>
                <a:gd name="T121" fmla="*/ 14 h 1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895" h="1502">
                  <a:moveTo>
                    <a:pt x="7" y="14"/>
                  </a:moveTo>
                  <a:lnTo>
                    <a:pt x="7" y="14"/>
                  </a:lnTo>
                  <a:lnTo>
                    <a:pt x="37" y="17"/>
                  </a:lnTo>
                  <a:lnTo>
                    <a:pt x="67" y="20"/>
                  </a:lnTo>
                  <a:lnTo>
                    <a:pt x="96" y="25"/>
                  </a:lnTo>
                  <a:lnTo>
                    <a:pt x="124" y="32"/>
                  </a:lnTo>
                  <a:lnTo>
                    <a:pt x="153" y="42"/>
                  </a:lnTo>
                  <a:lnTo>
                    <a:pt x="182" y="51"/>
                  </a:lnTo>
                  <a:lnTo>
                    <a:pt x="210" y="63"/>
                  </a:lnTo>
                  <a:lnTo>
                    <a:pt x="236" y="76"/>
                  </a:lnTo>
                  <a:lnTo>
                    <a:pt x="236" y="76"/>
                  </a:lnTo>
                  <a:lnTo>
                    <a:pt x="264" y="90"/>
                  </a:lnTo>
                  <a:lnTo>
                    <a:pt x="289" y="104"/>
                  </a:lnTo>
                  <a:lnTo>
                    <a:pt x="315" y="119"/>
                  </a:lnTo>
                  <a:lnTo>
                    <a:pt x="341" y="134"/>
                  </a:lnTo>
                  <a:lnTo>
                    <a:pt x="391" y="167"/>
                  </a:lnTo>
                  <a:lnTo>
                    <a:pt x="439" y="202"/>
                  </a:lnTo>
                  <a:lnTo>
                    <a:pt x="439" y="202"/>
                  </a:lnTo>
                  <a:lnTo>
                    <a:pt x="487" y="238"/>
                  </a:lnTo>
                  <a:lnTo>
                    <a:pt x="534" y="275"/>
                  </a:lnTo>
                  <a:lnTo>
                    <a:pt x="580" y="315"/>
                  </a:lnTo>
                  <a:lnTo>
                    <a:pt x="624" y="354"/>
                  </a:lnTo>
                  <a:lnTo>
                    <a:pt x="667" y="396"/>
                  </a:lnTo>
                  <a:lnTo>
                    <a:pt x="709" y="440"/>
                  </a:lnTo>
                  <a:lnTo>
                    <a:pt x="750" y="484"/>
                  </a:lnTo>
                  <a:lnTo>
                    <a:pt x="790" y="529"/>
                  </a:lnTo>
                  <a:lnTo>
                    <a:pt x="790" y="529"/>
                  </a:lnTo>
                  <a:lnTo>
                    <a:pt x="827" y="576"/>
                  </a:lnTo>
                  <a:lnTo>
                    <a:pt x="864" y="622"/>
                  </a:lnTo>
                  <a:lnTo>
                    <a:pt x="936" y="716"/>
                  </a:lnTo>
                  <a:lnTo>
                    <a:pt x="1008" y="811"/>
                  </a:lnTo>
                  <a:lnTo>
                    <a:pt x="1044" y="858"/>
                  </a:lnTo>
                  <a:lnTo>
                    <a:pt x="1081" y="905"/>
                  </a:lnTo>
                  <a:lnTo>
                    <a:pt x="1081" y="905"/>
                  </a:lnTo>
                  <a:lnTo>
                    <a:pt x="1119" y="951"/>
                  </a:lnTo>
                  <a:lnTo>
                    <a:pt x="1158" y="995"/>
                  </a:lnTo>
                  <a:lnTo>
                    <a:pt x="1198" y="1038"/>
                  </a:lnTo>
                  <a:lnTo>
                    <a:pt x="1240" y="1079"/>
                  </a:lnTo>
                  <a:lnTo>
                    <a:pt x="1240" y="1079"/>
                  </a:lnTo>
                  <a:lnTo>
                    <a:pt x="1284" y="1119"/>
                  </a:lnTo>
                  <a:lnTo>
                    <a:pt x="1330" y="1157"/>
                  </a:lnTo>
                  <a:lnTo>
                    <a:pt x="1376" y="1195"/>
                  </a:lnTo>
                  <a:lnTo>
                    <a:pt x="1424" y="1230"/>
                  </a:lnTo>
                  <a:lnTo>
                    <a:pt x="1424" y="1230"/>
                  </a:lnTo>
                  <a:lnTo>
                    <a:pt x="1473" y="1263"/>
                  </a:lnTo>
                  <a:lnTo>
                    <a:pt x="1522" y="1296"/>
                  </a:lnTo>
                  <a:lnTo>
                    <a:pt x="1572" y="1327"/>
                  </a:lnTo>
                  <a:lnTo>
                    <a:pt x="1624" y="1358"/>
                  </a:lnTo>
                  <a:lnTo>
                    <a:pt x="1674" y="1388"/>
                  </a:lnTo>
                  <a:lnTo>
                    <a:pt x="1727" y="1417"/>
                  </a:lnTo>
                  <a:lnTo>
                    <a:pt x="1832" y="1474"/>
                  </a:lnTo>
                  <a:lnTo>
                    <a:pt x="1832" y="1474"/>
                  </a:lnTo>
                  <a:lnTo>
                    <a:pt x="1885" y="1502"/>
                  </a:lnTo>
                  <a:lnTo>
                    <a:pt x="1885" y="1502"/>
                  </a:lnTo>
                  <a:lnTo>
                    <a:pt x="1887" y="1502"/>
                  </a:lnTo>
                  <a:lnTo>
                    <a:pt x="1889" y="1502"/>
                  </a:lnTo>
                  <a:lnTo>
                    <a:pt x="1892" y="1501"/>
                  </a:lnTo>
                  <a:lnTo>
                    <a:pt x="1894" y="1499"/>
                  </a:lnTo>
                  <a:lnTo>
                    <a:pt x="1895" y="1496"/>
                  </a:lnTo>
                  <a:lnTo>
                    <a:pt x="1895" y="1494"/>
                  </a:lnTo>
                  <a:lnTo>
                    <a:pt x="1894" y="1492"/>
                  </a:lnTo>
                  <a:lnTo>
                    <a:pt x="1892" y="1489"/>
                  </a:lnTo>
                  <a:lnTo>
                    <a:pt x="1892" y="1489"/>
                  </a:lnTo>
                  <a:lnTo>
                    <a:pt x="1786" y="1433"/>
                  </a:lnTo>
                  <a:lnTo>
                    <a:pt x="1680" y="1374"/>
                  </a:lnTo>
                  <a:lnTo>
                    <a:pt x="1629" y="1344"/>
                  </a:lnTo>
                  <a:lnTo>
                    <a:pt x="1577" y="1314"/>
                  </a:lnTo>
                  <a:lnTo>
                    <a:pt x="1526" y="1281"/>
                  </a:lnTo>
                  <a:lnTo>
                    <a:pt x="1475" y="1248"/>
                  </a:lnTo>
                  <a:lnTo>
                    <a:pt x="1475" y="1248"/>
                  </a:lnTo>
                  <a:lnTo>
                    <a:pt x="1426" y="1214"/>
                  </a:lnTo>
                  <a:lnTo>
                    <a:pt x="1378" y="1178"/>
                  </a:lnTo>
                  <a:lnTo>
                    <a:pt x="1331" y="1141"/>
                  </a:lnTo>
                  <a:lnTo>
                    <a:pt x="1285" y="1102"/>
                  </a:lnTo>
                  <a:lnTo>
                    <a:pt x="1285" y="1102"/>
                  </a:lnTo>
                  <a:lnTo>
                    <a:pt x="1242" y="1061"/>
                  </a:lnTo>
                  <a:lnTo>
                    <a:pt x="1200" y="1019"/>
                  </a:lnTo>
                  <a:lnTo>
                    <a:pt x="1159" y="975"/>
                  </a:lnTo>
                  <a:lnTo>
                    <a:pt x="1121" y="930"/>
                  </a:lnTo>
                  <a:lnTo>
                    <a:pt x="1121" y="930"/>
                  </a:lnTo>
                  <a:lnTo>
                    <a:pt x="1083" y="885"/>
                  </a:lnTo>
                  <a:lnTo>
                    <a:pt x="1045" y="838"/>
                  </a:lnTo>
                  <a:lnTo>
                    <a:pt x="973" y="742"/>
                  </a:lnTo>
                  <a:lnTo>
                    <a:pt x="901" y="647"/>
                  </a:lnTo>
                  <a:lnTo>
                    <a:pt x="864" y="600"/>
                  </a:lnTo>
                  <a:lnTo>
                    <a:pt x="827" y="553"/>
                  </a:lnTo>
                  <a:lnTo>
                    <a:pt x="827" y="553"/>
                  </a:lnTo>
                  <a:lnTo>
                    <a:pt x="788" y="506"/>
                  </a:lnTo>
                  <a:lnTo>
                    <a:pt x="749" y="461"/>
                  </a:lnTo>
                  <a:lnTo>
                    <a:pt x="708" y="418"/>
                  </a:lnTo>
                  <a:lnTo>
                    <a:pt x="666" y="375"/>
                  </a:lnTo>
                  <a:lnTo>
                    <a:pt x="623" y="334"/>
                  </a:lnTo>
                  <a:lnTo>
                    <a:pt x="578" y="294"/>
                  </a:lnTo>
                  <a:lnTo>
                    <a:pt x="533" y="256"/>
                  </a:lnTo>
                  <a:lnTo>
                    <a:pt x="486" y="219"/>
                  </a:lnTo>
                  <a:lnTo>
                    <a:pt x="486" y="219"/>
                  </a:lnTo>
                  <a:lnTo>
                    <a:pt x="437" y="182"/>
                  </a:lnTo>
                  <a:lnTo>
                    <a:pt x="387" y="148"/>
                  </a:lnTo>
                  <a:lnTo>
                    <a:pt x="337" y="115"/>
                  </a:lnTo>
                  <a:lnTo>
                    <a:pt x="285" y="85"/>
                  </a:lnTo>
                  <a:lnTo>
                    <a:pt x="285" y="85"/>
                  </a:lnTo>
                  <a:lnTo>
                    <a:pt x="259" y="71"/>
                  </a:lnTo>
                  <a:lnTo>
                    <a:pt x="233" y="59"/>
                  </a:lnTo>
                  <a:lnTo>
                    <a:pt x="206" y="45"/>
                  </a:lnTo>
                  <a:lnTo>
                    <a:pt x="178" y="35"/>
                  </a:lnTo>
                  <a:lnTo>
                    <a:pt x="151" y="25"/>
                  </a:lnTo>
                  <a:lnTo>
                    <a:pt x="122" y="17"/>
                  </a:lnTo>
                  <a:lnTo>
                    <a:pt x="93" y="9"/>
                  </a:lnTo>
                  <a:lnTo>
                    <a:pt x="64" y="5"/>
                  </a:lnTo>
                  <a:lnTo>
                    <a:pt x="64" y="5"/>
                  </a:lnTo>
                  <a:lnTo>
                    <a:pt x="36" y="2"/>
                  </a:lnTo>
                  <a:lnTo>
                    <a:pt x="7" y="0"/>
                  </a:lnTo>
                  <a:lnTo>
                    <a:pt x="7" y="0"/>
                  </a:lnTo>
                  <a:lnTo>
                    <a:pt x="3" y="1"/>
                  </a:lnTo>
                  <a:lnTo>
                    <a:pt x="1" y="2"/>
                  </a:lnTo>
                  <a:lnTo>
                    <a:pt x="0" y="5"/>
                  </a:lnTo>
                  <a:lnTo>
                    <a:pt x="0" y="7"/>
                  </a:lnTo>
                  <a:lnTo>
                    <a:pt x="0" y="11"/>
                  </a:lnTo>
                  <a:lnTo>
                    <a:pt x="1" y="13"/>
                  </a:lnTo>
                  <a:lnTo>
                    <a:pt x="3" y="14"/>
                  </a:lnTo>
                  <a:lnTo>
                    <a:pt x="7" y="14"/>
                  </a:lnTo>
                  <a:lnTo>
                    <a:pt x="7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9" name="Freeform 105">
              <a:extLst>
                <a:ext uri="{FF2B5EF4-FFF2-40B4-BE49-F238E27FC236}">
                  <a16:creationId xmlns:a16="http://schemas.microsoft.com/office/drawing/2014/main" id="{43CAC94F-0D1D-8D06-15BF-7BECB9A3CDD0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6" y="574"/>
              <a:ext cx="231" cy="119"/>
            </a:xfrm>
            <a:custGeom>
              <a:avLst/>
              <a:gdLst>
                <a:gd name="T0" fmla="*/ 9 w 926"/>
                <a:gd name="T1" fmla="*/ 41 h 476"/>
                <a:gd name="T2" fmla="*/ 40 w 926"/>
                <a:gd name="T3" fmla="*/ 136 h 476"/>
                <a:gd name="T4" fmla="*/ 78 w 926"/>
                <a:gd name="T5" fmla="*/ 229 h 476"/>
                <a:gd name="T6" fmla="*/ 107 w 926"/>
                <a:gd name="T7" fmla="*/ 286 h 476"/>
                <a:gd name="T8" fmla="*/ 156 w 926"/>
                <a:gd name="T9" fmla="*/ 366 h 476"/>
                <a:gd name="T10" fmla="*/ 193 w 926"/>
                <a:gd name="T11" fmla="*/ 410 h 476"/>
                <a:gd name="T12" fmla="*/ 225 w 926"/>
                <a:gd name="T13" fmla="*/ 439 h 476"/>
                <a:gd name="T14" fmla="*/ 251 w 926"/>
                <a:gd name="T15" fmla="*/ 455 h 476"/>
                <a:gd name="T16" fmla="*/ 292 w 926"/>
                <a:gd name="T17" fmla="*/ 470 h 476"/>
                <a:gd name="T18" fmla="*/ 335 w 926"/>
                <a:gd name="T19" fmla="*/ 476 h 476"/>
                <a:gd name="T20" fmla="*/ 380 w 926"/>
                <a:gd name="T21" fmla="*/ 474 h 476"/>
                <a:gd name="T22" fmla="*/ 437 w 926"/>
                <a:gd name="T23" fmla="*/ 461 h 476"/>
                <a:gd name="T24" fmla="*/ 494 w 926"/>
                <a:gd name="T25" fmla="*/ 437 h 476"/>
                <a:gd name="T26" fmla="*/ 573 w 926"/>
                <a:gd name="T27" fmla="*/ 384 h 476"/>
                <a:gd name="T28" fmla="*/ 672 w 926"/>
                <a:gd name="T29" fmla="*/ 303 h 476"/>
                <a:gd name="T30" fmla="*/ 721 w 926"/>
                <a:gd name="T31" fmla="*/ 265 h 476"/>
                <a:gd name="T32" fmla="*/ 774 w 926"/>
                <a:gd name="T33" fmla="*/ 232 h 476"/>
                <a:gd name="T34" fmla="*/ 801 w 926"/>
                <a:gd name="T35" fmla="*/ 222 h 476"/>
                <a:gd name="T36" fmla="*/ 844 w 926"/>
                <a:gd name="T37" fmla="*/ 210 h 476"/>
                <a:gd name="T38" fmla="*/ 889 w 926"/>
                <a:gd name="T39" fmla="*/ 211 h 476"/>
                <a:gd name="T40" fmla="*/ 915 w 926"/>
                <a:gd name="T41" fmla="*/ 220 h 476"/>
                <a:gd name="T42" fmla="*/ 921 w 926"/>
                <a:gd name="T43" fmla="*/ 220 h 476"/>
                <a:gd name="T44" fmla="*/ 926 w 926"/>
                <a:gd name="T45" fmla="*/ 214 h 476"/>
                <a:gd name="T46" fmla="*/ 923 w 926"/>
                <a:gd name="T47" fmla="*/ 207 h 476"/>
                <a:gd name="T48" fmla="*/ 895 w 926"/>
                <a:gd name="T49" fmla="*/ 198 h 476"/>
                <a:gd name="T50" fmla="*/ 852 w 926"/>
                <a:gd name="T51" fmla="*/ 195 h 476"/>
                <a:gd name="T52" fmla="*/ 808 w 926"/>
                <a:gd name="T53" fmla="*/ 204 h 476"/>
                <a:gd name="T54" fmla="*/ 754 w 926"/>
                <a:gd name="T55" fmla="*/ 228 h 476"/>
                <a:gd name="T56" fmla="*/ 705 w 926"/>
                <a:gd name="T57" fmla="*/ 259 h 476"/>
                <a:gd name="T58" fmla="*/ 606 w 926"/>
                <a:gd name="T59" fmla="*/ 339 h 476"/>
                <a:gd name="T60" fmla="*/ 530 w 926"/>
                <a:gd name="T61" fmla="*/ 397 h 476"/>
                <a:gd name="T62" fmla="*/ 477 w 926"/>
                <a:gd name="T63" fmla="*/ 428 h 476"/>
                <a:gd name="T64" fmla="*/ 407 w 926"/>
                <a:gd name="T65" fmla="*/ 455 h 476"/>
                <a:gd name="T66" fmla="*/ 364 w 926"/>
                <a:gd name="T67" fmla="*/ 462 h 476"/>
                <a:gd name="T68" fmla="*/ 320 w 926"/>
                <a:gd name="T69" fmla="*/ 461 h 476"/>
                <a:gd name="T70" fmla="*/ 277 w 926"/>
                <a:gd name="T71" fmla="*/ 451 h 476"/>
                <a:gd name="T72" fmla="*/ 250 w 926"/>
                <a:gd name="T73" fmla="*/ 438 h 476"/>
                <a:gd name="T74" fmla="*/ 215 w 926"/>
                <a:gd name="T75" fmla="*/ 413 h 476"/>
                <a:gd name="T76" fmla="*/ 184 w 926"/>
                <a:gd name="T77" fmla="*/ 380 h 476"/>
                <a:gd name="T78" fmla="*/ 136 w 926"/>
                <a:gd name="T79" fmla="*/ 307 h 476"/>
                <a:gd name="T80" fmla="*/ 106 w 926"/>
                <a:gd name="T81" fmla="*/ 252 h 476"/>
                <a:gd name="T82" fmla="*/ 65 w 926"/>
                <a:gd name="T83" fmla="*/ 161 h 476"/>
                <a:gd name="T84" fmla="*/ 33 w 926"/>
                <a:gd name="T85" fmla="*/ 69 h 476"/>
                <a:gd name="T86" fmla="*/ 15 w 926"/>
                <a:gd name="T87" fmla="*/ 5 h 476"/>
                <a:gd name="T88" fmla="*/ 11 w 926"/>
                <a:gd name="T89" fmla="*/ 0 h 476"/>
                <a:gd name="T90" fmla="*/ 4 w 926"/>
                <a:gd name="T91" fmla="*/ 2 h 476"/>
                <a:gd name="T92" fmla="*/ 0 w 926"/>
                <a:gd name="T93" fmla="*/ 9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26" h="476">
                  <a:moveTo>
                    <a:pt x="0" y="9"/>
                  </a:moveTo>
                  <a:lnTo>
                    <a:pt x="0" y="9"/>
                  </a:lnTo>
                  <a:lnTo>
                    <a:pt x="9" y="41"/>
                  </a:lnTo>
                  <a:lnTo>
                    <a:pt x="18" y="74"/>
                  </a:lnTo>
                  <a:lnTo>
                    <a:pt x="29" y="105"/>
                  </a:lnTo>
                  <a:lnTo>
                    <a:pt x="40" y="136"/>
                  </a:lnTo>
                  <a:lnTo>
                    <a:pt x="52" y="167"/>
                  </a:lnTo>
                  <a:lnTo>
                    <a:pt x="65" y="198"/>
                  </a:lnTo>
                  <a:lnTo>
                    <a:pt x="78" y="229"/>
                  </a:lnTo>
                  <a:lnTo>
                    <a:pt x="94" y="259"/>
                  </a:lnTo>
                  <a:lnTo>
                    <a:pt x="94" y="259"/>
                  </a:lnTo>
                  <a:lnTo>
                    <a:pt x="107" y="286"/>
                  </a:lnTo>
                  <a:lnTo>
                    <a:pt x="123" y="313"/>
                  </a:lnTo>
                  <a:lnTo>
                    <a:pt x="138" y="341"/>
                  </a:lnTo>
                  <a:lnTo>
                    <a:pt x="156" y="366"/>
                  </a:lnTo>
                  <a:lnTo>
                    <a:pt x="156" y="366"/>
                  </a:lnTo>
                  <a:lnTo>
                    <a:pt x="173" y="389"/>
                  </a:lnTo>
                  <a:lnTo>
                    <a:pt x="193" y="410"/>
                  </a:lnTo>
                  <a:lnTo>
                    <a:pt x="203" y="421"/>
                  </a:lnTo>
                  <a:lnTo>
                    <a:pt x="214" y="431"/>
                  </a:lnTo>
                  <a:lnTo>
                    <a:pt x="225" y="439"/>
                  </a:lnTo>
                  <a:lnTo>
                    <a:pt x="237" y="448"/>
                  </a:lnTo>
                  <a:lnTo>
                    <a:pt x="237" y="448"/>
                  </a:lnTo>
                  <a:lnTo>
                    <a:pt x="251" y="455"/>
                  </a:lnTo>
                  <a:lnTo>
                    <a:pt x="265" y="461"/>
                  </a:lnTo>
                  <a:lnTo>
                    <a:pt x="278" y="467"/>
                  </a:lnTo>
                  <a:lnTo>
                    <a:pt x="292" y="470"/>
                  </a:lnTo>
                  <a:lnTo>
                    <a:pt x="307" y="473"/>
                  </a:lnTo>
                  <a:lnTo>
                    <a:pt x="321" y="475"/>
                  </a:lnTo>
                  <a:lnTo>
                    <a:pt x="335" y="476"/>
                  </a:lnTo>
                  <a:lnTo>
                    <a:pt x="350" y="476"/>
                  </a:lnTo>
                  <a:lnTo>
                    <a:pt x="365" y="475"/>
                  </a:lnTo>
                  <a:lnTo>
                    <a:pt x="380" y="474"/>
                  </a:lnTo>
                  <a:lnTo>
                    <a:pt x="394" y="472"/>
                  </a:lnTo>
                  <a:lnTo>
                    <a:pt x="409" y="469"/>
                  </a:lnTo>
                  <a:lnTo>
                    <a:pt x="437" y="461"/>
                  </a:lnTo>
                  <a:lnTo>
                    <a:pt x="465" y="450"/>
                  </a:lnTo>
                  <a:lnTo>
                    <a:pt x="465" y="450"/>
                  </a:lnTo>
                  <a:lnTo>
                    <a:pt x="494" y="437"/>
                  </a:lnTo>
                  <a:lnTo>
                    <a:pt x="521" y="421"/>
                  </a:lnTo>
                  <a:lnTo>
                    <a:pt x="548" y="403"/>
                  </a:lnTo>
                  <a:lnTo>
                    <a:pt x="573" y="384"/>
                  </a:lnTo>
                  <a:lnTo>
                    <a:pt x="598" y="365"/>
                  </a:lnTo>
                  <a:lnTo>
                    <a:pt x="622" y="344"/>
                  </a:lnTo>
                  <a:lnTo>
                    <a:pt x="672" y="303"/>
                  </a:lnTo>
                  <a:lnTo>
                    <a:pt x="672" y="303"/>
                  </a:lnTo>
                  <a:lnTo>
                    <a:pt x="696" y="284"/>
                  </a:lnTo>
                  <a:lnTo>
                    <a:pt x="721" y="265"/>
                  </a:lnTo>
                  <a:lnTo>
                    <a:pt x="747" y="248"/>
                  </a:lnTo>
                  <a:lnTo>
                    <a:pt x="760" y="240"/>
                  </a:lnTo>
                  <a:lnTo>
                    <a:pt x="774" y="232"/>
                  </a:lnTo>
                  <a:lnTo>
                    <a:pt x="774" y="232"/>
                  </a:lnTo>
                  <a:lnTo>
                    <a:pt x="787" y="226"/>
                  </a:lnTo>
                  <a:lnTo>
                    <a:pt x="801" y="222"/>
                  </a:lnTo>
                  <a:lnTo>
                    <a:pt x="816" y="217"/>
                  </a:lnTo>
                  <a:lnTo>
                    <a:pt x="830" y="213"/>
                  </a:lnTo>
                  <a:lnTo>
                    <a:pt x="844" y="210"/>
                  </a:lnTo>
                  <a:lnTo>
                    <a:pt x="859" y="208"/>
                  </a:lnTo>
                  <a:lnTo>
                    <a:pt x="873" y="210"/>
                  </a:lnTo>
                  <a:lnTo>
                    <a:pt x="889" y="211"/>
                  </a:lnTo>
                  <a:lnTo>
                    <a:pt x="889" y="211"/>
                  </a:lnTo>
                  <a:lnTo>
                    <a:pt x="902" y="214"/>
                  </a:lnTo>
                  <a:lnTo>
                    <a:pt x="915" y="220"/>
                  </a:lnTo>
                  <a:lnTo>
                    <a:pt x="915" y="220"/>
                  </a:lnTo>
                  <a:lnTo>
                    <a:pt x="919" y="220"/>
                  </a:lnTo>
                  <a:lnTo>
                    <a:pt x="921" y="220"/>
                  </a:lnTo>
                  <a:lnTo>
                    <a:pt x="924" y="219"/>
                  </a:lnTo>
                  <a:lnTo>
                    <a:pt x="926" y="217"/>
                  </a:lnTo>
                  <a:lnTo>
                    <a:pt x="926" y="214"/>
                  </a:lnTo>
                  <a:lnTo>
                    <a:pt x="926" y="212"/>
                  </a:lnTo>
                  <a:lnTo>
                    <a:pt x="925" y="210"/>
                  </a:lnTo>
                  <a:lnTo>
                    <a:pt x="923" y="207"/>
                  </a:lnTo>
                  <a:lnTo>
                    <a:pt x="923" y="207"/>
                  </a:lnTo>
                  <a:lnTo>
                    <a:pt x="909" y="202"/>
                  </a:lnTo>
                  <a:lnTo>
                    <a:pt x="895" y="198"/>
                  </a:lnTo>
                  <a:lnTo>
                    <a:pt x="880" y="195"/>
                  </a:lnTo>
                  <a:lnTo>
                    <a:pt x="866" y="194"/>
                  </a:lnTo>
                  <a:lnTo>
                    <a:pt x="852" y="195"/>
                  </a:lnTo>
                  <a:lnTo>
                    <a:pt x="837" y="196"/>
                  </a:lnTo>
                  <a:lnTo>
                    <a:pt x="823" y="200"/>
                  </a:lnTo>
                  <a:lnTo>
                    <a:pt x="808" y="204"/>
                  </a:lnTo>
                  <a:lnTo>
                    <a:pt x="794" y="208"/>
                  </a:lnTo>
                  <a:lnTo>
                    <a:pt x="781" y="214"/>
                  </a:lnTo>
                  <a:lnTo>
                    <a:pt x="754" y="228"/>
                  </a:lnTo>
                  <a:lnTo>
                    <a:pt x="729" y="243"/>
                  </a:lnTo>
                  <a:lnTo>
                    <a:pt x="705" y="259"/>
                  </a:lnTo>
                  <a:lnTo>
                    <a:pt x="705" y="259"/>
                  </a:lnTo>
                  <a:lnTo>
                    <a:pt x="680" y="278"/>
                  </a:lnTo>
                  <a:lnTo>
                    <a:pt x="655" y="298"/>
                  </a:lnTo>
                  <a:lnTo>
                    <a:pt x="606" y="339"/>
                  </a:lnTo>
                  <a:lnTo>
                    <a:pt x="582" y="360"/>
                  </a:lnTo>
                  <a:lnTo>
                    <a:pt x="556" y="379"/>
                  </a:lnTo>
                  <a:lnTo>
                    <a:pt x="530" y="397"/>
                  </a:lnTo>
                  <a:lnTo>
                    <a:pt x="503" y="415"/>
                  </a:lnTo>
                  <a:lnTo>
                    <a:pt x="503" y="415"/>
                  </a:lnTo>
                  <a:lnTo>
                    <a:pt x="477" y="428"/>
                  </a:lnTo>
                  <a:lnTo>
                    <a:pt x="451" y="440"/>
                  </a:lnTo>
                  <a:lnTo>
                    <a:pt x="422" y="451"/>
                  </a:lnTo>
                  <a:lnTo>
                    <a:pt x="407" y="455"/>
                  </a:lnTo>
                  <a:lnTo>
                    <a:pt x="393" y="458"/>
                  </a:lnTo>
                  <a:lnTo>
                    <a:pt x="379" y="461"/>
                  </a:lnTo>
                  <a:lnTo>
                    <a:pt x="364" y="462"/>
                  </a:lnTo>
                  <a:lnTo>
                    <a:pt x="350" y="462"/>
                  </a:lnTo>
                  <a:lnTo>
                    <a:pt x="334" y="462"/>
                  </a:lnTo>
                  <a:lnTo>
                    <a:pt x="320" y="461"/>
                  </a:lnTo>
                  <a:lnTo>
                    <a:pt x="305" y="458"/>
                  </a:lnTo>
                  <a:lnTo>
                    <a:pt x="291" y="455"/>
                  </a:lnTo>
                  <a:lnTo>
                    <a:pt x="277" y="451"/>
                  </a:lnTo>
                  <a:lnTo>
                    <a:pt x="277" y="451"/>
                  </a:lnTo>
                  <a:lnTo>
                    <a:pt x="263" y="445"/>
                  </a:lnTo>
                  <a:lnTo>
                    <a:pt x="250" y="438"/>
                  </a:lnTo>
                  <a:lnTo>
                    <a:pt x="238" y="431"/>
                  </a:lnTo>
                  <a:lnTo>
                    <a:pt x="226" y="422"/>
                  </a:lnTo>
                  <a:lnTo>
                    <a:pt x="215" y="413"/>
                  </a:lnTo>
                  <a:lnTo>
                    <a:pt x="205" y="402"/>
                  </a:lnTo>
                  <a:lnTo>
                    <a:pt x="194" y="392"/>
                  </a:lnTo>
                  <a:lnTo>
                    <a:pt x="184" y="380"/>
                  </a:lnTo>
                  <a:lnTo>
                    <a:pt x="167" y="357"/>
                  </a:lnTo>
                  <a:lnTo>
                    <a:pt x="150" y="332"/>
                  </a:lnTo>
                  <a:lnTo>
                    <a:pt x="136" y="307"/>
                  </a:lnTo>
                  <a:lnTo>
                    <a:pt x="122" y="282"/>
                  </a:lnTo>
                  <a:lnTo>
                    <a:pt x="122" y="282"/>
                  </a:lnTo>
                  <a:lnTo>
                    <a:pt x="106" y="252"/>
                  </a:lnTo>
                  <a:lnTo>
                    <a:pt x="92" y="223"/>
                  </a:lnTo>
                  <a:lnTo>
                    <a:pt x="78" y="193"/>
                  </a:lnTo>
                  <a:lnTo>
                    <a:pt x="65" y="161"/>
                  </a:lnTo>
                  <a:lnTo>
                    <a:pt x="53" y="131"/>
                  </a:lnTo>
                  <a:lnTo>
                    <a:pt x="42" y="100"/>
                  </a:lnTo>
                  <a:lnTo>
                    <a:pt x="33" y="69"/>
                  </a:lnTo>
                  <a:lnTo>
                    <a:pt x="23" y="38"/>
                  </a:lnTo>
                  <a:lnTo>
                    <a:pt x="23" y="38"/>
                  </a:lnTo>
                  <a:lnTo>
                    <a:pt x="15" y="5"/>
                  </a:lnTo>
                  <a:lnTo>
                    <a:pt x="15" y="5"/>
                  </a:lnTo>
                  <a:lnTo>
                    <a:pt x="14" y="3"/>
                  </a:lnTo>
                  <a:lnTo>
                    <a:pt x="11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4" y="2"/>
                  </a:lnTo>
                  <a:lnTo>
                    <a:pt x="2" y="4"/>
                  </a:lnTo>
                  <a:lnTo>
                    <a:pt x="0" y="6"/>
                  </a:lnTo>
                  <a:lnTo>
                    <a:pt x="0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10" name="Freeform 106">
              <a:extLst>
                <a:ext uri="{FF2B5EF4-FFF2-40B4-BE49-F238E27FC236}">
                  <a16:creationId xmlns:a16="http://schemas.microsoft.com/office/drawing/2014/main" id="{B5E53FC1-2EE6-DE9E-CAF4-1FC9E15FC9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0" y="963"/>
              <a:ext cx="199" cy="666"/>
            </a:xfrm>
            <a:custGeom>
              <a:avLst/>
              <a:gdLst>
                <a:gd name="T0" fmla="*/ 180 w 795"/>
                <a:gd name="T1" fmla="*/ 5 h 2664"/>
                <a:gd name="T2" fmla="*/ 144 w 795"/>
                <a:gd name="T3" fmla="*/ 144 h 2664"/>
                <a:gd name="T4" fmla="*/ 86 w 795"/>
                <a:gd name="T5" fmla="*/ 352 h 2664"/>
                <a:gd name="T6" fmla="*/ 52 w 795"/>
                <a:gd name="T7" fmla="*/ 490 h 2664"/>
                <a:gd name="T8" fmla="*/ 36 w 795"/>
                <a:gd name="T9" fmla="*/ 561 h 2664"/>
                <a:gd name="T10" fmla="*/ 13 w 795"/>
                <a:gd name="T11" fmla="*/ 700 h 2664"/>
                <a:gd name="T12" fmla="*/ 2 w 795"/>
                <a:gd name="T13" fmla="*/ 803 h 2664"/>
                <a:gd name="T14" fmla="*/ 0 w 795"/>
                <a:gd name="T15" fmla="*/ 873 h 2664"/>
                <a:gd name="T16" fmla="*/ 0 w 795"/>
                <a:gd name="T17" fmla="*/ 942 h 2664"/>
                <a:gd name="T18" fmla="*/ 4 w 795"/>
                <a:gd name="T19" fmla="*/ 1012 h 2664"/>
                <a:gd name="T20" fmla="*/ 10 w 795"/>
                <a:gd name="T21" fmla="*/ 1082 h 2664"/>
                <a:gd name="T22" fmla="*/ 13 w 795"/>
                <a:gd name="T23" fmla="*/ 1117 h 2664"/>
                <a:gd name="T24" fmla="*/ 36 w 795"/>
                <a:gd name="T25" fmla="*/ 1254 h 2664"/>
                <a:gd name="T26" fmla="*/ 70 w 795"/>
                <a:gd name="T27" fmla="*/ 1388 h 2664"/>
                <a:gd name="T28" fmla="*/ 110 w 795"/>
                <a:gd name="T29" fmla="*/ 1521 h 2664"/>
                <a:gd name="T30" fmla="*/ 160 w 795"/>
                <a:gd name="T31" fmla="*/ 1651 h 2664"/>
                <a:gd name="T32" fmla="*/ 187 w 795"/>
                <a:gd name="T33" fmla="*/ 1714 h 2664"/>
                <a:gd name="T34" fmla="*/ 247 w 795"/>
                <a:gd name="T35" fmla="*/ 1840 h 2664"/>
                <a:gd name="T36" fmla="*/ 313 w 795"/>
                <a:gd name="T37" fmla="*/ 1964 h 2664"/>
                <a:gd name="T38" fmla="*/ 383 w 795"/>
                <a:gd name="T39" fmla="*/ 2085 h 2664"/>
                <a:gd name="T40" fmla="*/ 420 w 795"/>
                <a:gd name="T41" fmla="*/ 2143 h 2664"/>
                <a:gd name="T42" fmla="*/ 496 w 795"/>
                <a:gd name="T43" fmla="*/ 2261 h 2664"/>
                <a:gd name="T44" fmla="*/ 575 w 795"/>
                <a:gd name="T45" fmla="*/ 2377 h 2664"/>
                <a:gd name="T46" fmla="*/ 740 w 795"/>
                <a:gd name="T47" fmla="*/ 2604 h 2664"/>
                <a:gd name="T48" fmla="*/ 782 w 795"/>
                <a:gd name="T49" fmla="*/ 2662 h 2664"/>
                <a:gd name="T50" fmla="*/ 784 w 795"/>
                <a:gd name="T51" fmla="*/ 2664 h 2664"/>
                <a:gd name="T52" fmla="*/ 789 w 795"/>
                <a:gd name="T53" fmla="*/ 2664 h 2664"/>
                <a:gd name="T54" fmla="*/ 794 w 795"/>
                <a:gd name="T55" fmla="*/ 2662 h 2664"/>
                <a:gd name="T56" fmla="*/ 795 w 795"/>
                <a:gd name="T57" fmla="*/ 2657 h 2664"/>
                <a:gd name="T58" fmla="*/ 794 w 795"/>
                <a:gd name="T59" fmla="*/ 2654 h 2664"/>
                <a:gd name="T60" fmla="*/ 629 w 795"/>
                <a:gd name="T61" fmla="*/ 2428 h 2664"/>
                <a:gd name="T62" fmla="*/ 510 w 795"/>
                <a:gd name="T63" fmla="*/ 2256 h 2664"/>
                <a:gd name="T64" fmla="*/ 472 w 795"/>
                <a:gd name="T65" fmla="*/ 2198 h 2664"/>
                <a:gd name="T66" fmla="*/ 399 w 795"/>
                <a:gd name="T67" fmla="*/ 2081 h 2664"/>
                <a:gd name="T68" fmla="*/ 328 w 795"/>
                <a:gd name="T69" fmla="*/ 1961 h 2664"/>
                <a:gd name="T70" fmla="*/ 263 w 795"/>
                <a:gd name="T71" fmla="*/ 1839 h 2664"/>
                <a:gd name="T72" fmla="*/ 203 w 795"/>
                <a:gd name="T73" fmla="*/ 1714 h 2664"/>
                <a:gd name="T74" fmla="*/ 175 w 795"/>
                <a:gd name="T75" fmla="*/ 1651 h 2664"/>
                <a:gd name="T76" fmla="*/ 126 w 795"/>
                <a:gd name="T77" fmla="*/ 1521 h 2664"/>
                <a:gd name="T78" fmla="*/ 84 w 795"/>
                <a:gd name="T79" fmla="*/ 1387 h 2664"/>
                <a:gd name="T80" fmla="*/ 50 w 795"/>
                <a:gd name="T81" fmla="*/ 1253 h 2664"/>
                <a:gd name="T82" fmla="*/ 38 w 795"/>
                <a:gd name="T83" fmla="*/ 1184 h 2664"/>
                <a:gd name="T84" fmla="*/ 23 w 795"/>
                <a:gd name="T85" fmla="*/ 1080 h 2664"/>
                <a:gd name="T86" fmla="*/ 17 w 795"/>
                <a:gd name="T87" fmla="*/ 1011 h 2664"/>
                <a:gd name="T88" fmla="*/ 14 w 795"/>
                <a:gd name="T89" fmla="*/ 941 h 2664"/>
                <a:gd name="T90" fmla="*/ 14 w 795"/>
                <a:gd name="T91" fmla="*/ 872 h 2664"/>
                <a:gd name="T92" fmla="*/ 17 w 795"/>
                <a:gd name="T93" fmla="*/ 802 h 2664"/>
                <a:gd name="T94" fmla="*/ 23 w 795"/>
                <a:gd name="T95" fmla="*/ 732 h 2664"/>
                <a:gd name="T96" fmla="*/ 32 w 795"/>
                <a:gd name="T97" fmla="*/ 664 h 2664"/>
                <a:gd name="T98" fmla="*/ 37 w 795"/>
                <a:gd name="T99" fmla="*/ 629 h 2664"/>
                <a:gd name="T100" fmla="*/ 66 w 795"/>
                <a:gd name="T101" fmla="*/ 489 h 2664"/>
                <a:gd name="T102" fmla="*/ 102 w 795"/>
                <a:gd name="T103" fmla="*/ 351 h 2664"/>
                <a:gd name="T104" fmla="*/ 158 w 795"/>
                <a:gd name="T105" fmla="*/ 145 h 2664"/>
                <a:gd name="T106" fmla="*/ 178 w 795"/>
                <a:gd name="T107" fmla="*/ 77 h 2664"/>
                <a:gd name="T108" fmla="*/ 194 w 795"/>
                <a:gd name="T109" fmla="*/ 8 h 2664"/>
                <a:gd name="T110" fmla="*/ 193 w 795"/>
                <a:gd name="T111" fmla="*/ 4 h 2664"/>
                <a:gd name="T112" fmla="*/ 188 w 795"/>
                <a:gd name="T113" fmla="*/ 0 h 2664"/>
                <a:gd name="T114" fmla="*/ 184 w 795"/>
                <a:gd name="T115" fmla="*/ 0 h 2664"/>
                <a:gd name="T116" fmla="*/ 180 w 795"/>
                <a:gd name="T117" fmla="*/ 5 h 26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95" h="2664">
                  <a:moveTo>
                    <a:pt x="180" y="5"/>
                  </a:moveTo>
                  <a:lnTo>
                    <a:pt x="180" y="5"/>
                  </a:lnTo>
                  <a:lnTo>
                    <a:pt x="163" y="74"/>
                  </a:lnTo>
                  <a:lnTo>
                    <a:pt x="144" y="144"/>
                  </a:lnTo>
                  <a:lnTo>
                    <a:pt x="106" y="282"/>
                  </a:lnTo>
                  <a:lnTo>
                    <a:pt x="86" y="352"/>
                  </a:lnTo>
                  <a:lnTo>
                    <a:pt x="68" y="421"/>
                  </a:lnTo>
                  <a:lnTo>
                    <a:pt x="52" y="490"/>
                  </a:lnTo>
                  <a:lnTo>
                    <a:pt x="36" y="561"/>
                  </a:lnTo>
                  <a:lnTo>
                    <a:pt x="36" y="561"/>
                  </a:lnTo>
                  <a:lnTo>
                    <a:pt x="23" y="630"/>
                  </a:lnTo>
                  <a:lnTo>
                    <a:pt x="13" y="700"/>
                  </a:lnTo>
                  <a:lnTo>
                    <a:pt x="6" y="768"/>
                  </a:lnTo>
                  <a:lnTo>
                    <a:pt x="2" y="803"/>
                  </a:lnTo>
                  <a:lnTo>
                    <a:pt x="1" y="838"/>
                  </a:lnTo>
                  <a:lnTo>
                    <a:pt x="0" y="873"/>
                  </a:lnTo>
                  <a:lnTo>
                    <a:pt x="0" y="908"/>
                  </a:lnTo>
                  <a:lnTo>
                    <a:pt x="0" y="942"/>
                  </a:lnTo>
                  <a:lnTo>
                    <a:pt x="1" y="977"/>
                  </a:lnTo>
                  <a:lnTo>
                    <a:pt x="4" y="1012"/>
                  </a:lnTo>
                  <a:lnTo>
                    <a:pt x="6" y="1047"/>
                  </a:lnTo>
                  <a:lnTo>
                    <a:pt x="10" y="1082"/>
                  </a:lnTo>
                  <a:lnTo>
                    <a:pt x="13" y="1117"/>
                  </a:lnTo>
                  <a:lnTo>
                    <a:pt x="13" y="1117"/>
                  </a:lnTo>
                  <a:lnTo>
                    <a:pt x="24" y="1185"/>
                  </a:lnTo>
                  <a:lnTo>
                    <a:pt x="36" y="1254"/>
                  </a:lnTo>
                  <a:lnTo>
                    <a:pt x="52" y="1321"/>
                  </a:lnTo>
                  <a:lnTo>
                    <a:pt x="70" y="1388"/>
                  </a:lnTo>
                  <a:lnTo>
                    <a:pt x="89" y="1455"/>
                  </a:lnTo>
                  <a:lnTo>
                    <a:pt x="110" y="1521"/>
                  </a:lnTo>
                  <a:lnTo>
                    <a:pt x="134" y="1586"/>
                  </a:lnTo>
                  <a:lnTo>
                    <a:pt x="160" y="1651"/>
                  </a:lnTo>
                  <a:lnTo>
                    <a:pt x="160" y="1651"/>
                  </a:lnTo>
                  <a:lnTo>
                    <a:pt x="187" y="1714"/>
                  </a:lnTo>
                  <a:lnTo>
                    <a:pt x="217" y="1778"/>
                  </a:lnTo>
                  <a:lnTo>
                    <a:pt x="247" y="1840"/>
                  </a:lnTo>
                  <a:lnTo>
                    <a:pt x="280" y="1903"/>
                  </a:lnTo>
                  <a:lnTo>
                    <a:pt x="313" y="1964"/>
                  </a:lnTo>
                  <a:lnTo>
                    <a:pt x="348" y="2024"/>
                  </a:lnTo>
                  <a:lnTo>
                    <a:pt x="383" y="2085"/>
                  </a:lnTo>
                  <a:lnTo>
                    <a:pt x="420" y="2143"/>
                  </a:lnTo>
                  <a:lnTo>
                    <a:pt x="420" y="2143"/>
                  </a:lnTo>
                  <a:lnTo>
                    <a:pt x="457" y="2202"/>
                  </a:lnTo>
                  <a:lnTo>
                    <a:pt x="496" y="2261"/>
                  </a:lnTo>
                  <a:lnTo>
                    <a:pt x="535" y="2319"/>
                  </a:lnTo>
                  <a:lnTo>
                    <a:pt x="575" y="2377"/>
                  </a:lnTo>
                  <a:lnTo>
                    <a:pt x="657" y="2491"/>
                  </a:lnTo>
                  <a:lnTo>
                    <a:pt x="740" y="2604"/>
                  </a:lnTo>
                  <a:lnTo>
                    <a:pt x="740" y="2604"/>
                  </a:lnTo>
                  <a:lnTo>
                    <a:pt x="782" y="2662"/>
                  </a:lnTo>
                  <a:lnTo>
                    <a:pt x="782" y="2662"/>
                  </a:lnTo>
                  <a:lnTo>
                    <a:pt x="784" y="2664"/>
                  </a:lnTo>
                  <a:lnTo>
                    <a:pt x="786" y="2664"/>
                  </a:lnTo>
                  <a:lnTo>
                    <a:pt x="789" y="2664"/>
                  </a:lnTo>
                  <a:lnTo>
                    <a:pt x="791" y="2663"/>
                  </a:lnTo>
                  <a:lnTo>
                    <a:pt x="794" y="2662"/>
                  </a:lnTo>
                  <a:lnTo>
                    <a:pt x="795" y="2659"/>
                  </a:lnTo>
                  <a:lnTo>
                    <a:pt x="795" y="2657"/>
                  </a:lnTo>
                  <a:lnTo>
                    <a:pt x="794" y="2654"/>
                  </a:lnTo>
                  <a:lnTo>
                    <a:pt x="794" y="2654"/>
                  </a:lnTo>
                  <a:lnTo>
                    <a:pt x="711" y="2541"/>
                  </a:lnTo>
                  <a:lnTo>
                    <a:pt x="629" y="2428"/>
                  </a:lnTo>
                  <a:lnTo>
                    <a:pt x="550" y="2314"/>
                  </a:lnTo>
                  <a:lnTo>
                    <a:pt x="510" y="2256"/>
                  </a:lnTo>
                  <a:lnTo>
                    <a:pt x="472" y="2198"/>
                  </a:lnTo>
                  <a:lnTo>
                    <a:pt x="472" y="2198"/>
                  </a:lnTo>
                  <a:lnTo>
                    <a:pt x="435" y="2140"/>
                  </a:lnTo>
                  <a:lnTo>
                    <a:pt x="399" y="2081"/>
                  </a:lnTo>
                  <a:lnTo>
                    <a:pt x="363" y="2021"/>
                  </a:lnTo>
                  <a:lnTo>
                    <a:pt x="328" y="1961"/>
                  </a:lnTo>
                  <a:lnTo>
                    <a:pt x="295" y="1901"/>
                  </a:lnTo>
                  <a:lnTo>
                    <a:pt x="263" y="1839"/>
                  </a:lnTo>
                  <a:lnTo>
                    <a:pt x="232" y="1777"/>
                  </a:lnTo>
                  <a:lnTo>
                    <a:pt x="203" y="1714"/>
                  </a:lnTo>
                  <a:lnTo>
                    <a:pt x="203" y="1714"/>
                  </a:lnTo>
                  <a:lnTo>
                    <a:pt x="175" y="1651"/>
                  </a:lnTo>
                  <a:lnTo>
                    <a:pt x="150" y="1586"/>
                  </a:lnTo>
                  <a:lnTo>
                    <a:pt x="126" y="1521"/>
                  </a:lnTo>
                  <a:lnTo>
                    <a:pt x="103" y="1455"/>
                  </a:lnTo>
                  <a:lnTo>
                    <a:pt x="84" y="1387"/>
                  </a:lnTo>
                  <a:lnTo>
                    <a:pt x="66" y="1320"/>
                  </a:lnTo>
                  <a:lnTo>
                    <a:pt x="50" y="1253"/>
                  </a:lnTo>
                  <a:lnTo>
                    <a:pt x="38" y="1184"/>
                  </a:lnTo>
                  <a:lnTo>
                    <a:pt x="38" y="1184"/>
                  </a:lnTo>
                  <a:lnTo>
                    <a:pt x="28" y="1114"/>
                  </a:lnTo>
                  <a:lnTo>
                    <a:pt x="23" y="1080"/>
                  </a:lnTo>
                  <a:lnTo>
                    <a:pt x="20" y="1045"/>
                  </a:lnTo>
                  <a:lnTo>
                    <a:pt x="17" y="1011"/>
                  </a:lnTo>
                  <a:lnTo>
                    <a:pt x="16" y="976"/>
                  </a:lnTo>
                  <a:lnTo>
                    <a:pt x="14" y="941"/>
                  </a:lnTo>
                  <a:lnTo>
                    <a:pt x="14" y="906"/>
                  </a:lnTo>
                  <a:lnTo>
                    <a:pt x="14" y="872"/>
                  </a:lnTo>
                  <a:lnTo>
                    <a:pt x="16" y="837"/>
                  </a:lnTo>
                  <a:lnTo>
                    <a:pt x="17" y="802"/>
                  </a:lnTo>
                  <a:lnTo>
                    <a:pt x="19" y="767"/>
                  </a:lnTo>
                  <a:lnTo>
                    <a:pt x="23" y="732"/>
                  </a:lnTo>
                  <a:lnTo>
                    <a:pt x="26" y="697"/>
                  </a:lnTo>
                  <a:lnTo>
                    <a:pt x="32" y="664"/>
                  </a:lnTo>
                  <a:lnTo>
                    <a:pt x="37" y="629"/>
                  </a:lnTo>
                  <a:lnTo>
                    <a:pt x="37" y="629"/>
                  </a:lnTo>
                  <a:lnTo>
                    <a:pt x="50" y="559"/>
                  </a:lnTo>
                  <a:lnTo>
                    <a:pt x="66" y="489"/>
                  </a:lnTo>
                  <a:lnTo>
                    <a:pt x="84" y="420"/>
                  </a:lnTo>
                  <a:lnTo>
                    <a:pt x="102" y="351"/>
                  </a:lnTo>
                  <a:lnTo>
                    <a:pt x="140" y="214"/>
                  </a:lnTo>
                  <a:lnTo>
                    <a:pt x="158" y="145"/>
                  </a:lnTo>
                  <a:lnTo>
                    <a:pt x="178" y="77"/>
                  </a:lnTo>
                  <a:lnTo>
                    <a:pt x="178" y="77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6"/>
                  </a:lnTo>
                  <a:lnTo>
                    <a:pt x="193" y="4"/>
                  </a:lnTo>
                  <a:lnTo>
                    <a:pt x="191" y="1"/>
                  </a:lnTo>
                  <a:lnTo>
                    <a:pt x="188" y="0"/>
                  </a:lnTo>
                  <a:lnTo>
                    <a:pt x="186" y="0"/>
                  </a:lnTo>
                  <a:lnTo>
                    <a:pt x="184" y="0"/>
                  </a:lnTo>
                  <a:lnTo>
                    <a:pt x="181" y="2"/>
                  </a:lnTo>
                  <a:lnTo>
                    <a:pt x="180" y="5"/>
                  </a:lnTo>
                  <a:lnTo>
                    <a:pt x="18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11" name="Freeform 107">
              <a:extLst>
                <a:ext uri="{FF2B5EF4-FFF2-40B4-BE49-F238E27FC236}">
                  <a16:creationId xmlns:a16="http://schemas.microsoft.com/office/drawing/2014/main" id="{14411304-E198-36BF-FA8C-C31F9F4A0D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2" y="996"/>
              <a:ext cx="162" cy="652"/>
            </a:xfrm>
            <a:custGeom>
              <a:avLst/>
              <a:gdLst>
                <a:gd name="T0" fmla="*/ 1 w 646"/>
                <a:gd name="T1" fmla="*/ 11 h 2606"/>
                <a:gd name="T2" fmla="*/ 56 w 646"/>
                <a:gd name="T3" fmla="*/ 126 h 2606"/>
                <a:gd name="T4" fmla="*/ 158 w 646"/>
                <a:gd name="T5" fmla="*/ 361 h 2606"/>
                <a:gd name="T6" fmla="*/ 206 w 646"/>
                <a:gd name="T7" fmla="*/ 478 h 2606"/>
                <a:gd name="T8" fmla="*/ 296 w 646"/>
                <a:gd name="T9" fmla="*/ 729 h 2606"/>
                <a:gd name="T10" fmla="*/ 377 w 646"/>
                <a:gd name="T11" fmla="*/ 980 h 2606"/>
                <a:gd name="T12" fmla="*/ 414 w 646"/>
                <a:gd name="T13" fmla="*/ 1110 h 2606"/>
                <a:gd name="T14" fmla="*/ 480 w 646"/>
                <a:gd name="T15" fmla="*/ 1369 h 2606"/>
                <a:gd name="T16" fmla="*/ 509 w 646"/>
                <a:gd name="T17" fmla="*/ 1500 h 2606"/>
                <a:gd name="T18" fmla="*/ 547 w 646"/>
                <a:gd name="T19" fmla="*/ 1697 h 2606"/>
                <a:gd name="T20" fmla="*/ 569 w 646"/>
                <a:gd name="T21" fmla="*/ 1828 h 2606"/>
                <a:gd name="T22" fmla="*/ 588 w 646"/>
                <a:gd name="T23" fmla="*/ 1961 h 2606"/>
                <a:gd name="T24" fmla="*/ 595 w 646"/>
                <a:gd name="T25" fmla="*/ 2027 h 2606"/>
                <a:gd name="T26" fmla="*/ 610 w 646"/>
                <a:gd name="T27" fmla="*/ 2154 h 2606"/>
                <a:gd name="T28" fmla="*/ 619 w 646"/>
                <a:gd name="T29" fmla="*/ 2282 h 2606"/>
                <a:gd name="T30" fmla="*/ 627 w 646"/>
                <a:gd name="T31" fmla="*/ 2409 h 2606"/>
                <a:gd name="T32" fmla="*/ 631 w 646"/>
                <a:gd name="T33" fmla="*/ 2537 h 2606"/>
                <a:gd name="T34" fmla="*/ 631 w 646"/>
                <a:gd name="T35" fmla="*/ 2599 h 2606"/>
                <a:gd name="T36" fmla="*/ 631 w 646"/>
                <a:gd name="T37" fmla="*/ 2603 h 2606"/>
                <a:gd name="T38" fmla="*/ 636 w 646"/>
                <a:gd name="T39" fmla="*/ 2606 h 2606"/>
                <a:gd name="T40" fmla="*/ 641 w 646"/>
                <a:gd name="T41" fmla="*/ 2606 h 2606"/>
                <a:gd name="T42" fmla="*/ 645 w 646"/>
                <a:gd name="T43" fmla="*/ 2603 h 2606"/>
                <a:gd name="T44" fmla="*/ 646 w 646"/>
                <a:gd name="T45" fmla="*/ 2599 h 2606"/>
                <a:gd name="T46" fmla="*/ 643 w 646"/>
                <a:gd name="T47" fmla="*/ 2470 h 2606"/>
                <a:gd name="T48" fmla="*/ 639 w 646"/>
                <a:gd name="T49" fmla="*/ 2343 h 2606"/>
                <a:gd name="T50" fmla="*/ 629 w 646"/>
                <a:gd name="T51" fmla="*/ 2214 h 2606"/>
                <a:gd name="T52" fmla="*/ 617 w 646"/>
                <a:gd name="T53" fmla="*/ 2087 h 2606"/>
                <a:gd name="T54" fmla="*/ 610 w 646"/>
                <a:gd name="T55" fmla="*/ 2021 h 2606"/>
                <a:gd name="T56" fmla="*/ 592 w 646"/>
                <a:gd name="T57" fmla="*/ 1890 h 2606"/>
                <a:gd name="T58" fmla="*/ 573 w 646"/>
                <a:gd name="T59" fmla="*/ 1759 h 2606"/>
                <a:gd name="T60" fmla="*/ 537 w 646"/>
                <a:gd name="T61" fmla="*/ 1563 h 2606"/>
                <a:gd name="T62" fmla="*/ 509 w 646"/>
                <a:gd name="T63" fmla="*/ 1431 h 2606"/>
                <a:gd name="T64" fmla="*/ 444 w 646"/>
                <a:gd name="T65" fmla="*/ 1167 h 2606"/>
                <a:gd name="T66" fmla="*/ 408 w 646"/>
                <a:gd name="T67" fmla="*/ 1037 h 2606"/>
                <a:gd name="T68" fmla="*/ 330 w 646"/>
                <a:gd name="T69" fmla="*/ 783 h 2606"/>
                <a:gd name="T70" fmla="*/ 241 w 646"/>
                <a:gd name="T71" fmla="*/ 531 h 2606"/>
                <a:gd name="T72" fmla="*/ 194 w 646"/>
                <a:gd name="T73" fmla="*/ 411 h 2606"/>
                <a:gd name="T74" fmla="*/ 95 w 646"/>
                <a:gd name="T75" fmla="*/ 176 h 2606"/>
                <a:gd name="T76" fmla="*/ 41 w 646"/>
                <a:gd name="T77" fmla="*/ 60 h 2606"/>
                <a:gd name="T78" fmla="*/ 13 w 646"/>
                <a:gd name="T79" fmla="*/ 4 h 2606"/>
                <a:gd name="T80" fmla="*/ 12 w 646"/>
                <a:gd name="T81" fmla="*/ 1 h 2606"/>
                <a:gd name="T82" fmla="*/ 7 w 646"/>
                <a:gd name="T83" fmla="*/ 0 h 2606"/>
                <a:gd name="T84" fmla="*/ 2 w 646"/>
                <a:gd name="T85" fmla="*/ 2 h 2606"/>
                <a:gd name="T86" fmla="*/ 0 w 646"/>
                <a:gd name="T87" fmla="*/ 7 h 2606"/>
                <a:gd name="T88" fmla="*/ 1 w 646"/>
                <a:gd name="T89" fmla="*/ 11 h 26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46" h="2606">
                  <a:moveTo>
                    <a:pt x="1" y="11"/>
                  </a:moveTo>
                  <a:lnTo>
                    <a:pt x="1" y="11"/>
                  </a:lnTo>
                  <a:lnTo>
                    <a:pt x="29" y="69"/>
                  </a:lnTo>
                  <a:lnTo>
                    <a:pt x="56" y="126"/>
                  </a:lnTo>
                  <a:lnTo>
                    <a:pt x="109" y="243"/>
                  </a:lnTo>
                  <a:lnTo>
                    <a:pt x="158" y="361"/>
                  </a:lnTo>
                  <a:lnTo>
                    <a:pt x="206" y="478"/>
                  </a:lnTo>
                  <a:lnTo>
                    <a:pt x="206" y="478"/>
                  </a:lnTo>
                  <a:lnTo>
                    <a:pt x="252" y="603"/>
                  </a:lnTo>
                  <a:lnTo>
                    <a:pt x="296" y="729"/>
                  </a:lnTo>
                  <a:lnTo>
                    <a:pt x="338" y="854"/>
                  </a:lnTo>
                  <a:lnTo>
                    <a:pt x="377" y="980"/>
                  </a:lnTo>
                  <a:lnTo>
                    <a:pt x="377" y="980"/>
                  </a:lnTo>
                  <a:lnTo>
                    <a:pt x="414" y="1110"/>
                  </a:lnTo>
                  <a:lnTo>
                    <a:pt x="448" y="1239"/>
                  </a:lnTo>
                  <a:lnTo>
                    <a:pt x="480" y="1369"/>
                  </a:lnTo>
                  <a:lnTo>
                    <a:pt x="509" y="1500"/>
                  </a:lnTo>
                  <a:lnTo>
                    <a:pt x="509" y="1500"/>
                  </a:lnTo>
                  <a:lnTo>
                    <a:pt x="535" y="1631"/>
                  </a:lnTo>
                  <a:lnTo>
                    <a:pt x="547" y="1697"/>
                  </a:lnTo>
                  <a:lnTo>
                    <a:pt x="558" y="1764"/>
                  </a:lnTo>
                  <a:lnTo>
                    <a:pt x="569" y="1828"/>
                  </a:lnTo>
                  <a:lnTo>
                    <a:pt x="579" y="1895"/>
                  </a:lnTo>
                  <a:lnTo>
                    <a:pt x="588" y="1961"/>
                  </a:lnTo>
                  <a:lnTo>
                    <a:pt x="595" y="2027"/>
                  </a:lnTo>
                  <a:lnTo>
                    <a:pt x="595" y="2027"/>
                  </a:lnTo>
                  <a:lnTo>
                    <a:pt x="603" y="2091"/>
                  </a:lnTo>
                  <a:lnTo>
                    <a:pt x="610" y="2154"/>
                  </a:lnTo>
                  <a:lnTo>
                    <a:pt x="615" y="2218"/>
                  </a:lnTo>
                  <a:lnTo>
                    <a:pt x="619" y="2282"/>
                  </a:lnTo>
                  <a:lnTo>
                    <a:pt x="624" y="2345"/>
                  </a:lnTo>
                  <a:lnTo>
                    <a:pt x="627" y="2409"/>
                  </a:lnTo>
                  <a:lnTo>
                    <a:pt x="629" y="2473"/>
                  </a:lnTo>
                  <a:lnTo>
                    <a:pt x="631" y="2537"/>
                  </a:lnTo>
                  <a:lnTo>
                    <a:pt x="631" y="2537"/>
                  </a:lnTo>
                  <a:lnTo>
                    <a:pt x="631" y="2599"/>
                  </a:lnTo>
                  <a:lnTo>
                    <a:pt x="631" y="2599"/>
                  </a:lnTo>
                  <a:lnTo>
                    <a:pt x="631" y="2603"/>
                  </a:lnTo>
                  <a:lnTo>
                    <a:pt x="634" y="2605"/>
                  </a:lnTo>
                  <a:lnTo>
                    <a:pt x="636" y="2606"/>
                  </a:lnTo>
                  <a:lnTo>
                    <a:pt x="639" y="2606"/>
                  </a:lnTo>
                  <a:lnTo>
                    <a:pt x="641" y="2606"/>
                  </a:lnTo>
                  <a:lnTo>
                    <a:pt x="643" y="2605"/>
                  </a:lnTo>
                  <a:lnTo>
                    <a:pt x="645" y="2603"/>
                  </a:lnTo>
                  <a:lnTo>
                    <a:pt x="646" y="2599"/>
                  </a:lnTo>
                  <a:lnTo>
                    <a:pt x="646" y="2599"/>
                  </a:lnTo>
                  <a:lnTo>
                    <a:pt x="646" y="2535"/>
                  </a:lnTo>
                  <a:lnTo>
                    <a:pt x="643" y="2470"/>
                  </a:lnTo>
                  <a:lnTo>
                    <a:pt x="641" y="2407"/>
                  </a:lnTo>
                  <a:lnTo>
                    <a:pt x="639" y="2343"/>
                  </a:lnTo>
                  <a:lnTo>
                    <a:pt x="634" y="2278"/>
                  </a:lnTo>
                  <a:lnTo>
                    <a:pt x="629" y="2214"/>
                  </a:lnTo>
                  <a:lnTo>
                    <a:pt x="623" y="2151"/>
                  </a:lnTo>
                  <a:lnTo>
                    <a:pt x="617" y="2087"/>
                  </a:lnTo>
                  <a:lnTo>
                    <a:pt x="617" y="2087"/>
                  </a:lnTo>
                  <a:lnTo>
                    <a:pt x="610" y="2021"/>
                  </a:lnTo>
                  <a:lnTo>
                    <a:pt x="601" y="1955"/>
                  </a:lnTo>
                  <a:lnTo>
                    <a:pt x="592" y="1890"/>
                  </a:lnTo>
                  <a:lnTo>
                    <a:pt x="582" y="1824"/>
                  </a:lnTo>
                  <a:lnTo>
                    <a:pt x="573" y="1759"/>
                  </a:lnTo>
                  <a:lnTo>
                    <a:pt x="561" y="1694"/>
                  </a:lnTo>
                  <a:lnTo>
                    <a:pt x="537" y="1563"/>
                  </a:lnTo>
                  <a:lnTo>
                    <a:pt x="537" y="1563"/>
                  </a:lnTo>
                  <a:lnTo>
                    <a:pt x="509" y="1431"/>
                  </a:lnTo>
                  <a:lnTo>
                    <a:pt x="478" y="1300"/>
                  </a:lnTo>
                  <a:lnTo>
                    <a:pt x="444" y="1167"/>
                  </a:lnTo>
                  <a:lnTo>
                    <a:pt x="408" y="1037"/>
                  </a:lnTo>
                  <a:lnTo>
                    <a:pt x="408" y="1037"/>
                  </a:lnTo>
                  <a:lnTo>
                    <a:pt x="371" y="909"/>
                  </a:lnTo>
                  <a:lnTo>
                    <a:pt x="330" y="783"/>
                  </a:lnTo>
                  <a:lnTo>
                    <a:pt x="287" y="656"/>
                  </a:lnTo>
                  <a:lnTo>
                    <a:pt x="241" y="531"/>
                  </a:lnTo>
                  <a:lnTo>
                    <a:pt x="241" y="531"/>
                  </a:lnTo>
                  <a:lnTo>
                    <a:pt x="194" y="411"/>
                  </a:lnTo>
                  <a:lnTo>
                    <a:pt x="146" y="293"/>
                  </a:lnTo>
                  <a:lnTo>
                    <a:pt x="95" y="176"/>
                  </a:lnTo>
                  <a:lnTo>
                    <a:pt x="68" y="118"/>
                  </a:lnTo>
                  <a:lnTo>
                    <a:pt x="41" y="60"/>
                  </a:lnTo>
                  <a:lnTo>
                    <a:pt x="41" y="60"/>
                  </a:lnTo>
                  <a:lnTo>
                    <a:pt x="13" y="4"/>
                  </a:lnTo>
                  <a:lnTo>
                    <a:pt x="13" y="4"/>
                  </a:lnTo>
                  <a:lnTo>
                    <a:pt x="12" y="1"/>
                  </a:lnTo>
                  <a:lnTo>
                    <a:pt x="9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1" y="5"/>
                  </a:lnTo>
                  <a:lnTo>
                    <a:pt x="0" y="7"/>
                  </a:lnTo>
                  <a:lnTo>
                    <a:pt x="1" y="11"/>
                  </a:lnTo>
                  <a:lnTo>
                    <a:pt x="1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12" name="Freeform 108">
              <a:extLst>
                <a:ext uri="{FF2B5EF4-FFF2-40B4-BE49-F238E27FC236}">
                  <a16:creationId xmlns:a16="http://schemas.microsoft.com/office/drawing/2014/main" id="{F7D1F21C-DF4C-3E87-E643-48918AFC4A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5" y="630"/>
              <a:ext cx="223" cy="293"/>
            </a:xfrm>
            <a:custGeom>
              <a:avLst/>
              <a:gdLst>
                <a:gd name="T0" fmla="*/ 792 w 892"/>
                <a:gd name="T1" fmla="*/ 26 h 1171"/>
                <a:gd name="T2" fmla="*/ 827 w 892"/>
                <a:gd name="T3" fmla="*/ 73 h 1171"/>
                <a:gd name="T4" fmla="*/ 852 w 892"/>
                <a:gd name="T5" fmla="*/ 125 h 1171"/>
                <a:gd name="T6" fmla="*/ 868 w 892"/>
                <a:gd name="T7" fmla="*/ 181 h 1171"/>
                <a:gd name="T8" fmla="*/ 876 w 892"/>
                <a:gd name="T9" fmla="*/ 240 h 1171"/>
                <a:gd name="T10" fmla="*/ 877 w 892"/>
                <a:gd name="T11" fmla="*/ 298 h 1171"/>
                <a:gd name="T12" fmla="*/ 870 w 892"/>
                <a:gd name="T13" fmla="*/ 392 h 1171"/>
                <a:gd name="T14" fmla="*/ 839 w 892"/>
                <a:gd name="T15" fmla="*/ 531 h 1171"/>
                <a:gd name="T16" fmla="*/ 793 w 892"/>
                <a:gd name="T17" fmla="*/ 666 h 1171"/>
                <a:gd name="T18" fmla="*/ 744 w 892"/>
                <a:gd name="T19" fmla="*/ 794 h 1171"/>
                <a:gd name="T20" fmla="*/ 708 w 892"/>
                <a:gd name="T21" fmla="*/ 877 h 1171"/>
                <a:gd name="T22" fmla="*/ 676 w 892"/>
                <a:gd name="T23" fmla="*/ 935 h 1171"/>
                <a:gd name="T24" fmla="*/ 636 w 892"/>
                <a:gd name="T25" fmla="*/ 987 h 1171"/>
                <a:gd name="T26" fmla="*/ 607 w 892"/>
                <a:gd name="T27" fmla="*/ 1014 h 1171"/>
                <a:gd name="T28" fmla="*/ 560 w 892"/>
                <a:gd name="T29" fmla="*/ 1050 h 1171"/>
                <a:gd name="T30" fmla="*/ 508 w 892"/>
                <a:gd name="T31" fmla="*/ 1081 h 1171"/>
                <a:gd name="T32" fmla="*/ 396 w 892"/>
                <a:gd name="T33" fmla="*/ 1123 h 1171"/>
                <a:gd name="T34" fmla="*/ 313 w 892"/>
                <a:gd name="T35" fmla="*/ 1143 h 1171"/>
                <a:gd name="T36" fmla="*/ 245 w 892"/>
                <a:gd name="T37" fmla="*/ 1154 h 1171"/>
                <a:gd name="T38" fmla="*/ 175 w 892"/>
                <a:gd name="T39" fmla="*/ 1155 h 1171"/>
                <a:gd name="T40" fmla="*/ 135 w 892"/>
                <a:gd name="T41" fmla="*/ 1149 h 1171"/>
                <a:gd name="T42" fmla="*/ 80 w 892"/>
                <a:gd name="T43" fmla="*/ 1129 h 1171"/>
                <a:gd name="T44" fmla="*/ 33 w 892"/>
                <a:gd name="T45" fmla="*/ 1093 h 1171"/>
                <a:gd name="T46" fmla="*/ 13 w 892"/>
                <a:gd name="T47" fmla="*/ 1061 h 1171"/>
                <a:gd name="T48" fmla="*/ 8 w 892"/>
                <a:gd name="T49" fmla="*/ 1058 h 1171"/>
                <a:gd name="T50" fmla="*/ 1 w 892"/>
                <a:gd name="T51" fmla="*/ 1060 h 1171"/>
                <a:gd name="T52" fmla="*/ 0 w 892"/>
                <a:gd name="T53" fmla="*/ 1068 h 1171"/>
                <a:gd name="T54" fmla="*/ 23 w 892"/>
                <a:gd name="T55" fmla="*/ 1101 h 1171"/>
                <a:gd name="T56" fmla="*/ 67 w 892"/>
                <a:gd name="T57" fmla="*/ 1138 h 1171"/>
                <a:gd name="T58" fmla="*/ 121 w 892"/>
                <a:gd name="T59" fmla="*/ 1161 h 1171"/>
                <a:gd name="T60" fmla="*/ 169 w 892"/>
                <a:gd name="T61" fmla="*/ 1169 h 1171"/>
                <a:gd name="T62" fmla="*/ 242 w 892"/>
                <a:gd name="T63" fmla="*/ 1168 h 1171"/>
                <a:gd name="T64" fmla="*/ 314 w 892"/>
                <a:gd name="T65" fmla="*/ 1156 h 1171"/>
                <a:gd name="T66" fmla="*/ 434 w 892"/>
                <a:gd name="T67" fmla="*/ 1126 h 1171"/>
                <a:gd name="T68" fmla="*/ 529 w 892"/>
                <a:gd name="T69" fmla="*/ 1087 h 1171"/>
                <a:gd name="T70" fmla="*/ 581 w 892"/>
                <a:gd name="T71" fmla="*/ 1054 h 1171"/>
                <a:gd name="T72" fmla="*/ 614 w 892"/>
                <a:gd name="T73" fmla="*/ 1029 h 1171"/>
                <a:gd name="T74" fmla="*/ 659 w 892"/>
                <a:gd name="T75" fmla="*/ 982 h 1171"/>
                <a:gd name="T76" fmla="*/ 696 w 892"/>
                <a:gd name="T77" fmla="*/ 928 h 1171"/>
                <a:gd name="T78" fmla="*/ 718 w 892"/>
                <a:gd name="T79" fmla="*/ 891 h 1171"/>
                <a:gd name="T80" fmla="*/ 789 w 892"/>
                <a:gd name="T81" fmla="*/ 719 h 1171"/>
                <a:gd name="T82" fmla="*/ 823 w 892"/>
                <a:gd name="T83" fmla="*/ 626 h 1171"/>
                <a:gd name="T84" fmla="*/ 865 w 892"/>
                <a:gd name="T85" fmla="*/ 487 h 1171"/>
                <a:gd name="T86" fmla="*/ 887 w 892"/>
                <a:gd name="T87" fmla="*/ 366 h 1171"/>
                <a:gd name="T88" fmla="*/ 892 w 892"/>
                <a:gd name="T89" fmla="*/ 301 h 1171"/>
                <a:gd name="T90" fmla="*/ 888 w 892"/>
                <a:gd name="T91" fmla="*/ 219 h 1171"/>
                <a:gd name="T92" fmla="*/ 877 w 892"/>
                <a:gd name="T93" fmla="*/ 158 h 1171"/>
                <a:gd name="T94" fmla="*/ 857 w 892"/>
                <a:gd name="T95" fmla="*/ 100 h 1171"/>
                <a:gd name="T96" fmla="*/ 827 w 892"/>
                <a:gd name="T97" fmla="*/ 47 h 1171"/>
                <a:gd name="T98" fmla="*/ 802 w 892"/>
                <a:gd name="T99" fmla="*/ 15 h 1171"/>
                <a:gd name="T100" fmla="*/ 786 w 892"/>
                <a:gd name="T101" fmla="*/ 1 h 1171"/>
                <a:gd name="T102" fmla="*/ 778 w 892"/>
                <a:gd name="T103" fmla="*/ 2 h 1171"/>
                <a:gd name="T104" fmla="*/ 777 w 892"/>
                <a:gd name="T105" fmla="*/ 9 h 1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892" h="1171">
                  <a:moveTo>
                    <a:pt x="778" y="12"/>
                  </a:moveTo>
                  <a:lnTo>
                    <a:pt x="778" y="12"/>
                  </a:lnTo>
                  <a:lnTo>
                    <a:pt x="792" y="26"/>
                  </a:lnTo>
                  <a:lnTo>
                    <a:pt x="805" y="41"/>
                  </a:lnTo>
                  <a:lnTo>
                    <a:pt x="816" y="56"/>
                  </a:lnTo>
                  <a:lnTo>
                    <a:pt x="827" y="73"/>
                  </a:lnTo>
                  <a:lnTo>
                    <a:pt x="837" y="90"/>
                  </a:lnTo>
                  <a:lnTo>
                    <a:pt x="845" y="107"/>
                  </a:lnTo>
                  <a:lnTo>
                    <a:pt x="852" y="125"/>
                  </a:lnTo>
                  <a:lnTo>
                    <a:pt x="858" y="144"/>
                  </a:lnTo>
                  <a:lnTo>
                    <a:pt x="863" y="162"/>
                  </a:lnTo>
                  <a:lnTo>
                    <a:pt x="868" y="181"/>
                  </a:lnTo>
                  <a:lnTo>
                    <a:pt x="871" y="201"/>
                  </a:lnTo>
                  <a:lnTo>
                    <a:pt x="874" y="220"/>
                  </a:lnTo>
                  <a:lnTo>
                    <a:pt x="876" y="240"/>
                  </a:lnTo>
                  <a:lnTo>
                    <a:pt x="877" y="259"/>
                  </a:lnTo>
                  <a:lnTo>
                    <a:pt x="877" y="298"/>
                  </a:lnTo>
                  <a:lnTo>
                    <a:pt x="877" y="298"/>
                  </a:lnTo>
                  <a:lnTo>
                    <a:pt x="877" y="322"/>
                  </a:lnTo>
                  <a:lnTo>
                    <a:pt x="875" y="345"/>
                  </a:lnTo>
                  <a:lnTo>
                    <a:pt x="870" y="392"/>
                  </a:lnTo>
                  <a:lnTo>
                    <a:pt x="862" y="439"/>
                  </a:lnTo>
                  <a:lnTo>
                    <a:pt x="851" y="485"/>
                  </a:lnTo>
                  <a:lnTo>
                    <a:pt x="839" y="531"/>
                  </a:lnTo>
                  <a:lnTo>
                    <a:pt x="825" y="577"/>
                  </a:lnTo>
                  <a:lnTo>
                    <a:pt x="810" y="621"/>
                  </a:lnTo>
                  <a:lnTo>
                    <a:pt x="793" y="666"/>
                  </a:lnTo>
                  <a:lnTo>
                    <a:pt x="793" y="666"/>
                  </a:lnTo>
                  <a:lnTo>
                    <a:pt x="761" y="752"/>
                  </a:lnTo>
                  <a:lnTo>
                    <a:pt x="744" y="794"/>
                  </a:lnTo>
                  <a:lnTo>
                    <a:pt x="726" y="838"/>
                  </a:lnTo>
                  <a:lnTo>
                    <a:pt x="726" y="838"/>
                  </a:lnTo>
                  <a:lnTo>
                    <a:pt x="708" y="877"/>
                  </a:lnTo>
                  <a:lnTo>
                    <a:pt x="697" y="897"/>
                  </a:lnTo>
                  <a:lnTo>
                    <a:pt x="688" y="916"/>
                  </a:lnTo>
                  <a:lnTo>
                    <a:pt x="676" y="935"/>
                  </a:lnTo>
                  <a:lnTo>
                    <a:pt x="664" y="953"/>
                  </a:lnTo>
                  <a:lnTo>
                    <a:pt x="650" y="970"/>
                  </a:lnTo>
                  <a:lnTo>
                    <a:pt x="636" y="987"/>
                  </a:lnTo>
                  <a:lnTo>
                    <a:pt x="636" y="987"/>
                  </a:lnTo>
                  <a:lnTo>
                    <a:pt x="622" y="1001"/>
                  </a:lnTo>
                  <a:lnTo>
                    <a:pt x="607" y="1014"/>
                  </a:lnTo>
                  <a:lnTo>
                    <a:pt x="592" y="1028"/>
                  </a:lnTo>
                  <a:lnTo>
                    <a:pt x="576" y="1040"/>
                  </a:lnTo>
                  <a:lnTo>
                    <a:pt x="560" y="1050"/>
                  </a:lnTo>
                  <a:lnTo>
                    <a:pt x="544" y="1061"/>
                  </a:lnTo>
                  <a:lnTo>
                    <a:pt x="526" y="1071"/>
                  </a:lnTo>
                  <a:lnTo>
                    <a:pt x="508" y="1081"/>
                  </a:lnTo>
                  <a:lnTo>
                    <a:pt x="472" y="1096"/>
                  </a:lnTo>
                  <a:lnTo>
                    <a:pt x="434" y="1111"/>
                  </a:lnTo>
                  <a:lnTo>
                    <a:pt x="396" y="1123"/>
                  </a:lnTo>
                  <a:lnTo>
                    <a:pt x="358" y="1132"/>
                  </a:lnTo>
                  <a:lnTo>
                    <a:pt x="358" y="1132"/>
                  </a:lnTo>
                  <a:lnTo>
                    <a:pt x="313" y="1143"/>
                  </a:lnTo>
                  <a:lnTo>
                    <a:pt x="290" y="1147"/>
                  </a:lnTo>
                  <a:lnTo>
                    <a:pt x="267" y="1151"/>
                  </a:lnTo>
                  <a:lnTo>
                    <a:pt x="245" y="1154"/>
                  </a:lnTo>
                  <a:lnTo>
                    <a:pt x="221" y="1155"/>
                  </a:lnTo>
                  <a:lnTo>
                    <a:pt x="198" y="1156"/>
                  </a:lnTo>
                  <a:lnTo>
                    <a:pt x="175" y="1155"/>
                  </a:lnTo>
                  <a:lnTo>
                    <a:pt x="175" y="1155"/>
                  </a:lnTo>
                  <a:lnTo>
                    <a:pt x="156" y="1153"/>
                  </a:lnTo>
                  <a:lnTo>
                    <a:pt x="135" y="1149"/>
                  </a:lnTo>
                  <a:lnTo>
                    <a:pt x="116" y="1144"/>
                  </a:lnTo>
                  <a:lnTo>
                    <a:pt x="98" y="1137"/>
                  </a:lnTo>
                  <a:lnTo>
                    <a:pt x="80" y="1129"/>
                  </a:lnTo>
                  <a:lnTo>
                    <a:pt x="63" y="1119"/>
                  </a:lnTo>
                  <a:lnTo>
                    <a:pt x="48" y="1106"/>
                  </a:lnTo>
                  <a:lnTo>
                    <a:pt x="33" y="1093"/>
                  </a:lnTo>
                  <a:lnTo>
                    <a:pt x="33" y="1093"/>
                  </a:lnTo>
                  <a:lnTo>
                    <a:pt x="23" y="1077"/>
                  </a:lnTo>
                  <a:lnTo>
                    <a:pt x="13" y="1061"/>
                  </a:lnTo>
                  <a:lnTo>
                    <a:pt x="13" y="1061"/>
                  </a:lnTo>
                  <a:lnTo>
                    <a:pt x="11" y="1059"/>
                  </a:lnTo>
                  <a:lnTo>
                    <a:pt x="8" y="1058"/>
                  </a:lnTo>
                  <a:lnTo>
                    <a:pt x="6" y="1058"/>
                  </a:lnTo>
                  <a:lnTo>
                    <a:pt x="3" y="1059"/>
                  </a:lnTo>
                  <a:lnTo>
                    <a:pt x="1" y="1060"/>
                  </a:lnTo>
                  <a:lnTo>
                    <a:pt x="0" y="1062"/>
                  </a:lnTo>
                  <a:lnTo>
                    <a:pt x="0" y="1066"/>
                  </a:lnTo>
                  <a:lnTo>
                    <a:pt x="0" y="1068"/>
                  </a:lnTo>
                  <a:lnTo>
                    <a:pt x="0" y="1068"/>
                  </a:lnTo>
                  <a:lnTo>
                    <a:pt x="11" y="1085"/>
                  </a:lnTo>
                  <a:lnTo>
                    <a:pt x="23" y="1101"/>
                  </a:lnTo>
                  <a:lnTo>
                    <a:pt x="36" y="1115"/>
                  </a:lnTo>
                  <a:lnTo>
                    <a:pt x="51" y="1127"/>
                  </a:lnTo>
                  <a:lnTo>
                    <a:pt x="67" y="1138"/>
                  </a:lnTo>
                  <a:lnTo>
                    <a:pt x="85" y="1147"/>
                  </a:lnTo>
                  <a:lnTo>
                    <a:pt x="103" y="1155"/>
                  </a:lnTo>
                  <a:lnTo>
                    <a:pt x="121" y="1161"/>
                  </a:lnTo>
                  <a:lnTo>
                    <a:pt x="121" y="1161"/>
                  </a:lnTo>
                  <a:lnTo>
                    <a:pt x="145" y="1166"/>
                  </a:lnTo>
                  <a:lnTo>
                    <a:pt x="169" y="1169"/>
                  </a:lnTo>
                  <a:lnTo>
                    <a:pt x="193" y="1171"/>
                  </a:lnTo>
                  <a:lnTo>
                    <a:pt x="218" y="1169"/>
                  </a:lnTo>
                  <a:lnTo>
                    <a:pt x="242" y="1168"/>
                  </a:lnTo>
                  <a:lnTo>
                    <a:pt x="266" y="1165"/>
                  </a:lnTo>
                  <a:lnTo>
                    <a:pt x="314" y="1156"/>
                  </a:lnTo>
                  <a:lnTo>
                    <a:pt x="314" y="1156"/>
                  </a:lnTo>
                  <a:lnTo>
                    <a:pt x="355" y="1148"/>
                  </a:lnTo>
                  <a:lnTo>
                    <a:pt x="395" y="1138"/>
                  </a:lnTo>
                  <a:lnTo>
                    <a:pt x="434" y="1126"/>
                  </a:lnTo>
                  <a:lnTo>
                    <a:pt x="473" y="1112"/>
                  </a:lnTo>
                  <a:lnTo>
                    <a:pt x="510" y="1095"/>
                  </a:lnTo>
                  <a:lnTo>
                    <a:pt x="529" y="1087"/>
                  </a:lnTo>
                  <a:lnTo>
                    <a:pt x="547" y="1076"/>
                  </a:lnTo>
                  <a:lnTo>
                    <a:pt x="564" y="1065"/>
                  </a:lnTo>
                  <a:lnTo>
                    <a:pt x="581" y="1054"/>
                  </a:lnTo>
                  <a:lnTo>
                    <a:pt x="598" y="1042"/>
                  </a:lnTo>
                  <a:lnTo>
                    <a:pt x="614" y="1029"/>
                  </a:lnTo>
                  <a:lnTo>
                    <a:pt x="614" y="1029"/>
                  </a:lnTo>
                  <a:lnTo>
                    <a:pt x="630" y="1013"/>
                  </a:lnTo>
                  <a:lnTo>
                    <a:pt x="646" y="998"/>
                  </a:lnTo>
                  <a:lnTo>
                    <a:pt x="659" y="982"/>
                  </a:lnTo>
                  <a:lnTo>
                    <a:pt x="672" y="965"/>
                  </a:lnTo>
                  <a:lnTo>
                    <a:pt x="685" y="947"/>
                  </a:lnTo>
                  <a:lnTo>
                    <a:pt x="696" y="928"/>
                  </a:lnTo>
                  <a:lnTo>
                    <a:pt x="707" y="910"/>
                  </a:lnTo>
                  <a:lnTo>
                    <a:pt x="718" y="891"/>
                  </a:lnTo>
                  <a:lnTo>
                    <a:pt x="718" y="891"/>
                  </a:lnTo>
                  <a:lnTo>
                    <a:pt x="737" y="848"/>
                  </a:lnTo>
                  <a:lnTo>
                    <a:pt x="755" y="805"/>
                  </a:lnTo>
                  <a:lnTo>
                    <a:pt x="789" y="719"/>
                  </a:lnTo>
                  <a:lnTo>
                    <a:pt x="789" y="719"/>
                  </a:lnTo>
                  <a:lnTo>
                    <a:pt x="807" y="673"/>
                  </a:lnTo>
                  <a:lnTo>
                    <a:pt x="823" y="626"/>
                  </a:lnTo>
                  <a:lnTo>
                    <a:pt x="839" y="580"/>
                  </a:lnTo>
                  <a:lnTo>
                    <a:pt x="853" y="534"/>
                  </a:lnTo>
                  <a:lnTo>
                    <a:pt x="865" y="487"/>
                  </a:lnTo>
                  <a:lnTo>
                    <a:pt x="876" y="439"/>
                  </a:lnTo>
                  <a:lnTo>
                    <a:pt x="885" y="390"/>
                  </a:lnTo>
                  <a:lnTo>
                    <a:pt x="887" y="366"/>
                  </a:lnTo>
                  <a:lnTo>
                    <a:pt x="889" y="342"/>
                  </a:lnTo>
                  <a:lnTo>
                    <a:pt x="889" y="342"/>
                  </a:lnTo>
                  <a:lnTo>
                    <a:pt x="892" y="301"/>
                  </a:lnTo>
                  <a:lnTo>
                    <a:pt x="892" y="259"/>
                  </a:lnTo>
                  <a:lnTo>
                    <a:pt x="891" y="239"/>
                  </a:lnTo>
                  <a:lnTo>
                    <a:pt x="888" y="219"/>
                  </a:lnTo>
                  <a:lnTo>
                    <a:pt x="886" y="198"/>
                  </a:lnTo>
                  <a:lnTo>
                    <a:pt x="882" y="178"/>
                  </a:lnTo>
                  <a:lnTo>
                    <a:pt x="877" y="158"/>
                  </a:lnTo>
                  <a:lnTo>
                    <a:pt x="871" y="138"/>
                  </a:lnTo>
                  <a:lnTo>
                    <a:pt x="865" y="119"/>
                  </a:lnTo>
                  <a:lnTo>
                    <a:pt x="857" y="100"/>
                  </a:lnTo>
                  <a:lnTo>
                    <a:pt x="849" y="81"/>
                  </a:lnTo>
                  <a:lnTo>
                    <a:pt x="839" y="63"/>
                  </a:lnTo>
                  <a:lnTo>
                    <a:pt x="827" y="47"/>
                  </a:lnTo>
                  <a:lnTo>
                    <a:pt x="815" y="30"/>
                  </a:lnTo>
                  <a:lnTo>
                    <a:pt x="815" y="30"/>
                  </a:lnTo>
                  <a:lnTo>
                    <a:pt x="802" y="15"/>
                  </a:lnTo>
                  <a:lnTo>
                    <a:pt x="789" y="2"/>
                  </a:lnTo>
                  <a:lnTo>
                    <a:pt x="789" y="2"/>
                  </a:lnTo>
                  <a:lnTo>
                    <a:pt x="786" y="1"/>
                  </a:lnTo>
                  <a:lnTo>
                    <a:pt x="783" y="0"/>
                  </a:lnTo>
                  <a:lnTo>
                    <a:pt x="780" y="1"/>
                  </a:lnTo>
                  <a:lnTo>
                    <a:pt x="778" y="2"/>
                  </a:lnTo>
                  <a:lnTo>
                    <a:pt x="777" y="5"/>
                  </a:lnTo>
                  <a:lnTo>
                    <a:pt x="777" y="7"/>
                  </a:lnTo>
                  <a:lnTo>
                    <a:pt x="777" y="9"/>
                  </a:lnTo>
                  <a:lnTo>
                    <a:pt x="778" y="12"/>
                  </a:lnTo>
                  <a:lnTo>
                    <a:pt x="778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13" name="Freeform 109">
              <a:extLst>
                <a:ext uri="{FF2B5EF4-FFF2-40B4-BE49-F238E27FC236}">
                  <a16:creationId xmlns:a16="http://schemas.microsoft.com/office/drawing/2014/main" id="{8C8CA224-F0E9-0000-3E01-A42FC437562B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3" y="727"/>
              <a:ext cx="68" cy="106"/>
            </a:xfrm>
            <a:custGeom>
              <a:avLst/>
              <a:gdLst>
                <a:gd name="T0" fmla="*/ 161 w 274"/>
                <a:gd name="T1" fmla="*/ 41 h 422"/>
                <a:gd name="T2" fmla="*/ 186 w 274"/>
                <a:gd name="T3" fmla="*/ 25 h 422"/>
                <a:gd name="T4" fmla="*/ 208 w 274"/>
                <a:gd name="T5" fmla="*/ 17 h 422"/>
                <a:gd name="T6" fmla="*/ 215 w 274"/>
                <a:gd name="T7" fmla="*/ 16 h 422"/>
                <a:gd name="T8" fmla="*/ 237 w 274"/>
                <a:gd name="T9" fmla="*/ 17 h 422"/>
                <a:gd name="T10" fmla="*/ 246 w 274"/>
                <a:gd name="T11" fmla="*/ 22 h 422"/>
                <a:gd name="T12" fmla="*/ 255 w 274"/>
                <a:gd name="T13" fmla="*/ 29 h 422"/>
                <a:gd name="T14" fmla="*/ 258 w 274"/>
                <a:gd name="T15" fmla="*/ 35 h 422"/>
                <a:gd name="T16" fmla="*/ 261 w 274"/>
                <a:gd name="T17" fmla="*/ 50 h 422"/>
                <a:gd name="T18" fmla="*/ 257 w 274"/>
                <a:gd name="T19" fmla="*/ 63 h 422"/>
                <a:gd name="T20" fmla="*/ 249 w 274"/>
                <a:gd name="T21" fmla="*/ 82 h 422"/>
                <a:gd name="T22" fmla="*/ 221 w 274"/>
                <a:gd name="T23" fmla="*/ 135 h 422"/>
                <a:gd name="T24" fmla="*/ 205 w 274"/>
                <a:gd name="T25" fmla="*/ 160 h 422"/>
                <a:gd name="T26" fmla="*/ 171 w 274"/>
                <a:gd name="T27" fmla="*/ 208 h 422"/>
                <a:gd name="T28" fmla="*/ 150 w 274"/>
                <a:gd name="T29" fmla="*/ 230 h 422"/>
                <a:gd name="T30" fmla="*/ 127 w 274"/>
                <a:gd name="T31" fmla="*/ 249 h 422"/>
                <a:gd name="T32" fmla="*/ 79 w 274"/>
                <a:gd name="T33" fmla="*/ 286 h 422"/>
                <a:gd name="T34" fmla="*/ 55 w 274"/>
                <a:gd name="T35" fmla="*/ 307 h 422"/>
                <a:gd name="T36" fmla="*/ 35 w 274"/>
                <a:gd name="T37" fmla="*/ 330 h 422"/>
                <a:gd name="T38" fmla="*/ 17 w 274"/>
                <a:gd name="T39" fmla="*/ 356 h 422"/>
                <a:gd name="T40" fmla="*/ 5 w 274"/>
                <a:gd name="T41" fmla="*/ 384 h 422"/>
                <a:gd name="T42" fmla="*/ 0 w 274"/>
                <a:gd name="T43" fmla="*/ 415 h 422"/>
                <a:gd name="T44" fmla="*/ 1 w 274"/>
                <a:gd name="T45" fmla="*/ 417 h 422"/>
                <a:gd name="T46" fmla="*/ 5 w 274"/>
                <a:gd name="T47" fmla="*/ 421 h 422"/>
                <a:gd name="T48" fmla="*/ 10 w 274"/>
                <a:gd name="T49" fmla="*/ 421 h 422"/>
                <a:gd name="T50" fmla="*/ 14 w 274"/>
                <a:gd name="T51" fmla="*/ 417 h 422"/>
                <a:gd name="T52" fmla="*/ 14 w 274"/>
                <a:gd name="T53" fmla="*/ 415 h 422"/>
                <a:gd name="T54" fmla="*/ 19 w 274"/>
                <a:gd name="T55" fmla="*/ 386 h 422"/>
                <a:gd name="T56" fmla="*/ 31 w 274"/>
                <a:gd name="T57" fmla="*/ 360 h 422"/>
                <a:gd name="T58" fmla="*/ 48 w 274"/>
                <a:gd name="T59" fmla="*/ 336 h 422"/>
                <a:gd name="T60" fmla="*/ 68 w 274"/>
                <a:gd name="T61" fmla="*/ 314 h 422"/>
                <a:gd name="T62" fmla="*/ 94 w 274"/>
                <a:gd name="T63" fmla="*/ 294 h 422"/>
                <a:gd name="T64" fmla="*/ 144 w 274"/>
                <a:gd name="T65" fmla="*/ 254 h 422"/>
                <a:gd name="T66" fmla="*/ 168 w 274"/>
                <a:gd name="T67" fmla="*/ 232 h 422"/>
                <a:gd name="T68" fmla="*/ 179 w 274"/>
                <a:gd name="T69" fmla="*/ 221 h 422"/>
                <a:gd name="T70" fmla="*/ 207 w 274"/>
                <a:gd name="T71" fmla="*/ 184 h 422"/>
                <a:gd name="T72" fmla="*/ 239 w 274"/>
                <a:gd name="T73" fmla="*/ 131 h 422"/>
                <a:gd name="T74" fmla="*/ 255 w 274"/>
                <a:gd name="T75" fmla="*/ 104 h 422"/>
                <a:gd name="T76" fmla="*/ 268 w 274"/>
                <a:gd name="T77" fmla="*/ 76 h 422"/>
                <a:gd name="T78" fmla="*/ 273 w 274"/>
                <a:gd name="T79" fmla="*/ 62 h 422"/>
                <a:gd name="T80" fmla="*/ 274 w 274"/>
                <a:gd name="T81" fmla="*/ 47 h 422"/>
                <a:gd name="T82" fmla="*/ 273 w 274"/>
                <a:gd name="T83" fmla="*/ 33 h 422"/>
                <a:gd name="T84" fmla="*/ 265 w 274"/>
                <a:gd name="T85" fmla="*/ 19 h 422"/>
                <a:gd name="T86" fmla="*/ 261 w 274"/>
                <a:gd name="T87" fmla="*/ 15 h 422"/>
                <a:gd name="T88" fmla="*/ 250 w 274"/>
                <a:gd name="T89" fmla="*/ 7 h 422"/>
                <a:gd name="T90" fmla="*/ 237 w 274"/>
                <a:gd name="T91" fmla="*/ 3 h 422"/>
                <a:gd name="T92" fmla="*/ 223 w 274"/>
                <a:gd name="T93" fmla="*/ 0 h 422"/>
                <a:gd name="T94" fmla="*/ 216 w 274"/>
                <a:gd name="T95" fmla="*/ 0 h 422"/>
                <a:gd name="T96" fmla="*/ 199 w 274"/>
                <a:gd name="T97" fmla="*/ 4 h 422"/>
                <a:gd name="T98" fmla="*/ 184 w 274"/>
                <a:gd name="T99" fmla="*/ 11 h 422"/>
                <a:gd name="T100" fmla="*/ 154 w 274"/>
                <a:gd name="T101" fmla="*/ 29 h 422"/>
                <a:gd name="T102" fmla="*/ 151 w 274"/>
                <a:gd name="T103" fmla="*/ 32 h 422"/>
                <a:gd name="T104" fmla="*/ 151 w 274"/>
                <a:gd name="T105" fmla="*/ 36 h 422"/>
                <a:gd name="T106" fmla="*/ 154 w 274"/>
                <a:gd name="T107" fmla="*/ 41 h 422"/>
                <a:gd name="T108" fmla="*/ 159 w 274"/>
                <a:gd name="T109" fmla="*/ 42 h 422"/>
                <a:gd name="T110" fmla="*/ 161 w 274"/>
                <a:gd name="T111" fmla="*/ 41 h 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74" h="422">
                  <a:moveTo>
                    <a:pt x="161" y="41"/>
                  </a:moveTo>
                  <a:lnTo>
                    <a:pt x="161" y="41"/>
                  </a:lnTo>
                  <a:lnTo>
                    <a:pt x="173" y="33"/>
                  </a:lnTo>
                  <a:lnTo>
                    <a:pt x="186" y="25"/>
                  </a:lnTo>
                  <a:lnTo>
                    <a:pt x="201" y="19"/>
                  </a:lnTo>
                  <a:lnTo>
                    <a:pt x="208" y="17"/>
                  </a:lnTo>
                  <a:lnTo>
                    <a:pt x="215" y="16"/>
                  </a:lnTo>
                  <a:lnTo>
                    <a:pt x="215" y="16"/>
                  </a:lnTo>
                  <a:lnTo>
                    <a:pt x="226" y="15"/>
                  </a:lnTo>
                  <a:lnTo>
                    <a:pt x="237" y="17"/>
                  </a:lnTo>
                  <a:lnTo>
                    <a:pt x="241" y="19"/>
                  </a:lnTo>
                  <a:lnTo>
                    <a:pt x="246" y="22"/>
                  </a:lnTo>
                  <a:lnTo>
                    <a:pt x="251" y="25"/>
                  </a:lnTo>
                  <a:lnTo>
                    <a:pt x="255" y="29"/>
                  </a:lnTo>
                  <a:lnTo>
                    <a:pt x="255" y="29"/>
                  </a:lnTo>
                  <a:lnTo>
                    <a:pt x="258" y="35"/>
                  </a:lnTo>
                  <a:lnTo>
                    <a:pt x="259" y="42"/>
                  </a:lnTo>
                  <a:lnTo>
                    <a:pt x="261" y="50"/>
                  </a:lnTo>
                  <a:lnTo>
                    <a:pt x="259" y="56"/>
                  </a:lnTo>
                  <a:lnTo>
                    <a:pt x="257" y="63"/>
                  </a:lnTo>
                  <a:lnTo>
                    <a:pt x="255" y="70"/>
                  </a:lnTo>
                  <a:lnTo>
                    <a:pt x="249" y="82"/>
                  </a:lnTo>
                  <a:lnTo>
                    <a:pt x="249" y="82"/>
                  </a:lnTo>
                  <a:lnTo>
                    <a:pt x="221" y="135"/>
                  </a:lnTo>
                  <a:lnTo>
                    <a:pt x="221" y="135"/>
                  </a:lnTo>
                  <a:lnTo>
                    <a:pt x="205" y="160"/>
                  </a:lnTo>
                  <a:lnTo>
                    <a:pt x="189" y="184"/>
                  </a:lnTo>
                  <a:lnTo>
                    <a:pt x="171" y="208"/>
                  </a:lnTo>
                  <a:lnTo>
                    <a:pt x="161" y="219"/>
                  </a:lnTo>
                  <a:lnTo>
                    <a:pt x="150" y="230"/>
                  </a:lnTo>
                  <a:lnTo>
                    <a:pt x="150" y="230"/>
                  </a:lnTo>
                  <a:lnTo>
                    <a:pt x="127" y="249"/>
                  </a:lnTo>
                  <a:lnTo>
                    <a:pt x="103" y="268"/>
                  </a:lnTo>
                  <a:lnTo>
                    <a:pt x="79" y="286"/>
                  </a:lnTo>
                  <a:lnTo>
                    <a:pt x="55" y="307"/>
                  </a:lnTo>
                  <a:lnTo>
                    <a:pt x="55" y="307"/>
                  </a:lnTo>
                  <a:lnTo>
                    <a:pt x="44" y="318"/>
                  </a:lnTo>
                  <a:lnTo>
                    <a:pt x="35" y="330"/>
                  </a:lnTo>
                  <a:lnTo>
                    <a:pt x="25" y="343"/>
                  </a:lnTo>
                  <a:lnTo>
                    <a:pt x="17" y="356"/>
                  </a:lnTo>
                  <a:lnTo>
                    <a:pt x="11" y="369"/>
                  </a:lnTo>
                  <a:lnTo>
                    <a:pt x="5" y="384"/>
                  </a:lnTo>
                  <a:lnTo>
                    <a:pt x="1" y="399"/>
                  </a:lnTo>
                  <a:lnTo>
                    <a:pt x="0" y="415"/>
                  </a:lnTo>
                  <a:lnTo>
                    <a:pt x="0" y="415"/>
                  </a:lnTo>
                  <a:lnTo>
                    <a:pt x="1" y="417"/>
                  </a:lnTo>
                  <a:lnTo>
                    <a:pt x="2" y="420"/>
                  </a:lnTo>
                  <a:lnTo>
                    <a:pt x="5" y="421"/>
                  </a:lnTo>
                  <a:lnTo>
                    <a:pt x="7" y="422"/>
                  </a:lnTo>
                  <a:lnTo>
                    <a:pt x="10" y="421"/>
                  </a:lnTo>
                  <a:lnTo>
                    <a:pt x="12" y="420"/>
                  </a:lnTo>
                  <a:lnTo>
                    <a:pt x="14" y="417"/>
                  </a:lnTo>
                  <a:lnTo>
                    <a:pt x="14" y="415"/>
                  </a:lnTo>
                  <a:lnTo>
                    <a:pt x="14" y="415"/>
                  </a:lnTo>
                  <a:lnTo>
                    <a:pt x="16" y="401"/>
                  </a:lnTo>
                  <a:lnTo>
                    <a:pt x="19" y="386"/>
                  </a:lnTo>
                  <a:lnTo>
                    <a:pt x="25" y="373"/>
                  </a:lnTo>
                  <a:lnTo>
                    <a:pt x="31" y="360"/>
                  </a:lnTo>
                  <a:lnTo>
                    <a:pt x="40" y="348"/>
                  </a:lnTo>
                  <a:lnTo>
                    <a:pt x="48" y="336"/>
                  </a:lnTo>
                  <a:lnTo>
                    <a:pt x="59" y="325"/>
                  </a:lnTo>
                  <a:lnTo>
                    <a:pt x="68" y="314"/>
                  </a:lnTo>
                  <a:lnTo>
                    <a:pt x="68" y="314"/>
                  </a:lnTo>
                  <a:lnTo>
                    <a:pt x="94" y="294"/>
                  </a:lnTo>
                  <a:lnTo>
                    <a:pt x="119" y="274"/>
                  </a:lnTo>
                  <a:lnTo>
                    <a:pt x="144" y="254"/>
                  </a:lnTo>
                  <a:lnTo>
                    <a:pt x="156" y="243"/>
                  </a:lnTo>
                  <a:lnTo>
                    <a:pt x="168" y="232"/>
                  </a:lnTo>
                  <a:lnTo>
                    <a:pt x="168" y="232"/>
                  </a:lnTo>
                  <a:lnTo>
                    <a:pt x="179" y="221"/>
                  </a:lnTo>
                  <a:lnTo>
                    <a:pt x="189" y="209"/>
                  </a:lnTo>
                  <a:lnTo>
                    <a:pt x="207" y="184"/>
                  </a:lnTo>
                  <a:lnTo>
                    <a:pt x="223" y="158"/>
                  </a:lnTo>
                  <a:lnTo>
                    <a:pt x="239" y="131"/>
                  </a:lnTo>
                  <a:lnTo>
                    <a:pt x="239" y="131"/>
                  </a:lnTo>
                  <a:lnTo>
                    <a:pt x="255" y="104"/>
                  </a:lnTo>
                  <a:lnTo>
                    <a:pt x="262" y="89"/>
                  </a:lnTo>
                  <a:lnTo>
                    <a:pt x="268" y="76"/>
                  </a:lnTo>
                  <a:lnTo>
                    <a:pt x="268" y="76"/>
                  </a:lnTo>
                  <a:lnTo>
                    <a:pt x="273" y="62"/>
                  </a:lnTo>
                  <a:lnTo>
                    <a:pt x="274" y="54"/>
                  </a:lnTo>
                  <a:lnTo>
                    <a:pt x="274" y="47"/>
                  </a:lnTo>
                  <a:lnTo>
                    <a:pt x="274" y="40"/>
                  </a:lnTo>
                  <a:lnTo>
                    <a:pt x="273" y="33"/>
                  </a:lnTo>
                  <a:lnTo>
                    <a:pt x="269" y="27"/>
                  </a:lnTo>
                  <a:lnTo>
                    <a:pt x="265" y="19"/>
                  </a:lnTo>
                  <a:lnTo>
                    <a:pt x="265" y="19"/>
                  </a:lnTo>
                  <a:lnTo>
                    <a:pt x="261" y="15"/>
                  </a:lnTo>
                  <a:lnTo>
                    <a:pt x="256" y="11"/>
                  </a:lnTo>
                  <a:lnTo>
                    <a:pt x="250" y="7"/>
                  </a:lnTo>
                  <a:lnTo>
                    <a:pt x="244" y="4"/>
                  </a:lnTo>
                  <a:lnTo>
                    <a:pt x="237" y="3"/>
                  </a:lnTo>
                  <a:lnTo>
                    <a:pt x="231" y="1"/>
                  </a:lnTo>
                  <a:lnTo>
                    <a:pt x="223" y="0"/>
                  </a:lnTo>
                  <a:lnTo>
                    <a:pt x="216" y="0"/>
                  </a:lnTo>
                  <a:lnTo>
                    <a:pt x="216" y="0"/>
                  </a:lnTo>
                  <a:lnTo>
                    <a:pt x="208" y="1"/>
                  </a:lnTo>
                  <a:lnTo>
                    <a:pt x="199" y="4"/>
                  </a:lnTo>
                  <a:lnTo>
                    <a:pt x="191" y="7"/>
                  </a:lnTo>
                  <a:lnTo>
                    <a:pt x="184" y="11"/>
                  </a:lnTo>
                  <a:lnTo>
                    <a:pt x="168" y="19"/>
                  </a:lnTo>
                  <a:lnTo>
                    <a:pt x="154" y="29"/>
                  </a:lnTo>
                  <a:lnTo>
                    <a:pt x="154" y="29"/>
                  </a:lnTo>
                  <a:lnTo>
                    <a:pt x="151" y="32"/>
                  </a:lnTo>
                  <a:lnTo>
                    <a:pt x="150" y="34"/>
                  </a:lnTo>
                  <a:lnTo>
                    <a:pt x="151" y="36"/>
                  </a:lnTo>
                  <a:lnTo>
                    <a:pt x="151" y="39"/>
                  </a:lnTo>
                  <a:lnTo>
                    <a:pt x="154" y="41"/>
                  </a:lnTo>
                  <a:lnTo>
                    <a:pt x="156" y="42"/>
                  </a:lnTo>
                  <a:lnTo>
                    <a:pt x="159" y="42"/>
                  </a:lnTo>
                  <a:lnTo>
                    <a:pt x="161" y="41"/>
                  </a:lnTo>
                  <a:lnTo>
                    <a:pt x="161" y="4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14" name="Freeform 110">
              <a:extLst>
                <a:ext uri="{FF2B5EF4-FFF2-40B4-BE49-F238E27FC236}">
                  <a16:creationId xmlns:a16="http://schemas.microsoft.com/office/drawing/2014/main" id="{1E818D52-808E-FA79-3012-83067F5248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6" y="167"/>
              <a:ext cx="721" cy="1167"/>
            </a:xfrm>
            <a:custGeom>
              <a:avLst/>
              <a:gdLst>
                <a:gd name="T0" fmla="*/ 2783 w 2881"/>
                <a:gd name="T1" fmla="*/ 3854 h 4666"/>
                <a:gd name="T2" fmla="*/ 2626 w 2881"/>
                <a:gd name="T3" fmla="*/ 4068 h 4666"/>
                <a:gd name="T4" fmla="*/ 2435 w 2881"/>
                <a:gd name="T5" fmla="*/ 4254 h 4666"/>
                <a:gd name="T6" fmla="*/ 2255 w 2881"/>
                <a:gd name="T7" fmla="*/ 4385 h 4666"/>
                <a:gd name="T8" fmla="*/ 2018 w 2881"/>
                <a:gd name="T9" fmla="*/ 4511 h 4666"/>
                <a:gd name="T10" fmla="*/ 1809 w 2881"/>
                <a:gd name="T11" fmla="*/ 4587 h 4666"/>
                <a:gd name="T12" fmla="*/ 1547 w 2881"/>
                <a:gd name="T13" fmla="*/ 4641 h 4666"/>
                <a:gd name="T14" fmla="*/ 1311 w 2881"/>
                <a:gd name="T15" fmla="*/ 4653 h 4666"/>
                <a:gd name="T16" fmla="*/ 1113 w 2881"/>
                <a:gd name="T17" fmla="*/ 4629 h 4666"/>
                <a:gd name="T18" fmla="*/ 994 w 2881"/>
                <a:gd name="T19" fmla="*/ 4585 h 4666"/>
                <a:gd name="T20" fmla="*/ 867 w 2881"/>
                <a:gd name="T21" fmla="*/ 4495 h 4666"/>
                <a:gd name="T22" fmla="*/ 708 w 2881"/>
                <a:gd name="T23" fmla="*/ 4332 h 4666"/>
                <a:gd name="T24" fmla="*/ 547 w 2881"/>
                <a:gd name="T25" fmla="*/ 4125 h 4666"/>
                <a:gd name="T26" fmla="*/ 358 w 2881"/>
                <a:gd name="T27" fmla="*/ 3803 h 4666"/>
                <a:gd name="T28" fmla="*/ 224 w 2881"/>
                <a:gd name="T29" fmla="*/ 3553 h 4666"/>
                <a:gd name="T30" fmla="*/ 113 w 2881"/>
                <a:gd name="T31" fmla="*/ 3224 h 4666"/>
                <a:gd name="T32" fmla="*/ 67 w 2881"/>
                <a:gd name="T33" fmla="*/ 2987 h 4666"/>
                <a:gd name="T34" fmla="*/ 19 w 2881"/>
                <a:gd name="T35" fmla="*/ 2499 h 4666"/>
                <a:gd name="T36" fmla="*/ 15 w 2881"/>
                <a:gd name="T37" fmla="*/ 2220 h 4666"/>
                <a:gd name="T38" fmla="*/ 57 w 2881"/>
                <a:gd name="T39" fmla="*/ 1850 h 4666"/>
                <a:gd name="T40" fmla="*/ 104 w 2881"/>
                <a:gd name="T41" fmla="*/ 1312 h 4666"/>
                <a:gd name="T42" fmla="*/ 134 w 2881"/>
                <a:gd name="T43" fmla="*/ 1073 h 4666"/>
                <a:gd name="T44" fmla="*/ 200 w 2881"/>
                <a:gd name="T45" fmla="*/ 794 h 4666"/>
                <a:gd name="T46" fmla="*/ 288 w 2881"/>
                <a:gd name="T47" fmla="*/ 571 h 4666"/>
                <a:gd name="T48" fmla="*/ 445 w 2881"/>
                <a:gd name="T49" fmla="*/ 291 h 4666"/>
                <a:gd name="T50" fmla="*/ 583 w 2881"/>
                <a:gd name="T51" fmla="*/ 138 h 4666"/>
                <a:gd name="T52" fmla="*/ 697 w 2881"/>
                <a:gd name="T53" fmla="*/ 63 h 4666"/>
                <a:gd name="T54" fmla="*/ 809 w 2881"/>
                <a:gd name="T55" fmla="*/ 24 h 4666"/>
                <a:gd name="T56" fmla="*/ 952 w 2881"/>
                <a:gd name="T57" fmla="*/ 16 h 4666"/>
                <a:gd name="T58" fmla="*/ 958 w 2881"/>
                <a:gd name="T59" fmla="*/ 7 h 4666"/>
                <a:gd name="T60" fmla="*/ 904 w 2881"/>
                <a:gd name="T61" fmla="*/ 0 h 4666"/>
                <a:gd name="T62" fmla="*/ 765 w 2881"/>
                <a:gd name="T63" fmla="*/ 21 h 4666"/>
                <a:gd name="T64" fmla="*/ 636 w 2881"/>
                <a:gd name="T65" fmla="*/ 81 h 4666"/>
                <a:gd name="T66" fmla="*/ 546 w 2881"/>
                <a:gd name="T67" fmla="*/ 151 h 4666"/>
                <a:gd name="T68" fmla="*/ 398 w 2881"/>
                <a:gd name="T69" fmla="*/ 337 h 4666"/>
                <a:gd name="T70" fmla="*/ 286 w 2881"/>
                <a:gd name="T71" fmla="*/ 544 h 4666"/>
                <a:gd name="T72" fmla="*/ 181 w 2881"/>
                <a:gd name="T73" fmla="*/ 810 h 4666"/>
                <a:gd name="T74" fmla="*/ 115 w 2881"/>
                <a:gd name="T75" fmla="*/ 1089 h 4666"/>
                <a:gd name="T76" fmla="*/ 77 w 2881"/>
                <a:gd name="T77" fmla="*/ 1483 h 4666"/>
                <a:gd name="T78" fmla="*/ 32 w 2881"/>
                <a:gd name="T79" fmla="*/ 1948 h 4666"/>
                <a:gd name="T80" fmla="*/ 0 w 2881"/>
                <a:gd name="T81" fmla="*/ 2322 h 4666"/>
                <a:gd name="T82" fmla="*/ 21 w 2881"/>
                <a:gd name="T83" fmla="*/ 2707 h 4666"/>
                <a:gd name="T84" fmla="*/ 62 w 2881"/>
                <a:gd name="T85" fmla="*/ 3062 h 4666"/>
                <a:gd name="T86" fmla="*/ 104 w 2881"/>
                <a:gd name="T87" fmla="*/ 3253 h 4666"/>
                <a:gd name="T88" fmla="*/ 197 w 2881"/>
                <a:gd name="T89" fmla="*/ 3523 h 4666"/>
                <a:gd name="T90" fmla="*/ 302 w 2881"/>
                <a:gd name="T91" fmla="*/ 3734 h 4666"/>
                <a:gd name="T92" fmla="*/ 524 w 2881"/>
                <a:gd name="T93" fmla="*/ 4117 h 4666"/>
                <a:gd name="T94" fmla="*/ 652 w 2881"/>
                <a:gd name="T95" fmla="*/ 4289 h 4666"/>
                <a:gd name="T96" fmla="*/ 862 w 2881"/>
                <a:gd name="T97" fmla="*/ 4509 h 4666"/>
                <a:gd name="T98" fmla="*/ 983 w 2881"/>
                <a:gd name="T99" fmla="*/ 4596 h 4666"/>
                <a:gd name="T100" fmla="*/ 1100 w 2881"/>
                <a:gd name="T101" fmla="*/ 4640 h 4666"/>
                <a:gd name="T102" fmla="*/ 1281 w 2881"/>
                <a:gd name="T103" fmla="*/ 4665 h 4666"/>
                <a:gd name="T104" fmla="*/ 1504 w 2881"/>
                <a:gd name="T105" fmla="*/ 4659 h 4666"/>
                <a:gd name="T106" fmla="*/ 1725 w 2881"/>
                <a:gd name="T107" fmla="*/ 4624 h 4666"/>
                <a:gd name="T108" fmla="*/ 1983 w 2881"/>
                <a:gd name="T109" fmla="*/ 4541 h 4666"/>
                <a:gd name="T110" fmla="*/ 2225 w 2881"/>
                <a:gd name="T111" fmla="*/ 4420 h 4666"/>
                <a:gd name="T112" fmla="*/ 2409 w 2881"/>
                <a:gd name="T113" fmla="*/ 4293 h 4666"/>
                <a:gd name="T114" fmla="*/ 2606 w 2881"/>
                <a:gd name="T115" fmla="*/ 4110 h 4666"/>
                <a:gd name="T116" fmla="*/ 2772 w 2881"/>
                <a:gd name="T117" fmla="*/ 3898 h 4666"/>
                <a:gd name="T118" fmla="*/ 2881 w 2881"/>
                <a:gd name="T119" fmla="*/ 3705 h 4666"/>
                <a:gd name="T120" fmla="*/ 2875 w 2881"/>
                <a:gd name="T121" fmla="*/ 3694 h 4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81" h="4666">
                  <a:moveTo>
                    <a:pt x="2868" y="3697"/>
                  </a:moveTo>
                  <a:lnTo>
                    <a:pt x="2868" y="3697"/>
                  </a:lnTo>
                  <a:lnTo>
                    <a:pt x="2849" y="3737"/>
                  </a:lnTo>
                  <a:lnTo>
                    <a:pt x="2828" y="3777"/>
                  </a:lnTo>
                  <a:lnTo>
                    <a:pt x="2807" y="3815"/>
                  </a:lnTo>
                  <a:lnTo>
                    <a:pt x="2783" y="3854"/>
                  </a:lnTo>
                  <a:lnTo>
                    <a:pt x="2760" y="3891"/>
                  </a:lnTo>
                  <a:lnTo>
                    <a:pt x="2735" y="3927"/>
                  </a:lnTo>
                  <a:lnTo>
                    <a:pt x="2708" y="3963"/>
                  </a:lnTo>
                  <a:lnTo>
                    <a:pt x="2682" y="3999"/>
                  </a:lnTo>
                  <a:lnTo>
                    <a:pt x="2653" y="4034"/>
                  </a:lnTo>
                  <a:lnTo>
                    <a:pt x="2626" y="4068"/>
                  </a:lnTo>
                  <a:lnTo>
                    <a:pt x="2596" y="4100"/>
                  </a:lnTo>
                  <a:lnTo>
                    <a:pt x="2564" y="4133"/>
                  </a:lnTo>
                  <a:lnTo>
                    <a:pt x="2533" y="4164"/>
                  </a:lnTo>
                  <a:lnTo>
                    <a:pt x="2501" y="4195"/>
                  </a:lnTo>
                  <a:lnTo>
                    <a:pt x="2468" y="4225"/>
                  </a:lnTo>
                  <a:lnTo>
                    <a:pt x="2435" y="4254"/>
                  </a:lnTo>
                  <a:lnTo>
                    <a:pt x="2435" y="4254"/>
                  </a:lnTo>
                  <a:lnTo>
                    <a:pt x="2400" y="4282"/>
                  </a:lnTo>
                  <a:lnTo>
                    <a:pt x="2364" y="4309"/>
                  </a:lnTo>
                  <a:lnTo>
                    <a:pt x="2328" y="4335"/>
                  </a:lnTo>
                  <a:lnTo>
                    <a:pt x="2292" y="4361"/>
                  </a:lnTo>
                  <a:lnTo>
                    <a:pt x="2255" y="4385"/>
                  </a:lnTo>
                  <a:lnTo>
                    <a:pt x="2216" y="4408"/>
                  </a:lnTo>
                  <a:lnTo>
                    <a:pt x="2178" y="4431"/>
                  </a:lnTo>
                  <a:lnTo>
                    <a:pt x="2138" y="4452"/>
                  </a:lnTo>
                  <a:lnTo>
                    <a:pt x="2098" y="4473"/>
                  </a:lnTo>
                  <a:lnTo>
                    <a:pt x="2059" y="4492"/>
                  </a:lnTo>
                  <a:lnTo>
                    <a:pt x="2018" y="4511"/>
                  </a:lnTo>
                  <a:lnTo>
                    <a:pt x="1977" y="4528"/>
                  </a:lnTo>
                  <a:lnTo>
                    <a:pt x="1935" y="4545"/>
                  </a:lnTo>
                  <a:lnTo>
                    <a:pt x="1893" y="4559"/>
                  </a:lnTo>
                  <a:lnTo>
                    <a:pt x="1851" y="4574"/>
                  </a:lnTo>
                  <a:lnTo>
                    <a:pt x="1809" y="4587"/>
                  </a:lnTo>
                  <a:lnTo>
                    <a:pt x="1809" y="4587"/>
                  </a:lnTo>
                  <a:lnTo>
                    <a:pt x="1766" y="4599"/>
                  </a:lnTo>
                  <a:lnTo>
                    <a:pt x="1723" y="4610"/>
                  </a:lnTo>
                  <a:lnTo>
                    <a:pt x="1679" y="4620"/>
                  </a:lnTo>
                  <a:lnTo>
                    <a:pt x="1635" y="4628"/>
                  </a:lnTo>
                  <a:lnTo>
                    <a:pt x="1592" y="4635"/>
                  </a:lnTo>
                  <a:lnTo>
                    <a:pt x="1547" y="4641"/>
                  </a:lnTo>
                  <a:lnTo>
                    <a:pt x="1503" y="4646"/>
                  </a:lnTo>
                  <a:lnTo>
                    <a:pt x="1459" y="4648"/>
                  </a:lnTo>
                  <a:lnTo>
                    <a:pt x="1459" y="4648"/>
                  </a:lnTo>
                  <a:lnTo>
                    <a:pt x="1411" y="4652"/>
                  </a:lnTo>
                  <a:lnTo>
                    <a:pt x="1360" y="4653"/>
                  </a:lnTo>
                  <a:lnTo>
                    <a:pt x="1311" y="4653"/>
                  </a:lnTo>
                  <a:lnTo>
                    <a:pt x="1260" y="4651"/>
                  </a:lnTo>
                  <a:lnTo>
                    <a:pt x="1211" y="4646"/>
                  </a:lnTo>
                  <a:lnTo>
                    <a:pt x="1186" y="4644"/>
                  </a:lnTo>
                  <a:lnTo>
                    <a:pt x="1162" y="4639"/>
                  </a:lnTo>
                  <a:lnTo>
                    <a:pt x="1138" y="4634"/>
                  </a:lnTo>
                  <a:lnTo>
                    <a:pt x="1113" y="4629"/>
                  </a:lnTo>
                  <a:lnTo>
                    <a:pt x="1090" y="4623"/>
                  </a:lnTo>
                  <a:lnTo>
                    <a:pt x="1066" y="4616"/>
                  </a:lnTo>
                  <a:lnTo>
                    <a:pt x="1066" y="4616"/>
                  </a:lnTo>
                  <a:lnTo>
                    <a:pt x="1042" y="4606"/>
                  </a:lnTo>
                  <a:lnTo>
                    <a:pt x="1018" y="4597"/>
                  </a:lnTo>
                  <a:lnTo>
                    <a:pt x="994" y="4585"/>
                  </a:lnTo>
                  <a:lnTo>
                    <a:pt x="971" y="4571"/>
                  </a:lnTo>
                  <a:lnTo>
                    <a:pt x="949" y="4558"/>
                  </a:lnTo>
                  <a:lnTo>
                    <a:pt x="928" y="4544"/>
                  </a:lnTo>
                  <a:lnTo>
                    <a:pt x="907" y="4528"/>
                  </a:lnTo>
                  <a:lnTo>
                    <a:pt x="887" y="4511"/>
                  </a:lnTo>
                  <a:lnTo>
                    <a:pt x="867" y="4495"/>
                  </a:lnTo>
                  <a:lnTo>
                    <a:pt x="847" y="4476"/>
                  </a:lnTo>
                  <a:lnTo>
                    <a:pt x="809" y="4440"/>
                  </a:lnTo>
                  <a:lnTo>
                    <a:pt x="773" y="4403"/>
                  </a:lnTo>
                  <a:lnTo>
                    <a:pt x="737" y="4365"/>
                  </a:lnTo>
                  <a:lnTo>
                    <a:pt x="737" y="4365"/>
                  </a:lnTo>
                  <a:lnTo>
                    <a:pt x="708" y="4332"/>
                  </a:lnTo>
                  <a:lnTo>
                    <a:pt x="679" y="4299"/>
                  </a:lnTo>
                  <a:lnTo>
                    <a:pt x="652" y="4265"/>
                  </a:lnTo>
                  <a:lnTo>
                    <a:pt x="624" y="4231"/>
                  </a:lnTo>
                  <a:lnTo>
                    <a:pt x="598" y="4196"/>
                  </a:lnTo>
                  <a:lnTo>
                    <a:pt x="571" y="4162"/>
                  </a:lnTo>
                  <a:lnTo>
                    <a:pt x="547" y="4125"/>
                  </a:lnTo>
                  <a:lnTo>
                    <a:pt x="522" y="4088"/>
                  </a:lnTo>
                  <a:lnTo>
                    <a:pt x="522" y="4088"/>
                  </a:lnTo>
                  <a:lnTo>
                    <a:pt x="479" y="4018"/>
                  </a:lnTo>
                  <a:lnTo>
                    <a:pt x="438" y="3948"/>
                  </a:lnTo>
                  <a:lnTo>
                    <a:pt x="397" y="3875"/>
                  </a:lnTo>
                  <a:lnTo>
                    <a:pt x="358" y="3803"/>
                  </a:lnTo>
                  <a:lnTo>
                    <a:pt x="358" y="3803"/>
                  </a:lnTo>
                  <a:lnTo>
                    <a:pt x="318" y="3734"/>
                  </a:lnTo>
                  <a:lnTo>
                    <a:pt x="278" y="3663"/>
                  </a:lnTo>
                  <a:lnTo>
                    <a:pt x="259" y="3627"/>
                  </a:lnTo>
                  <a:lnTo>
                    <a:pt x="241" y="3590"/>
                  </a:lnTo>
                  <a:lnTo>
                    <a:pt x="224" y="3553"/>
                  </a:lnTo>
                  <a:lnTo>
                    <a:pt x="209" y="3516"/>
                  </a:lnTo>
                  <a:lnTo>
                    <a:pt x="209" y="3516"/>
                  </a:lnTo>
                  <a:lnTo>
                    <a:pt x="181" y="3444"/>
                  </a:lnTo>
                  <a:lnTo>
                    <a:pt x="157" y="3372"/>
                  </a:lnTo>
                  <a:lnTo>
                    <a:pt x="133" y="3297"/>
                  </a:lnTo>
                  <a:lnTo>
                    <a:pt x="113" y="3224"/>
                  </a:lnTo>
                  <a:lnTo>
                    <a:pt x="113" y="3224"/>
                  </a:lnTo>
                  <a:lnTo>
                    <a:pt x="102" y="3184"/>
                  </a:lnTo>
                  <a:lnTo>
                    <a:pt x="93" y="3146"/>
                  </a:lnTo>
                  <a:lnTo>
                    <a:pt x="85" y="3106"/>
                  </a:lnTo>
                  <a:lnTo>
                    <a:pt x="79" y="3066"/>
                  </a:lnTo>
                  <a:lnTo>
                    <a:pt x="67" y="2987"/>
                  </a:lnTo>
                  <a:lnTo>
                    <a:pt x="57" y="2906"/>
                  </a:lnTo>
                  <a:lnTo>
                    <a:pt x="57" y="2906"/>
                  </a:lnTo>
                  <a:lnTo>
                    <a:pt x="45" y="2805"/>
                  </a:lnTo>
                  <a:lnTo>
                    <a:pt x="35" y="2703"/>
                  </a:lnTo>
                  <a:lnTo>
                    <a:pt x="26" y="2601"/>
                  </a:lnTo>
                  <a:lnTo>
                    <a:pt x="19" y="2499"/>
                  </a:lnTo>
                  <a:lnTo>
                    <a:pt x="19" y="2499"/>
                  </a:lnTo>
                  <a:lnTo>
                    <a:pt x="15" y="2420"/>
                  </a:lnTo>
                  <a:lnTo>
                    <a:pt x="13" y="2340"/>
                  </a:lnTo>
                  <a:lnTo>
                    <a:pt x="13" y="2299"/>
                  </a:lnTo>
                  <a:lnTo>
                    <a:pt x="14" y="2260"/>
                  </a:lnTo>
                  <a:lnTo>
                    <a:pt x="15" y="2220"/>
                  </a:lnTo>
                  <a:lnTo>
                    <a:pt x="19" y="2180"/>
                  </a:lnTo>
                  <a:lnTo>
                    <a:pt x="19" y="2180"/>
                  </a:lnTo>
                  <a:lnTo>
                    <a:pt x="24" y="2125"/>
                  </a:lnTo>
                  <a:lnTo>
                    <a:pt x="30" y="2070"/>
                  </a:lnTo>
                  <a:lnTo>
                    <a:pt x="44" y="1960"/>
                  </a:lnTo>
                  <a:lnTo>
                    <a:pt x="57" y="1850"/>
                  </a:lnTo>
                  <a:lnTo>
                    <a:pt x="69" y="1740"/>
                  </a:lnTo>
                  <a:lnTo>
                    <a:pt x="69" y="1740"/>
                  </a:lnTo>
                  <a:lnTo>
                    <a:pt x="79" y="1633"/>
                  </a:lnTo>
                  <a:lnTo>
                    <a:pt x="87" y="1526"/>
                  </a:lnTo>
                  <a:lnTo>
                    <a:pt x="96" y="1419"/>
                  </a:lnTo>
                  <a:lnTo>
                    <a:pt x="104" y="1312"/>
                  </a:lnTo>
                  <a:lnTo>
                    <a:pt x="104" y="1312"/>
                  </a:lnTo>
                  <a:lnTo>
                    <a:pt x="108" y="1264"/>
                  </a:lnTo>
                  <a:lnTo>
                    <a:pt x="114" y="1216"/>
                  </a:lnTo>
                  <a:lnTo>
                    <a:pt x="120" y="1168"/>
                  </a:lnTo>
                  <a:lnTo>
                    <a:pt x="126" y="1121"/>
                  </a:lnTo>
                  <a:lnTo>
                    <a:pt x="134" y="1073"/>
                  </a:lnTo>
                  <a:lnTo>
                    <a:pt x="143" y="1026"/>
                  </a:lnTo>
                  <a:lnTo>
                    <a:pt x="152" y="979"/>
                  </a:lnTo>
                  <a:lnTo>
                    <a:pt x="163" y="932"/>
                  </a:lnTo>
                  <a:lnTo>
                    <a:pt x="174" y="887"/>
                  </a:lnTo>
                  <a:lnTo>
                    <a:pt x="187" y="840"/>
                  </a:lnTo>
                  <a:lnTo>
                    <a:pt x="200" y="794"/>
                  </a:lnTo>
                  <a:lnTo>
                    <a:pt x="216" y="749"/>
                  </a:lnTo>
                  <a:lnTo>
                    <a:pt x="231" y="704"/>
                  </a:lnTo>
                  <a:lnTo>
                    <a:pt x="250" y="660"/>
                  </a:lnTo>
                  <a:lnTo>
                    <a:pt x="268" y="615"/>
                  </a:lnTo>
                  <a:lnTo>
                    <a:pt x="288" y="571"/>
                  </a:lnTo>
                  <a:lnTo>
                    <a:pt x="288" y="571"/>
                  </a:lnTo>
                  <a:lnTo>
                    <a:pt x="328" y="489"/>
                  </a:lnTo>
                  <a:lnTo>
                    <a:pt x="349" y="448"/>
                  </a:lnTo>
                  <a:lnTo>
                    <a:pt x="371" y="408"/>
                  </a:lnTo>
                  <a:lnTo>
                    <a:pt x="395" y="367"/>
                  </a:lnTo>
                  <a:lnTo>
                    <a:pt x="420" y="329"/>
                  </a:lnTo>
                  <a:lnTo>
                    <a:pt x="445" y="291"/>
                  </a:lnTo>
                  <a:lnTo>
                    <a:pt x="473" y="253"/>
                  </a:lnTo>
                  <a:lnTo>
                    <a:pt x="503" y="217"/>
                  </a:lnTo>
                  <a:lnTo>
                    <a:pt x="534" y="185"/>
                  </a:lnTo>
                  <a:lnTo>
                    <a:pt x="550" y="168"/>
                  </a:lnTo>
                  <a:lnTo>
                    <a:pt x="566" y="152"/>
                  </a:lnTo>
                  <a:lnTo>
                    <a:pt x="583" y="138"/>
                  </a:lnTo>
                  <a:lnTo>
                    <a:pt x="601" y="123"/>
                  </a:lnTo>
                  <a:lnTo>
                    <a:pt x="619" y="110"/>
                  </a:lnTo>
                  <a:lnTo>
                    <a:pt x="639" y="97"/>
                  </a:lnTo>
                  <a:lnTo>
                    <a:pt x="658" y="85"/>
                  </a:lnTo>
                  <a:lnTo>
                    <a:pt x="677" y="74"/>
                  </a:lnTo>
                  <a:lnTo>
                    <a:pt x="697" y="63"/>
                  </a:lnTo>
                  <a:lnTo>
                    <a:pt x="719" y="54"/>
                  </a:lnTo>
                  <a:lnTo>
                    <a:pt x="739" y="45"/>
                  </a:lnTo>
                  <a:lnTo>
                    <a:pt x="762" y="37"/>
                  </a:lnTo>
                  <a:lnTo>
                    <a:pt x="762" y="37"/>
                  </a:lnTo>
                  <a:lnTo>
                    <a:pt x="785" y="30"/>
                  </a:lnTo>
                  <a:lnTo>
                    <a:pt x="809" y="24"/>
                  </a:lnTo>
                  <a:lnTo>
                    <a:pt x="832" y="19"/>
                  </a:lnTo>
                  <a:lnTo>
                    <a:pt x="856" y="16"/>
                  </a:lnTo>
                  <a:lnTo>
                    <a:pt x="880" y="14"/>
                  </a:lnTo>
                  <a:lnTo>
                    <a:pt x="904" y="14"/>
                  </a:lnTo>
                  <a:lnTo>
                    <a:pt x="928" y="14"/>
                  </a:lnTo>
                  <a:lnTo>
                    <a:pt x="952" y="16"/>
                  </a:lnTo>
                  <a:lnTo>
                    <a:pt x="952" y="16"/>
                  </a:lnTo>
                  <a:lnTo>
                    <a:pt x="954" y="16"/>
                  </a:lnTo>
                  <a:lnTo>
                    <a:pt x="957" y="15"/>
                  </a:lnTo>
                  <a:lnTo>
                    <a:pt x="958" y="13"/>
                  </a:lnTo>
                  <a:lnTo>
                    <a:pt x="958" y="10"/>
                  </a:lnTo>
                  <a:lnTo>
                    <a:pt x="958" y="7"/>
                  </a:lnTo>
                  <a:lnTo>
                    <a:pt x="957" y="4"/>
                  </a:lnTo>
                  <a:lnTo>
                    <a:pt x="954" y="3"/>
                  </a:lnTo>
                  <a:lnTo>
                    <a:pt x="952" y="2"/>
                  </a:lnTo>
                  <a:lnTo>
                    <a:pt x="952" y="2"/>
                  </a:lnTo>
                  <a:lnTo>
                    <a:pt x="928" y="0"/>
                  </a:lnTo>
                  <a:lnTo>
                    <a:pt x="904" y="0"/>
                  </a:lnTo>
                  <a:lnTo>
                    <a:pt x="880" y="0"/>
                  </a:lnTo>
                  <a:lnTo>
                    <a:pt x="857" y="2"/>
                  </a:lnTo>
                  <a:lnTo>
                    <a:pt x="833" y="4"/>
                  </a:lnTo>
                  <a:lnTo>
                    <a:pt x="810" y="9"/>
                  </a:lnTo>
                  <a:lnTo>
                    <a:pt x="787" y="15"/>
                  </a:lnTo>
                  <a:lnTo>
                    <a:pt x="765" y="21"/>
                  </a:lnTo>
                  <a:lnTo>
                    <a:pt x="742" y="28"/>
                  </a:lnTo>
                  <a:lnTo>
                    <a:pt x="720" y="38"/>
                  </a:lnTo>
                  <a:lnTo>
                    <a:pt x="699" y="48"/>
                  </a:lnTo>
                  <a:lnTo>
                    <a:pt x="677" y="57"/>
                  </a:lnTo>
                  <a:lnTo>
                    <a:pt x="657" y="69"/>
                  </a:lnTo>
                  <a:lnTo>
                    <a:pt x="636" y="81"/>
                  </a:lnTo>
                  <a:lnTo>
                    <a:pt x="616" y="95"/>
                  </a:lnTo>
                  <a:lnTo>
                    <a:pt x="596" y="109"/>
                  </a:lnTo>
                  <a:lnTo>
                    <a:pt x="596" y="109"/>
                  </a:lnTo>
                  <a:lnTo>
                    <a:pt x="580" y="122"/>
                  </a:lnTo>
                  <a:lnTo>
                    <a:pt x="563" y="137"/>
                  </a:lnTo>
                  <a:lnTo>
                    <a:pt x="546" y="151"/>
                  </a:lnTo>
                  <a:lnTo>
                    <a:pt x="530" y="166"/>
                  </a:lnTo>
                  <a:lnTo>
                    <a:pt x="502" y="198"/>
                  </a:lnTo>
                  <a:lnTo>
                    <a:pt x="473" y="230"/>
                  </a:lnTo>
                  <a:lnTo>
                    <a:pt x="448" y="265"/>
                  </a:lnTo>
                  <a:lnTo>
                    <a:pt x="422" y="301"/>
                  </a:lnTo>
                  <a:lnTo>
                    <a:pt x="398" y="337"/>
                  </a:lnTo>
                  <a:lnTo>
                    <a:pt x="376" y="375"/>
                  </a:lnTo>
                  <a:lnTo>
                    <a:pt x="376" y="375"/>
                  </a:lnTo>
                  <a:lnTo>
                    <a:pt x="352" y="417"/>
                  </a:lnTo>
                  <a:lnTo>
                    <a:pt x="329" y="459"/>
                  </a:lnTo>
                  <a:lnTo>
                    <a:pt x="306" y="501"/>
                  </a:lnTo>
                  <a:lnTo>
                    <a:pt x="286" y="544"/>
                  </a:lnTo>
                  <a:lnTo>
                    <a:pt x="265" y="587"/>
                  </a:lnTo>
                  <a:lnTo>
                    <a:pt x="246" y="631"/>
                  </a:lnTo>
                  <a:lnTo>
                    <a:pt x="228" y="675"/>
                  </a:lnTo>
                  <a:lnTo>
                    <a:pt x="211" y="720"/>
                  </a:lnTo>
                  <a:lnTo>
                    <a:pt x="195" y="764"/>
                  </a:lnTo>
                  <a:lnTo>
                    <a:pt x="181" y="810"/>
                  </a:lnTo>
                  <a:lnTo>
                    <a:pt x="167" y="856"/>
                  </a:lnTo>
                  <a:lnTo>
                    <a:pt x="155" y="901"/>
                  </a:lnTo>
                  <a:lnTo>
                    <a:pt x="143" y="948"/>
                  </a:lnTo>
                  <a:lnTo>
                    <a:pt x="133" y="995"/>
                  </a:lnTo>
                  <a:lnTo>
                    <a:pt x="123" y="1042"/>
                  </a:lnTo>
                  <a:lnTo>
                    <a:pt x="115" y="1089"/>
                  </a:lnTo>
                  <a:lnTo>
                    <a:pt x="115" y="1089"/>
                  </a:lnTo>
                  <a:lnTo>
                    <a:pt x="108" y="1138"/>
                  </a:lnTo>
                  <a:lnTo>
                    <a:pt x="102" y="1187"/>
                  </a:lnTo>
                  <a:lnTo>
                    <a:pt x="92" y="1286"/>
                  </a:lnTo>
                  <a:lnTo>
                    <a:pt x="84" y="1385"/>
                  </a:lnTo>
                  <a:lnTo>
                    <a:pt x="77" y="1483"/>
                  </a:lnTo>
                  <a:lnTo>
                    <a:pt x="77" y="1483"/>
                  </a:lnTo>
                  <a:lnTo>
                    <a:pt x="67" y="1600"/>
                  </a:lnTo>
                  <a:lnTo>
                    <a:pt x="57" y="1716"/>
                  </a:lnTo>
                  <a:lnTo>
                    <a:pt x="45" y="1832"/>
                  </a:lnTo>
                  <a:lnTo>
                    <a:pt x="32" y="1948"/>
                  </a:lnTo>
                  <a:lnTo>
                    <a:pt x="32" y="1948"/>
                  </a:lnTo>
                  <a:lnTo>
                    <a:pt x="20" y="2041"/>
                  </a:lnTo>
                  <a:lnTo>
                    <a:pt x="9" y="2135"/>
                  </a:lnTo>
                  <a:lnTo>
                    <a:pt x="6" y="2182"/>
                  </a:lnTo>
                  <a:lnTo>
                    <a:pt x="2" y="2227"/>
                  </a:lnTo>
                  <a:lnTo>
                    <a:pt x="0" y="2274"/>
                  </a:lnTo>
                  <a:lnTo>
                    <a:pt x="0" y="2322"/>
                  </a:lnTo>
                  <a:lnTo>
                    <a:pt x="0" y="2322"/>
                  </a:lnTo>
                  <a:lnTo>
                    <a:pt x="0" y="2370"/>
                  </a:lnTo>
                  <a:lnTo>
                    <a:pt x="1" y="2418"/>
                  </a:lnTo>
                  <a:lnTo>
                    <a:pt x="6" y="2515"/>
                  </a:lnTo>
                  <a:lnTo>
                    <a:pt x="13" y="2611"/>
                  </a:lnTo>
                  <a:lnTo>
                    <a:pt x="21" y="2707"/>
                  </a:lnTo>
                  <a:lnTo>
                    <a:pt x="21" y="2707"/>
                  </a:lnTo>
                  <a:lnTo>
                    <a:pt x="31" y="2808"/>
                  </a:lnTo>
                  <a:lnTo>
                    <a:pt x="42" y="2910"/>
                  </a:lnTo>
                  <a:lnTo>
                    <a:pt x="48" y="2961"/>
                  </a:lnTo>
                  <a:lnTo>
                    <a:pt x="54" y="3011"/>
                  </a:lnTo>
                  <a:lnTo>
                    <a:pt x="62" y="3062"/>
                  </a:lnTo>
                  <a:lnTo>
                    <a:pt x="71" y="3112"/>
                  </a:lnTo>
                  <a:lnTo>
                    <a:pt x="71" y="3112"/>
                  </a:lnTo>
                  <a:lnTo>
                    <a:pt x="78" y="3147"/>
                  </a:lnTo>
                  <a:lnTo>
                    <a:pt x="86" y="3183"/>
                  </a:lnTo>
                  <a:lnTo>
                    <a:pt x="95" y="3218"/>
                  </a:lnTo>
                  <a:lnTo>
                    <a:pt x="104" y="3253"/>
                  </a:lnTo>
                  <a:lnTo>
                    <a:pt x="126" y="3321"/>
                  </a:lnTo>
                  <a:lnTo>
                    <a:pt x="147" y="3390"/>
                  </a:lnTo>
                  <a:lnTo>
                    <a:pt x="147" y="3390"/>
                  </a:lnTo>
                  <a:lnTo>
                    <a:pt x="171" y="3457"/>
                  </a:lnTo>
                  <a:lnTo>
                    <a:pt x="183" y="3491"/>
                  </a:lnTo>
                  <a:lnTo>
                    <a:pt x="197" y="3523"/>
                  </a:lnTo>
                  <a:lnTo>
                    <a:pt x="211" y="3556"/>
                  </a:lnTo>
                  <a:lnTo>
                    <a:pt x="225" y="3588"/>
                  </a:lnTo>
                  <a:lnTo>
                    <a:pt x="241" y="3621"/>
                  </a:lnTo>
                  <a:lnTo>
                    <a:pt x="258" y="3652"/>
                  </a:lnTo>
                  <a:lnTo>
                    <a:pt x="258" y="3652"/>
                  </a:lnTo>
                  <a:lnTo>
                    <a:pt x="302" y="3734"/>
                  </a:lnTo>
                  <a:lnTo>
                    <a:pt x="347" y="3815"/>
                  </a:lnTo>
                  <a:lnTo>
                    <a:pt x="392" y="3896"/>
                  </a:lnTo>
                  <a:lnTo>
                    <a:pt x="438" y="3976"/>
                  </a:lnTo>
                  <a:lnTo>
                    <a:pt x="438" y="3976"/>
                  </a:lnTo>
                  <a:lnTo>
                    <a:pt x="480" y="4047"/>
                  </a:lnTo>
                  <a:lnTo>
                    <a:pt x="524" y="4117"/>
                  </a:lnTo>
                  <a:lnTo>
                    <a:pt x="547" y="4151"/>
                  </a:lnTo>
                  <a:lnTo>
                    <a:pt x="571" y="4184"/>
                  </a:lnTo>
                  <a:lnTo>
                    <a:pt x="595" y="4218"/>
                  </a:lnTo>
                  <a:lnTo>
                    <a:pt x="621" y="4250"/>
                  </a:lnTo>
                  <a:lnTo>
                    <a:pt x="621" y="4250"/>
                  </a:lnTo>
                  <a:lnTo>
                    <a:pt x="652" y="4289"/>
                  </a:lnTo>
                  <a:lnTo>
                    <a:pt x="684" y="4329"/>
                  </a:lnTo>
                  <a:lnTo>
                    <a:pt x="718" y="4367"/>
                  </a:lnTo>
                  <a:lnTo>
                    <a:pt x="751" y="4404"/>
                  </a:lnTo>
                  <a:lnTo>
                    <a:pt x="787" y="4440"/>
                  </a:lnTo>
                  <a:lnTo>
                    <a:pt x="823" y="4475"/>
                  </a:lnTo>
                  <a:lnTo>
                    <a:pt x="862" y="4509"/>
                  </a:lnTo>
                  <a:lnTo>
                    <a:pt x="900" y="4540"/>
                  </a:lnTo>
                  <a:lnTo>
                    <a:pt x="900" y="4540"/>
                  </a:lnTo>
                  <a:lnTo>
                    <a:pt x="921" y="4556"/>
                  </a:lnTo>
                  <a:lnTo>
                    <a:pt x="941" y="4570"/>
                  </a:lnTo>
                  <a:lnTo>
                    <a:pt x="961" y="4582"/>
                  </a:lnTo>
                  <a:lnTo>
                    <a:pt x="983" y="4596"/>
                  </a:lnTo>
                  <a:lnTo>
                    <a:pt x="1005" y="4606"/>
                  </a:lnTo>
                  <a:lnTo>
                    <a:pt x="1028" y="4616"/>
                  </a:lnTo>
                  <a:lnTo>
                    <a:pt x="1050" y="4626"/>
                  </a:lnTo>
                  <a:lnTo>
                    <a:pt x="1074" y="4633"/>
                  </a:lnTo>
                  <a:lnTo>
                    <a:pt x="1074" y="4633"/>
                  </a:lnTo>
                  <a:lnTo>
                    <a:pt x="1100" y="4640"/>
                  </a:lnTo>
                  <a:lnTo>
                    <a:pt x="1125" y="4646"/>
                  </a:lnTo>
                  <a:lnTo>
                    <a:pt x="1151" y="4651"/>
                  </a:lnTo>
                  <a:lnTo>
                    <a:pt x="1176" y="4656"/>
                  </a:lnTo>
                  <a:lnTo>
                    <a:pt x="1203" y="4658"/>
                  </a:lnTo>
                  <a:lnTo>
                    <a:pt x="1229" y="4662"/>
                  </a:lnTo>
                  <a:lnTo>
                    <a:pt x="1281" y="4665"/>
                  </a:lnTo>
                  <a:lnTo>
                    <a:pt x="1281" y="4665"/>
                  </a:lnTo>
                  <a:lnTo>
                    <a:pt x="1326" y="4666"/>
                  </a:lnTo>
                  <a:lnTo>
                    <a:pt x="1371" y="4666"/>
                  </a:lnTo>
                  <a:lnTo>
                    <a:pt x="1415" y="4665"/>
                  </a:lnTo>
                  <a:lnTo>
                    <a:pt x="1460" y="4663"/>
                  </a:lnTo>
                  <a:lnTo>
                    <a:pt x="1504" y="4659"/>
                  </a:lnTo>
                  <a:lnTo>
                    <a:pt x="1549" y="4656"/>
                  </a:lnTo>
                  <a:lnTo>
                    <a:pt x="1593" y="4650"/>
                  </a:lnTo>
                  <a:lnTo>
                    <a:pt x="1636" y="4642"/>
                  </a:lnTo>
                  <a:lnTo>
                    <a:pt x="1636" y="4642"/>
                  </a:lnTo>
                  <a:lnTo>
                    <a:pt x="1681" y="4634"/>
                  </a:lnTo>
                  <a:lnTo>
                    <a:pt x="1725" y="4624"/>
                  </a:lnTo>
                  <a:lnTo>
                    <a:pt x="1768" y="4614"/>
                  </a:lnTo>
                  <a:lnTo>
                    <a:pt x="1813" y="4602"/>
                  </a:lnTo>
                  <a:lnTo>
                    <a:pt x="1856" y="4588"/>
                  </a:lnTo>
                  <a:lnTo>
                    <a:pt x="1898" y="4574"/>
                  </a:lnTo>
                  <a:lnTo>
                    <a:pt x="1941" y="4558"/>
                  </a:lnTo>
                  <a:lnTo>
                    <a:pt x="1983" y="4541"/>
                  </a:lnTo>
                  <a:lnTo>
                    <a:pt x="2024" y="4523"/>
                  </a:lnTo>
                  <a:lnTo>
                    <a:pt x="2065" y="4505"/>
                  </a:lnTo>
                  <a:lnTo>
                    <a:pt x="2106" y="4485"/>
                  </a:lnTo>
                  <a:lnTo>
                    <a:pt x="2147" y="4464"/>
                  </a:lnTo>
                  <a:lnTo>
                    <a:pt x="2186" y="4443"/>
                  </a:lnTo>
                  <a:lnTo>
                    <a:pt x="2225" y="4420"/>
                  </a:lnTo>
                  <a:lnTo>
                    <a:pt x="2263" y="4396"/>
                  </a:lnTo>
                  <a:lnTo>
                    <a:pt x="2300" y="4372"/>
                  </a:lnTo>
                  <a:lnTo>
                    <a:pt x="2300" y="4372"/>
                  </a:lnTo>
                  <a:lnTo>
                    <a:pt x="2337" y="4345"/>
                  </a:lnTo>
                  <a:lnTo>
                    <a:pt x="2373" y="4320"/>
                  </a:lnTo>
                  <a:lnTo>
                    <a:pt x="2409" y="4293"/>
                  </a:lnTo>
                  <a:lnTo>
                    <a:pt x="2444" y="4264"/>
                  </a:lnTo>
                  <a:lnTo>
                    <a:pt x="2478" y="4235"/>
                  </a:lnTo>
                  <a:lnTo>
                    <a:pt x="2512" y="4205"/>
                  </a:lnTo>
                  <a:lnTo>
                    <a:pt x="2544" y="4174"/>
                  </a:lnTo>
                  <a:lnTo>
                    <a:pt x="2575" y="4142"/>
                  </a:lnTo>
                  <a:lnTo>
                    <a:pt x="2606" y="4110"/>
                  </a:lnTo>
                  <a:lnTo>
                    <a:pt x="2636" y="4076"/>
                  </a:lnTo>
                  <a:lnTo>
                    <a:pt x="2665" y="4043"/>
                  </a:lnTo>
                  <a:lnTo>
                    <a:pt x="2694" y="4008"/>
                  </a:lnTo>
                  <a:lnTo>
                    <a:pt x="2720" y="3972"/>
                  </a:lnTo>
                  <a:lnTo>
                    <a:pt x="2747" y="3936"/>
                  </a:lnTo>
                  <a:lnTo>
                    <a:pt x="2772" y="3898"/>
                  </a:lnTo>
                  <a:lnTo>
                    <a:pt x="2796" y="3861"/>
                  </a:lnTo>
                  <a:lnTo>
                    <a:pt x="2796" y="3861"/>
                  </a:lnTo>
                  <a:lnTo>
                    <a:pt x="2819" y="3823"/>
                  </a:lnTo>
                  <a:lnTo>
                    <a:pt x="2840" y="3784"/>
                  </a:lnTo>
                  <a:lnTo>
                    <a:pt x="2861" y="3744"/>
                  </a:lnTo>
                  <a:lnTo>
                    <a:pt x="2881" y="3705"/>
                  </a:lnTo>
                  <a:lnTo>
                    <a:pt x="2881" y="3705"/>
                  </a:lnTo>
                  <a:lnTo>
                    <a:pt x="2881" y="3701"/>
                  </a:lnTo>
                  <a:lnTo>
                    <a:pt x="2881" y="3699"/>
                  </a:lnTo>
                  <a:lnTo>
                    <a:pt x="2880" y="3696"/>
                  </a:lnTo>
                  <a:lnTo>
                    <a:pt x="2878" y="3694"/>
                  </a:lnTo>
                  <a:lnTo>
                    <a:pt x="2875" y="3694"/>
                  </a:lnTo>
                  <a:lnTo>
                    <a:pt x="2873" y="3694"/>
                  </a:lnTo>
                  <a:lnTo>
                    <a:pt x="2871" y="3695"/>
                  </a:lnTo>
                  <a:lnTo>
                    <a:pt x="2868" y="3697"/>
                  </a:lnTo>
                  <a:lnTo>
                    <a:pt x="2868" y="369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15" name="Freeform 111">
              <a:extLst>
                <a:ext uri="{FF2B5EF4-FFF2-40B4-BE49-F238E27FC236}">
                  <a16:creationId xmlns:a16="http://schemas.microsoft.com/office/drawing/2014/main" id="{86F765C8-B3CB-4F3E-C1AB-33898C53C47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2" y="754"/>
              <a:ext cx="102" cy="247"/>
            </a:xfrm>
            <a:custGeom>
              <a:avLst/>
              <a:gdLst>
                <a:gd name="T0" fmla="*/ 155 w 407"/>
                <a:gd name="T1" fmla="*/ 307 h 986"/>
                <a:gd name="T2" fmla="*/ 141 w 407"/>
                <a:gd name="T3" fmla="*/ 378 h 986"/>
                <a:gd name="T4" fmla="*/ 120 w 407"/>
                <a:gd name="T5" fmla="*/ 449 h 986"/>
                <a:gd name="T6" fmla="*/ 80 w 407"/>
                <a:gd name="T7" fmla="*/ 546 h 986"/>
                <a:gd name="T8" fmla="*/ 51 w 407"/>
                <a:gd name="T9" fmla="*/ 606 h 986"/>
                <a:gd name="T10" fmla="*/ 16 w 407"/>
                <a:gd name="T11" fmla="*/ 694 h 986"/>
                <a:gd name="T12" fmla="*/ 3 w 407"/>
                <a:gd name="T13" fmla="*/ 754 h 986"/>
                <a:gd name="T14" fmla="*/ 0 w 407"/>
                <a:gd name="T15" fmla="*/ 801 h 986"/>
                <a:gd name="T16" fmla="*/ 4 w 407"/>
                <a:gd name="T17" fmla="*/ 830 h 986"/>
                <a:gd name="T18" fmla="*/ 14 w 407"/>
                <a:gd name="T19" fmla="*/ 870 h 986"/>
                <a:gd name="T20" fmla="*/ 30 w 407"/>
                <a:gd name="T21" fmla="*/ 906 h 986"/>
                <a:gd name="T22" fmla="*/ 47 w 407"/>
                <a:gd name="T23" fmla="*/ 927 h 986"/>
                <a:gd name="T24" fmla="*/ 78 w 407"/>
                <a:gd name="T25" fmla="*/ 955 h 986"/>
                <a:gd name="T26" fmla="*/ 114 w 407"/>
                <a:gd name="T27" fmla="*/ 973 h 986"/>
                <a:gd name="T28" fmla="*/ 142 w 407"/>
                <a:gd name="T29" fmla="*/ 981 h 986"/>
                <a:gd name="T30" fmla="*/ 186 w 407"/>
                <a:gd name="T31" fmla="*/ 986 h 986"/>
                <a:gd name="T32" fmla="*/ 245 w 407"/>
                <a:gd name="T33" fmla="*/ 985 h 986"/>
                <a:gd name="T34" fmla="*/ 369 w 407"/>
                <a:gd name="T35" fmla="*/ 981 h 986"/>
                <a:gd name="T36" fmla="*/ 398 w 407"/>
                <a:gd name="T37" fmla="*/ 985 h 986"/>
                <a:gd name="T38" fmla="*/ 404 w 407"/>
                <a:gd name="T39" fmla="*/ 984 h 986"/>
                <a:gd name="T40" fmla="*/ 407 w 407"/>
                <a:gd name="T41" fmla="*/ 977 h 986"/>
                <a:gd name="T42" fmla="*/ 403 w 407"/>
                <a:gd name="T43" fmla="*/ 971 h 986"/>
                <a:gd name="T44" fmla="*/ 373 w 407"/>
                <a:gd name="T45" fmla="*/ 967 h 986"/>
                <a:gd name="T46" fmla="*/ 284 w 407"/>
                <a:gd name="T47" fmla="*/ 968 h 986"/>
                <a:gd name="T48" fmla="*/ 194 w 407"/>
                <a:gd name="T49" fmla="*/ 972 h 986"/>
                <a:gd name="T50" fmla="*/ 150 w 407"/>
                <a:gd name="T51" fmla="*/ 968 h 986"/>
                <a:gd name="T52" fmla="*/ 111 w 407"/>
                <a:gd name="T53" fmla="*/ 956 h 986"/>
                <a:gd name="T54" fmla="*/ 75 w 407"/>
                <a:gd name="T55" fmla="*/ 935 h 986"/>
                <a:gd name="T56" fmla="*/ 56 w 407"/>
                <a:gd name="T57" fmla="*/ 915 h 986"/>
                <a:gd name="T58" fmla="*/ 34 w 407"/>
                <a:gd name="T59" fmla="*/ 883 h 986"/>
                <a:gd name="T60" fmla="*/ 22 w 407"/>
                <a:gd name="T61" fmla="*/ 847 h 986"/>
                <a:gd name="T62" fmla="*/ 16 w 407"/>
                <a:gd name="T63" fmla="*/ 819 h 986"/>
                <a:gd name="T64" fmla="*/ 15 w 407"/>
                <a:gd name="T65" fmla="*/ 773 h 986"/>
                <a:gd name="T66" fmla="*/ 24 w 407"/>
                <a:gd name="T67" fmla="*/ 715 h 986"/>
                <a:gd name="T68" fmla="*/ 56 w 407"/>
                <a:gd name="T69" fmla="*/ 630 h 986"/>
                <a:gd name="T70" fmla="*/ 98 w 407"/>
                <a:gd name="T71" fmla="*/ 541 h 986"/>
                <a:gd name="T72" fmla="*/ 125 w 407"/>
                <a:gd name="T73" fmla="*/ 479 h 986"/>
                <a:gd name="T74" fmla="*/ 155 w 407"/>
                <a:gd name="T75" fmla="*/ 376 h 986"/>
                <a:gd name="T76" fmla="*/ 194 w 407"/>
                <a:gd name="T77" fmla="*/ 193 h 986"/>
                <a:gd name="T78" fmla="*/ 230 w 407"/>
                <a:gd name="T79" fmla="*/ 10 h 986"/>
                <a:gd name="T80" fmla="*/ 228 w 407"/>
                <a:gd name="T81" fmla="*/ 4 h 986"/>
                <a:gd name="T82" fmla="*/ 221 w 407"/>
                <a:gd name="T83" fmla="*/ 0 h 986"/>
                <a:gd name="T84" fmla="*/ 216 w 407"/>
                <a:gd name="T85" fmla="*/ 5 h 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07" h="986">
                  <a:moveTo>
                    <a:pt x="216" y="5"/>
                  </a:moveTo>
                  <a:lnTo>
                    <a:pt x="216" y="5"/>
                  </a:lnTo>
                  <a:lnTo>
                    <a:pt x="155" y="307"/>
                  </a:lnTo>
                  <a:lnTo>
                    <a:pt x="155" y="307"/>
                  </a:lnTo>
                  <a:lnTo>
                    <a:pt x="148" y="343"/>
                  </a:lnTo>
                  <a:lnTo>
                    <a:pt x="141" y="378"/>
                  </a:lnTo>
                  <a:lnTo>
                    <a:pt x="131" y="414"/>
                  </a:lnTo>
                  <a:lnTo>
                    <a:pt x="120" y="449"/>
                  </a:lnTo>
                  <a:lnTo>
                    <a:pt x="120" y="449"/>
                  </a:lnTo>
                  <a:lnTo>
                    <a:pt x="108" y="481"/>
                  </a:lnTo>
                  <a:lnTo>
                    <a:pt x="94" y="515"/>
                  </a:lnTo>
                  <a:lnTo>
                    <a:pt x="80" y="546"/>
                  </a:lnTo>
                  <a:lnTo>
                    <a:pt x="64" y="579"/>
                  </a:lnTo>
                  <a:lnTo>
                    <a:pt x="64" y="579"/>
                  </a:lnTo>
                  <a:lnTo>
                    <a:pt x="51" y="606"/>
                  </a:lnTo>
                  <a:lnTo>
                    <a:pt x="38" y="635"/>
                  </a:lnTo>
                  <a:lnTo>
                    <a:pt x="26" y="664"/>
                  </a:lnTo>
                  <a:lnTo>
                    <a:pt x="16" y="694"/>
                  </a:lnTo>
                  <a:lnTo>
                    <a:pt x="8" y="724"/>
                  </a:lnTo>
                  <a:lnTo>
                    <a:pt x="5" y="739"/>
                  </a:lnTo>
                  <a:lnTo>
                    <a:pt x="3" y="754"/>
                  </a:lnTo>
                  <a:lnTo>
                    <a:pt x="2" y="770"/>
                  </a:lnTo>
                  <a:lnTo>
                    <a:pt x="0" y="785"/>
                  </a:lnTo>
                  <a:lnTo>
                    <a:pt x="0" y="801"/>
                  </a:lnTo>
                  <a:lnTo>
                    <a:pt x="2" y="817"/>
                  </a:lnTo>
                  <a:lnTo>
                    <a:pt x="2" y="817"/>
                  </a:lnTo>
                  <a:lnTo>
                    <a:pt x="4" y="830"/>
                  </a:lnTo>
                  <a:lnTo>
                    <a:pt x="6" y="843"/>
                  </a:lnTo>
                  <a:lnTo>
                    <a:pt x="9" y="856"/>
                  </a:lnTo>
                  <a:lnTo>
                    <a:pt x="14" y="870"/>
                  </a:lnTo>
                  <a:lnTo>
                    <a:pt x="18" y="882"/>
                  </a:lnTo>
                  <a:lnTo>
                    <a:pt x="23" y="894"/>
                  </a:lnTo>
                  <a:lnTo>
                    <a:pt x="30" y="906"/>
                  </a:lnTo>
                  <a:lnTo>
                    <a:pt x="38" y="917"/>
                  </a:lnTo>
                  <a:lnTo>
                    <a:pt x="38" y="917"/>
                  </a:lnTo>
                  <a:lnTo>
                    <a:pt x="47" y="927"/>
                  </a:lnTo>
                  <a:lnTo>
                    <a:pt x="57" y="938"/>
                  </a:lnTo>
                  <a:lnTo>
                    <a:pt x="66" y="947"/>
                  </a:lnTo>
                  <a:lnTo>
                    <a:pt x="78" y="955"/>
                  </a:lnTo>
                  <a:lnTo>
                    <a:pt x="89" y="962"/>
                  </a:lnTo>
                  <a:lnTo>
                    <a:pt x="102" y="968"/>
                  </a:lnTo>
                  <a:lnTo>
                    <a:pt x="114" y="973"/>
                  </a:lnTo>
                  <a:lnTo>
                    <a:pt x="128" y="978"/>
                  </a:lnTo>
                  <a:lnTo>
                    <a:pt x="128" y="978"/>
                  </a:lnTo>
                  <a:lnTo>
                    <a:pt x="142" y="981"/>
                  </a:lnTo>
                  <a:lnTo>
                    <a:pt x="156" y="984"/>
                  </a:lnTo>
                  <a:lnTo>
                    <a:pt x="172" y="985"/>
                  </a:lnTo>
                  <a:lnTo>
                    <a:pt x="186" y="986"/>
                  </a:lnTo>
                  <a:lnTo>
                    <a:pt x="216" y="986"/>
                  </a:lnTo>
                  <a:lnTo>
                    <a:pt x="245" y="985"/>
                  </a:lnTo>
                  <a:lnTo>
                    <a:pt x="245" y="985"/>
                  </a:lnTo>
                  <a:lnTo>
                    <a:pt x="307" y="981"/>
                  </a:lnTo>
                  <a:lnTo>
                    <a:pt x="338" y="980"/>
                  </a:lnTo>
                  <a:lnTo>
                    <a:pt x="369" y="981"/>
                  </a:lnTo>
                  <a:lnTo>
                    <a:pt x="369" y="981"/>
                  </a:lnTo>
                  <a:lnTo>
                    <a:pt x="383" y="983"/>
                  </a:lnTo>
                  <a:lnTo>
                    <a:pt x="398" y="985"/>
                  </a:lnTo>
                  <a:lnTo>
                    <a:pt x="398" y="985"/>
                  </a:lnTo>
                  <a:lnTo>
                    <a:pt x="401" y="985"/>
                  </a:lnTo>
                  <a:lnTo>
                    <a:pt x="404" y="984"/>
                  </a:lnTo>
                  <a:lnTo>
                    <a:pt x="406" y="981"/>
                  </a:lnTo>
                  <a:lnTo>
                    <a:pt x="407" y="979"/>
                  </a:lnTo>
                  <a:lnTo>
                    <a:pt x="407" y="977"/>
                  </a:lnTo>
                  <a:lnTo>
                    <a:pt x="406" y="974"/>
                  </a:lnTo>
                  <a:lnTo>
                    <a:pt x="405" y="972"/>
                  </a:lnTo>
                  <a:lnTo>
                    <a:pt x="403" y="971"/>
                  </a:lnTo>
                  <a:lnTo>
                    <a:pt x="403" y="971"/>
                  </a:lnTo>
                  <a:lnTo>
                    <a:pt x="387" y="968"/>
                  </a:lnTo>
                  <a:lnTo>
                    <a:pt x="373" y="967"/>
                  </a:lnTo>
                  <a:lnTo>
                    <a:pt x="343" y="966"/>
                  </a:lnTo>
                  <a:lnTo>
                    <a:pt x="313" y="967"/>
                  </a:lnTo>
                  <a:lnTo>
                    <a:pt x="284" y="968"/>
                  </a:lnTo>
                  <a:lnTo>
                    <a:pt x="254" y="971"/>
                  </a:lnTo>
                  <a:lnTo>
                    <a:pt x="224" y="972"/>
                  </a:lnTo>
                  <a:lnTo>
                    <a:pt x="194" y="972"/>
                  </a:lnTo>
                  <a:lnTo>
                    <a:pt x="164" y="969"/>
                  </a:lnTo>
                  <a:lnTo>
                    <a:pt x="164" y="969"/>
                  </a:lnTo>
                  <a:lnTo>
                    <a:pt x="150" y="968"/>
                  </a:lnTo>
                  <a:lnTo>
                    <a:pt x="136" y="965"/>
                  </a:lnTo>
                  <a:lnTo>
                    <a:pt x="123" y="961"/>
                  </a:lnTo>
                  <a:lnTo>
                    <a:pt x="111" y="956"/>
                  </a:lnTo>
                  <a:lnTo>
                    <a:pt x="98" y="950"/>
                  </a:lnTo>
                  <a:lnTo>
                    <a:pt x="86" y="943"/>
                  </a:lnTo>
                  <a:lnTo>
                    <a:pt x="75" y="935"/>
                  </a:lnTo>
                  <a:lnTo>
                    <a:pt x="64" y="925"/>
                  </a:lnTo>
                  <a:lnTo>
                    <a:pt x="64" y="925"/>
                  </a:lnTo>
                  <a:lnTo>
                    <a:pt x="56" y="915"/>
                  </a:lnTo>
                  <a:lnTo>
                    <a:pt x="47" y="906"/>
                  </a:lnTo>
                  <a:lnTo>
                    <a:pt x="40" y="895"/>
                  </a:lnTo>
                  <a:lnTo>
                    <a:pt x="34" y="883"/>
                  </a:lnTo>
                  <a:lnTo>
                    <a:pt x="29" y="871"/>
                  </a:lnTo>
                  <a:lnTo>
                    <a:pt x="26" y="859"/>
                  </a:lnTo>
                  <a:lnTo>
                    <a:pt x="22" y="847"/>
                  </a:lnTo>
                  <a:lnTo>
                    <a:pt x="18" y="834"/>
                  </a:lnTo>
                  <a:lnTo>
                    <a:pt x="18" y="834"/>
                  </a:lnTo>
                  <a:lnTo>
                    <a:pt x="16" y="819"/>
                  </a:lnTo>
                  <a:lnTo>
                    <a:pt x="15" y="803"/>
                  </a:lnTo>
                  <a:lnTo>
                    <a:pt x="15" y="789"/>
                  </a:lnTo>
                  <a:lnTo>
                    <a:pt x="15" y="773"/>
                  </a:lnTo>
                  <a:lnTo>
                    <a:pt x="16" y="759"/>
                  </a:lnTo>
                  <a:lnTo>
                    <a:pt x="18" y="745"/>
                  </a:lnTo>
                  <a:lnTo>
                    <a:pt x="24" y="715"/>
                  </a:lnTo>
                  <a:lnTo>
                    <a:pt x="34" y="686"/>
                  </a:lnTo>
                  <a:lnTo>
                    <a:pt x="44" y="658"/>
                  </a:lnTo>
                  <a:lnTo>
                    <a:pt x="56" y="630"/>
                  </a:lnTo>
                  <a:lnTo>
                    <a:pt x="69" y="603"/>
                  </a:lnTo>
                  <a:lnTo>
                    <a:pt x="69" y="603"/>
                  </a:lnTo>
                  <a:lnTo>
                    <a:pt x="98" y="541"/>
                  </a:lnTo>
                  <a:lnTo>
                    <a:pt x="112" y="510"/>
                  </a:lnTo>
                  <a:lnTo>
                    <a:pt x="125" y="479"/>
                  </a:lnTo>
                  <a:lnTo>
                    <a:pt x="125" y="479"/>
                  </a:lnTo>
                  <a:lnTo>
                    <a:pt x="137" y="445"/>
                  </a:lnTo>
                  <a:lnTo>
                    <a:pt x="147" y="410"/>
                  </a:lnTo>
                  <a:lnTo>
                    <a:pt x="155" y="376"/>
                  </a:lnTo>
                  <a:lnTo>
                    <a:pt x="164" y="339"/>
                  </a:lnTo>
                  <a:lnTo>
                    <a:pt x="164" y="339"/>
                  </a:lnTo>
                  <a:lnTo>
                    <a:pt x="194" y="193"/>
                  </a:lnTo>
                  <a:lnTo>
                    <a:pt x="222" y="46"/>
                  </a:lnTo>
                  <a:lnTo>
                    <a:pt x="222" y="46"/>
                  </a:lnTo>
                  <a:lnTo>
                    <a:pt x="230" y="10"/>
                  </a:lnTo>
                  <a:lnTo>
                    <a:pt x="230" y="10"/>
                  </a:lnTo>
                  <a:lnTo>
                    <a:pt x="230" y="6"/>
                  </a:lnTo>
                  <a:lnTo>
                    <a:pt x="228" y="4"/>
                  </a:lnTo>
                  <a:lnTo>
                    <a:pt x="227" y="2"/>
                  </a:lnTo>
                  <a:lnTo>
                    <a:pt x="225" y="0"/>
                  </a:lnTo>
                  <a:lnTo>
                    <a:pt x="221" y="0"/>
                  </a:lnTo>
                  <a:lnTo>
                    <a:pt x="219" y="2"/>
                  </a:lnTo>
                  <a:lnTo>
                    <a:pt x="218" y="3"/>
                  </a:lnTo>
                  <a:lnTo>
                    <a:pt x="216" y="5"/>
                  </a:lnTo>
                  <a:lnTo>
                    <a:pt x="216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16" name="Freeform 112">
              <a:extLst>
                <a:ext uri="{FF2B5EF4-FFF2-40B4-BE49-F238E27FC236}">
                  <a16:creationId xmlns:a16="http://schemas.microsoft.com/office/drawing/2014/main" id="{2B07BB2E-5F3D-74DD-053F-831D68044197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2" y="605"/>
              <a:ext cx="124" cy="21"/>
            </a:xfrm>
            <a:custGeom>
              <a:avLst/>
              <a:gdLst>
                <a:gd name="T0" fmla="*/ 492 w 497"/>
                <a:gd name="T1" fmla="*/ 34 h 82"/>
                <a:gd name="T2" fmla="*/ 445 w 497"/>
                <a:gd name="T3" fmla="*/ 19 h 82"/>
                <a:gd name="T4" fmla="*/ 397 w 497"/>
                <a:gd name="T5" fmla="*/ 10 h 82"/>
                <a:gd name="T6" fmla="*/ 348 w 497"/>
                <a:gd name="T7" fmla="*/ 4 h 82"/>
                <a:gd name="T8" fmla="*/ 299 w 497"/>
                <a:gd name="T9" fmla="*/ 0 h 82"/>
                <a:gd name="T10" fmla="*/ 250 w 497"/>
                <a:gd name="T11" fmla="*/ 1 h 82"/>
                <a:gd name="T12" fmla="*/ 202 w 497"/>
                <a:gd name="T13" fmla="*/ 6 h 82"/>
                <a:gd name="T14" fmla="*/ 154 w 497"/>
                <a:gd name="T15" fmla="*/ 16 h 82"/>
                <a:gd name="T16" fmla="*/ 106 w 497"/>
                <a:gd name="T17" fmla="*/ 28 h 82"/>
                <a:gd name="T18" fmla="*/ 79 w 497"/>
                <a:gd name="T19" fmla="*/ 36 h 82"/>
                <a:gd name="T20" fmla="*/ 29 w 497"/>
                <a:gd name="T21" fmla="*/ 57 h 82"/>
                <a:gd name="T22" fmla="*/ 3 w 497"/>
                <a:gd name="T23" fmla="*/ 69 h 82"/>
                <a:gd name="T24" fmla="*/ 0 w 497"/>
                <a:gd name="T25" fmla="*/ 74 h 82"/>
                <a:gd name="T26" fmla="*/ 1 w 497"/>
                <a:gd name="T27" fmla="*/ 78 h 82"/>
                <a:gd name="T28" fmla="*/ 5 w 497"/>
                <a:gd name="T29" fmla="*/ 82 h 82"/>
                <a:gd name="T30" fmla="*/ 11 w 497"/>
                <a:gd name="T31" fmla="*/ 81 h 82"/>
                <a:gd name="T32" fmla="*/ 32 w 497"/>
                <a:gd name="T33" fmla="*/ 71 h 82"/>
                <a:gd name="T34" fmla="*/ 77 w 497"/>
                <a:gd name="T35" fmla="*/ 53 h 82"/>
                <a:gd name="T36" fmla="*/ 122 w 497"/>
                <a:gd name="T37" fmla="*/ 37 h 82"/>
                <a:gd name="T38" fmla="*/ 169 w 497"/>
                <a:gd name="T39" fmla="*/ 27 h 82"/>
                <a:gd name="T40" fmla="*/ 216 w 497"/>
                <a:gd name="T41" fmla="*/ 19 h 82"/>
                <a:gd name="T42" fmla="*/ 264 w 497"/>
                <a:gd name="T43" fmla="*/ 16 h 82"/>
                <a:gd name="T44" fmla="*/ 311 w 497"/>
                <a:gd name="T45" fmla="*/ 16 h 82"/>
                <a:gd name="T46" fmla="*/ 359 w 497"/>
                <a:gd name="T47" fmla="*/ 18 h 82"/>
                <a:gd name="T48" fmla="*/ 383 w 497"/>
                <a:gd name="T49" fmla="*/ 22 h 82"/>
                <a:gd name="T50" fmla="*/ 436 w 497"/>
                <a:gd name="T51" fmla="*/ 33 h 82"/>
                <a:gd name="T52" fmla="*/ 487 w 497"/>
                <a:gd name="T53" fmla="*/ 48 h 82"/>
                <a:gd name="T54" fmla="*/ 491 w 497"/>
                <a:gd name="T55" fmla="*/ 48 h 82"/>
                <a:gd name="T56" fmla="*/ 496 w 497"/>
                <a:gd name="T57" fmla="*/ 46 h 82"/>
                <a:gd name="T58" fmla="*/ 497 w 497"/>
                <a:gd name="T59" fmla="*/ 40 h 82"/>
                <a:gd name="T60" fmla="*/ 495 w 497"/>
                <a:gd name="T61" fmla="*/ 35 h 82"/>
                <a:gd name="T62" fmla="*/ 492 w 497"/>
                <a:gd name="T63" fmla="*/ 34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97" h="82">
                  <a:moveTo>
                    <a:pt x="492" y="34"/>
                  </a:moveTo>
                  <a:lnTo>
                    <a:pt x="492" y="34"/>
                  </a:lnTo>
                  <a:lnTo>
                    <a:pt x="468" y="27"/>
                  </a:lnTo>
                  <a:lnTo>
                    <a:pt x="445" y="19"/>
                  </a:lnTo>
                  <a:lnTo>
                    <a:pt x="421" y="15"/>
                  </a:lnTo>
                  <a:lnTo>
                    <a:pt x="397" y="10"/>
                  </a:lnTo>
                  <a:lnTo>
                    <a:pt x="372" y="6"/>
                  </a:lnTo>
                  <a:lnTo>
                    <a:pt x="348" y="4"/>
                  </a:lnTo>
                  <a:lnTo>
                    <a:pt x="324" y="1"/>
                  </a:lnTo>
                  <a:lnTo>
                    <a:pt x="299" y="0"/>
                  </a:lnTo>
                  <a:lnTo>
                    <a:pt x="275" y="0"/>
                  </a:lnTo>
                  <a:lnTo>
                    <a:pt x="250" y="1"/>
                  </a:lnTo>
                  <a:lnTo>
                    <a:pt x="226" y="4"/>
                  </a:lnTo>
                  <a:lnTo>
                    <a:pt x="202" y="6"/>
                  </a:lnTo>
                  <a:lnTo>
                    <a:pt x="178" y="11"/>
                  </a:lnTo>
                  <a:lnTo>
                    <a:pt x="154" y="16"/>
                  </a:lnTo>
                  <a:lnTo>
                    <a:pt x="130" y="21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79" y="36"/>
                  </a:lnTo>
                  <a:lnTo>
                    <a:pt x="54" y="46"/>
                  </a:lnTo>
                  <a:lnTo>
                    <a:pt x="29" y="57"/>
                  </a:lnTo>
                  <a:lnTo>
                    <a:pt x="3" y="69"/>
                  </a:lnTo>
                  <a:lnTo>
                    <a:pt x="3" y="69"/>
                  </a:lnTo>
                  <a:lnTo>
                    <a:pt x="1" y="71"/>
                  </a:lnTo>
                  <a:lnTo>
                    <a:pt x="0" y="74"/>
                  </a:lnTo>
                  <a:lnTo>
                    <a:pt x="0" y="76"/>
                  </a:lnTo>
                  <a:lnTo>
                    <a:pt x="1" y="78"/>
                  </a:lnTo>
                  <a:lnTo>
                    <a:pt x="2" y="81"/>
                  </a:lnTo>
                  <a:lnTo>
                    <a:pt x="5" y="82"/>
                  </a:lnTo>
                  <a:lnTo>
                    <a:pt x="8" y="82"/>
                  </a:lnTo>
                  <a:lnTo>
                    <a:pt x="11" y="81"/>
                  </a:lnTo>
                  <a:lnTo>
                    <a:pt x="11" y="81"/>
                  </a:lnTo>
                  <a:lnTo>
                    <a:pt x="32" y="71"/>
                  </a:lnTo>
                  <a:lnTo>
                    <a:pt x="54" y="61"/>
                  </a:lnTo>
                  <a:lnTo>
                    <a:pt x="77" y="53"/>
                  </a:lnTo>
                  <a:lnTo>
                    <a:pt x="100" y="45"/>
                  </a:lnTo>
                  <a:lnTo>
                    <a:pt x="122" y="37"/>
                  </a:lnTo>
                  <a:lnTo>
                    <a:pt x="145" y="31"/>
                  </a:lnTo>
                  <a:lnTo>
                    <a:pt x="169" y="27"/>
                  </a:lnTo>
                  <a:lnTo>
                    <a:pt x="192" y="23"/>
                  </a:lnTo>
                  <a:lnTo>
                    <a:pt x="216" y="19"/>
                  </a:lnTo>
                  <a:lnTo>
                    <a:pt x="240" y="17"/>
                  </a:lnTo>
                  <a:lnTo>
                    <a:pt x="264" y="16"/>
                  </a:lnTo>
                  <a:lnTo>
                    <a:pt x="288" y="15"/>
                  </a:lnTo>
                  <a:lnTo>
                    <a:pt x="311" y="16"/>
                  </a:lnTo>
                  <a:lnTo>
                    <a:pt x="335" y="17"/>
                  </a:lnTo>
                  <a:lnTo>
                    <a:pt x="359" y="18"/>
                  </a:lnTo>
                  <a:lnTo>
                    <a:pt x="383" y="22"/>
                  </a:lnTo>
                  <a:lnTo>
                    <a:pt x="383" y="22"/>
                  </a:lnTo>
                  <a:lnTo>
                    <a:pt x="409" y="27"/>
                  </a:lnTo>
                  <a:lnTo>
                    <a:pt x="436" y="33"/>
                  </a:lnTo>
                  <a:lnTo>
                    <a:pt x="462" y="40"/>
                  </a:lnTo>
                  <a:lnTo>
                    <a:pt x="487" y="48"/>
                  </a:lnTo>
                  <a:lnTo>
                    <a:pt x="487" y="48"/>
                  </a:lnTo>
                  <a:lnTo>
                    <a:pt x="491" y="48"/>
                  </a:lnTo>
                  <a:lnTo>
                    <a:pt x="493" y="47"/>
                  </a:lnTo>
                  <a:lnTo>
                    <a:pt x="496" y="46"/>
                  </a:lnTo>
                  <a:lnTo>
                    <a:pt x="497" y="43"/>
                  </a:lnTo>
                  <a:lnTo>
                    <a:pt x="497" y="40"/>
                  </a:lnTo>
                  <a:lnTo>
                    <a:pt x="496" y="37"/>
                  </a:lnTo>
                  <a:lnTo>
                    <a:pt x="495" y="35"/>
                  </a:lnTo>
                  <a:lnTo>
                    <a:pt x="492" y="34"/>
                  </a:lnTo>
                  <a:lnTo>
                    <a:pt x="492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17" name="Freeform 113">
              <a:extLst>
                <a:ext uri="{FF2B5EF4-FFF2-40B4-BE49-F238E27FC236}">
                  <a16:creationId xmlns:a16="http://schemas.microsoft.com/office/drawing/2014/main" id="{852B9C29-8E86-389D-ECDB-B551D2F2F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0" y="575"/>
              <a:ext cx="215" cy="29"/>
            </a:xfrm>
            <a:custGeom>
              <a:avLst/>
              <a:gdLst>
                <a:gd name="T0" fmla="*/ 9 w 862"/>
                <a:gd name="T1" fmla="*/ 117 h 117"/>
                <a:gd name="T2" fmla="*/ 129 w 862"/>
                <a:gd name="T3" fmla="*/ 72 h 117"/>
                <a:gd name="T4" fmla="*/ 209 w 862"/>
                <a:gd name="T5" fmla="*/ 45 h 117"/>
                <a:gd name="T6" fmla="*/ 292 w 862"/>
                <a:gd name="T7" fmla="*/ 26 h 117"/>
                <a:gd name="T8" fmla="*/ 335 w 862"/>
                <a:gd name="T9" fmla="*/ 20 h 117"/>
                <a:gd name="T10" fmla="*/ 422 w 862"/>
                <a:gd name="T11" fmla="*/ 14 h 117"/>
                <a:gd name="T12" fmla="*/ 508 w 862"/>
                <a:gd name="T13" fmla="*/ 14 h 117"/>
                <a:gd name="T14" fmla="*/ 550 w 862"/>
                <a:gd name="T15" fmla="*/ 15 h 117"/>
                <a:gd name="T16" fmla="*/ 633 w 862"/>
                <a:gd name="T17" fmla="*/ 20 h 117"/>
                <a:gd name="T18" fmla="*/ 674 w 862"/>
                <a:gd name="T19" fmla="*/ 24 h 117"/>
                <a:gd name="T20" fmla="*/ 765 w 862"/>
                <a:gd name="T21" fmla="*/ 40 h 117"/>
                <a:gd name="T22" fmla="*/ 809 w 862"/>
                <a:gd name="T23" fmla="*/ 52 h 117"/>
                <a:gd name="T24" fmla="*/ 854 w 862"/>
                <a:gd name="T25" fmla="*/ 67 h 117"/>
                <a:gd name="T26" fmla="*/ 856 w 862"/>
                <a:gd name="T27" fmla="*/ 68 h 117"/>
                <a:gd name="T28" fmla="*/ 861 w 862"/>
                <a:gd name="T29" fmla="*/ 66 h 117"/>
                <a:gd name="T30" fmla="*/ 862 w 862"/>
                <a:gd name="T31" fmla="*/ 61 h 117"/>
                <a:gd name="T32" fmla="*/ 860 w 862"/>
                <a:gd name="T33" fmla="*/ 55 h 117"/>
                <a:gd name="T34" fmla="*/ 857 w 862"/>
                <a:gd name="T35" fmla="*/ 54 h 117"/>
                <a:gd name="T36" fmla="*/ 778 w 862"/>
                <a:gd name="T37" fmla="*/ 28 h 117"/>
                <a:gd name="T38" fmla="*/ 697 w 862"/>
                <a:gd name="T39" fmla="*/ 13 h 117"/>
                <a:gd name="T40" fmla="*/ 614 w 862"/>
                <a:gd name="T41" fmla="*/ 3 h 117"/>
                <a:gd name="T42" fmla="*/ 531 w 862"/>
                <a:gd name="T43" fmla="*/ 0 h 117"/>
                <a:gd name="T44" fmla="*/ 486 w 862"/>
                <a:gd name="T45" fmla="*/ 0 h 117"/>
                <a:gd name="T46" fmla="*/ 399 w 862"/>
                <a:gd name="T47" fmla="*/ 1 h 117"/>
                <a:gd name="T48" fmla="*/ 356 w 862"/>
                <a:gd name="T49" fmla="*/ 3 h 117"/>
                <a:gd name="T50" fmla="*/ 270 w 862"/>
                <a:gd name="T51" fmla="*/ 16 h 117"/>
                <a:gd name="T52" fmla="*/ 186 w 862"/>
                <a:gd name="T53" fmla="*/ 37 h 117"/>
                <a:gd name="T54" fmla="*/ 141 w 862"/>
                <a:gd name="T55" fmla="*/ 52 h 117"/>
                <a:gd name="T56" fmla="*/ 5 w 862"/>
                <a:gd name="T57" fmla="*/ 103 h 117"/>
                <a:gd name="T58" fmla="*/ 3 w 862"/>
                <a:gd name="T59" fmla="*/ 105 h 117"/>
                <a:gd name="T60" fmla="*/ 0 w 862"/>
                <a:gd name="T61" fmla="*/ 110 h 117"/>
                <a:gd name="T62" fmla="*/ 1 w 862"/>
                <a:gd name="T63" fmla="*/ 115 h 117"/>
                <a:gd name="T64" fmla="*/ 6 w 862"/>
                <a:gd name="T65" fmla="*/ 117 h 117"/>
                <a:gd name="T66" fmla="*/ 9 w 862"/>
                <a:gd name="T67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62" h="117">
                  <a:moveTo>
                    <a:pt x="9" y="117"/>
                  </a:moveTo>
                  <a:lnTo>
                    <a:pt x="9" y="117"/>
                  </a:lnTo>
                  <a:lnTo>
                    <a:pt x="89" y="86"/>
                  </a:lnTo>
                  <a:lnTo>
                    <a:pt x="129" y="72"/>
                  </a:lnTo>
                  <a:lnTo>
                    <a:pt x="168" y="58"/>
                  </a:lnTo>
                  <a:lnTo>
                    <a:pt x="209" y="45"/>
                  </a:lnTo>
                  <a:lnTo>
                    <a:pt x="251" y="36"/>
                  </a:lnTo>
                  <a:lnTo>
                    <a:pt x="292" y="26"/>
                  </a:lnTo>
                  <a:lnTo>
                    <a:pt x="335" y="20"/>
                  </a:lnTo>
                  <a:lnTo>
                    <a:pt x="335" y="20"/>
                  </a:lnTo>
                  <a:lnTo>
                    <a:pt x="378" y="16"/>
                  </a:lnTo>
                  <a:lnTo>
                    <a:pt x="422" y="14"/>
                  </a:lnTo>
                  <a:lnTo>
                    <a:pt x="465" y="14"/>
                  </a:lnTo>
                  <a:lnTo>
                    <a:pt x="508" y="14"/>
                  </a:lnTo>
                  <a:lnTo>
                    <a:pt x="508" y="14"/>
                  </a:lnTo>
                  <a:lnTo>
                    <a:pt x="550" y="15"/>
                  </a:lnTo>
                  <a:lnTo>
                    <a:pt x="591" y="16"/>
                  </a:lnTo>
                  <a:lnTo>
                    <a:pt x="633" y="20"/>
                  </a:lnTo>
                  <a:lnTo>
                    <a:pt x="674" y="24"/>
                  </a:lnTo>
                  <a:lnTo>
                    <a:pt x="674" y="24"/>
                  </a:lnTo>
                  <a:lnTo>
                    <a:pt x="719" y="31"/>
                  </a:lnTo>
                  <a:lnTo>
                    <a:pt x="765" y="40"/>
                  </a:lnTo>
                  <a:lnTo>
                    <a:pt x="788" y="45"/>
                  </a:lnTo>
                  <a:lnTo>
                    <a:pt x="809" y="52"/>
                  </a:lnTo>
                  <a:lnTo>
                    <a:pt x="832" y="60"/>
                  </a:lnTo>
                  <a:lnTo>
                    <a:pt x="854" y="67"/>
                  </a:lnTo>
                  <a:lnTo>
                    <a:pt x="854" y="67"/>
                  </a:lnTo>
                  <a:lnTo>
                    <a:pt x="856" y="68"/>
                  </a:lnTo>
                  <a:lnTo>
                    <a:pt x="859" y="67"/>
                  </a:lnTo>
                  <a:lnTo>
                    <a:pt x="861" y="66"/>
                  </a:lnTo>
                  <a:lnTo>
                    <a:pt x="862" y="63"/>
                  </a:lnTo>
                  <a:lnTo>
                    <a:pt x="862" y="61"/>
                  </a:lnTo>
                  <a:lnTo>
                    <a:pt x="862" y="57"/>
                  </a:lnTo>
                  <a:lnTo>
                    <a:pt x="860" y="55"/>
                  </a:lnTo>
                  <a:lnTo>
                    <a:pt x="857" y="54"/>
                  </a:lnTo>
                  <a:lnTo>
                    <a:pt x="857" y="54"/>
                  </a:lnTo>
                  <a:lnTo>
                    <a:pt x="818" y="39"/>
                  </a:lnTo>
                  <a:lnTo>
                    <a:pt x="778" y="28"/>
                  </a:lnTo>
                  <a:lnTo>
                    <a:pt x="737" y="19"/>
                  </a:lnTo>
                  <a:lnTo>
                    <a:pt x="697" y="13"/>
                  </a:lnTo>
                  <a:lnTo>
                    <a:pt x="656" y="7"/>
                  </a:lnTo>
                  <a:lnTo>
                    <a:pt x="614" y="3"/>
                  </a:lnTo>
                  <a:lnTo>
                    <a:pt x="572" y="1"/>
                  </a:lnTo>
                  <a:lnTo>
                    <a:pt x="531" y="0"/>
                  </a:lnTo>
                  <a:lnTo>
                    <a:pt x="531" y="0"/>
                  </a:lnTo>
                  <a:lnTo>
                    <a:pt x="486" y="0"/>
                  </a:lnTo>
                  <a:lnTo>
                    <a:pt x="443" y="0"/>
                  </a:lnTo>
                  <a:lnTo>
                    <a:pt x="399" y="1"/>
                  </a:lnTo>
                  <a:lnTo>
                    <a:pt x="356" y="3"/>
                  </a:lnTo>
                  <a:lnTo>
                    <a:pt x="356" y="3"/>
                  </a:lnTo>
                  <a:lnTo>
                    <a:pt x="312" y="9"/>
                  </a:lnTo>
                  <a:lnTo>
                    <a:pt x="270" y="16"/>
                  </a:lnTo>
                  <a:lnTo>
                    <a:pt x="228" y="26"/>
                  </a:lnTo>
                  <a:lnTo>
                    <a:pt x="186" y="37"/>
                  </a:lnTo>
                  <a:lnTo>
                    <a:pt x="186" y="37"/>
                  </a:lnTo>
                  <a:lnTo>
                    <a:pt x="141" y="52"/>
                  </a:lnTo>
                  <a:lnTo>
                    <a:pt x="95" y="68"/>
                  </a:lnTo>
                  <a:lnTo>
                    <a:pt x="5" y="103"/>
                  </a:lnTo>
                  <a:lnTo>
                    <a:pt x="5" y="103"/>
                  </a:lnTo>
                  <a:lnTo>
                    <a:pt x="3" y="105"/>
                  </a:lnTo>
                  <a:lnTo>
                    <a:pt x="1" y="108"/>
                  </a:lnTo>
                  <a:lnTo>
                    <a:pt x="0" y="110"/>
                  </a:lnTo>
                  <a:lnTo>
                    <a:pt x="0" y="113"/>
                  </a:lnTo>
                  <a:lnTo>
                    <a:pt x="1" y="115"/>
                  </a:lnTo>
                  <a:lnTo>
                    <a:pt x="4" y="117"/>
                  </a:lnTo>
                  <a:lnTo>
                    <a:pt x="6" y="117"/>
                  </a:lnTo>
                  <a:lnTo>
                    <a:pt x="9" y="117"/>
                  </a:lnTo>
                  <a:lnTo>
                    <a:pt x="9" y="1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18" name="Freeform 114">
              <a:extLst>
                <a:ext uri="{FF2B5EF4-FFF2-40B4-BE49-F238E27FC236}">
                  <a16:creationId xmlns:a16="http://schemas.microsoft.com/office/drawing/2014/main" id="{A8B3222F-C627-6076-1DA5-5F4D63045DA3}"/>
                </a:ext>
              </a:extLst>
            </p:cNvPr>
            <p:cNvSpPr>
              <a:spLocks/>
            </p:cNvSpPr>
            <p:nvPr/>
          </p:nvSpPr>
          <p:spPr bwMode="auto">
            <a:xfrm>
              <a:off x="4617" y="573"/>
              <a:ext cx="110" cy="53"/>
            </a:xfrm>
            <a:custGeom>
              <a:avLst/>
              <a:gdLst>
                <a:gd name="T0" fmla="*/ 1 w 443"/>
                <a:gd name="T1" fmla="*/ 12 h 215"/>
                <a:gd name="T2" fmla="*/ 36 w 443"/>
                <a:gd name="T3" fmla="*/ 51 h 215"/>
                <a:gd name="T4" fmla="*/ 72 w 443"/>
                <a:gd name="T5" fmla="*/ 87 h 215"/>
                <a:gd name="T6" fmla="*/ 111 w 443"/>
                <a:gd name="T7" fmla="*/ 120 h 215"/>
                <a:gd name="T8" fmla="*/ 151 w 443"/>
                <a:gd name="T9" fmla="*/ 150 h 215"/>
                <a:gd name="T10" fmla="*/ 172 w 443"/>
                <a:gd name="T11" fmla="*/ 165 h 215"/>
                <a:gd name="T12" fmla="*/ 216 w 443"/>
                <a:gd name="T13" fmla="*/ 191 h 215"/>
                <a:gd name="T14" fmla="*/ 239 w 443"/>
                <a:gd name="T15" fmla="*/ 202 h 215"/>
                <a:gd name="T16" fmla="*/ 263 w 443"/>
                <a:gd name="T17" fmla="*/ 212 h 215"/>
                <a:gd name="T18" fmla="*/ 289 w 443"/>
                <a:gd name="T19" fmla="*/ 215 h 215"/>
                <a:gd name="T20" fmla="*/ 300 w 443"/>
                <a:gd name="T21" fmla="*/ 215 h 215"/>
                <a:gd name="T22" fmla="*/ 323 w 443"/>
                <a:gd name="T23" fmla="*/ 212 h 215"/>
                <a:gd name="T24" fmla="*/ 335 w 443"/>
                <a:gd name="T25" fmla="*/ 208 h 215"/>
                <a:gd name="T26" fmla="*/ 384 w 443"/>
                <a:gd name="T27" fmla="*/ 190 h 215"/>
                <a:gd name="T28" fmla="*/ 409 w 443"/>
                <a:gd name="T29" fmla="*/ 183 h 215"/>
                <a:gd name="T30" fmla="*/ 436 w 443"/>
                <a:gd name="T31" fmla="*/ 180 h 215"/>
                <a:gd name="T32" fmla="*/ 440 w 443"/>
                <a:gd name="T33" fmla="*/ 180 h 215"/>
                <a:gd name="T34" fmla="*/ 442 w 443"/>
                <a:gd name="T35" fmla="*/ 177 h 215"/>
                <a:gd name="T36" fmla="*/ 442 w 443"/>
                <a:gd name="T37" fmla="*/ 171 h 215"/>
                <a:gd name="T38" fmla="*/ 440 w 443"/>
                <a:gd name="T39" fmla="*/ 167 h 215"/>
                <a:gd name="T40" fmla="*/ 436 w 443"/>
                <a:gd name="T41" fmla="*/ 166 h 215"/>
                <a:gd name="T42" fmla="*/ 413 w 443"/>
                <a:gd name="T43" fmla="*/ 167 h 215"/>
                <a:gd name="T44" fmla="*/ 390 w 443"/>
                <a:gd name="T45" fmla="*/ 173 h 215"/>
                <a:gd name="T46" fmla="*/ 347 w 443"/>
                <a:gd name="T47" fmla="*/ 189 h 215"/>
                <a:gd name="T48" fmla="*/ 325 w 443"/>
                <a:gd name="T49" fmla="*/ 196 h 215"/>
                <a:gd name="T50" fmla="*/ 304 w 443"/>
                <a:gd name="T51" fmla="*/ 201 h 215"/>
                <a:gd name="T52" fmla="*/ 292 w 443"/>
                <a:gd name="T53" fmla="*/ 201 h 215"/>
                <a:gd name="T54" fmla="*/ 268 w 443"/>
                <a:gd name="T55" fmla="*/ 197 h 215"/>
                <a:gd name="T56" fmla="*/ 256 w 443"/>
                <a:gd name="T57" fmla="*/ 194 h 215"/>
                <a:gd name="T58" fmla="*/ 232 w 443"/>
                <a:gd name="T59" fmla="*/ 183 h 215"/>
                <a:gd name="T60" fmla="*/ 209 w 443"/>
                <a:gd name="T61" fmla="*/ 170 h 215"/>
                <a:gd name="T62" fmla="*/ 167 w 443"/>
                <a:gd name="T63" fmla="*/ 144 h 215"/>
                <a:gd name="T64" fmla="*/ 147 w 443"/>
                <a:gd name="T65" fmla="*/ 130 h 215"/>
                <a:gd name="T66" fmla="*/ 108 w 443"/>
                <a:gd name="T67" fmla="*/ 100 h 215"/>
                <a:gd name="T68" fmla="*/ 90 w 443"/>
                <a:gd name="T69" fmla="*/ 83 h 215"/>
                <a:gd name="T70" fmla="*/ 49 w 443"/>
                <a:gd name="T71" fmla="*/ 45 h 215"/>
                <a:gd name="T72" fmla="*/ 12 w 443"/>
                <a:gd name="T73" fmla="*/ 3 h 215"/>
                <a:gd name="T74" fmla="*/ 10 w 443"/>
                <a:gd name="T75" fmla="*/ 0 h 215"/>
                <a:gd name="T76" fmla="*/ 5 w 443"/>
                <a:gd name="T77" fmla="*/ 0 h 215"/>
                <a:gd name="T78" fmla="*/ 1 w 443"/>
                <a:gd name="T79" fmla="*/ 4 h 215"/>
                <a:gd name="T80" fmla="*/ 0 w 443"/>
                <a:gd name="T81" fmla="*/ 10 h 215"/>
                <a:gd name="T82" fmla="*/ 1 w 443"/>
                <a:gd name="T83" fmla="*/ 12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43" h="215">
                  <a:moveTo>
                    <a:pt x="1" y="12"/>
                  </a:moveTo>
                  <a:lnTo>
                    <a:pt x="1" y="12"/>
                  </a:lnTo>
                  <a:lnTo>
                    <a:pt x="18" y="31"/>
                  </a:lnTo>
                  <a:lnTo>
                    <a:pt x="36" y="51"/>
                  </a:lnTo>
                  <a:lnTo>
                    <a:pt x="53" y="69"/>
                  </a:lnTo>
                  <a:lnTo>
                    <a:pt x="72" y="87"/>
                  </a:lnTo>
                  <a:lnTo>
                    <a:pt x="91" y="104"/>
                  </a:lnTo>
                  <a:lnTo>
                    <a:pt x="111" y="120"/>
                  </a:lnTo>
                  <a:lnTo>
                    <a:pt x="131" y="136"/>
                  </a:lnTo>
                  <a:lnTo>
                    <a:pt x="151" y="150"/>
                  </a:lnTo>
                  <a:lnTo>
                    <a:pt x="151" y="150"/>
                  </a:lnTo>
                  <a:lnTo>
                    <a:pt x="172" y="165"/>
                  </a:lnTo>
                  <a:lnTo>
                    <a:pt x="193" y="178"/>
                  </a:lnTo>
                  <a:lnTo>
                    <a:pt x="216" y="191"/>
                  </a:lnTo>
                  <a:lnTo>
                    <a:pt x="239" y="202"/>
                  </a:lnTo>
                  <a:lnTo>
                    <a:pt x="239" y="202"/>
                  </a:lnTo>
                  <a:lnTo>
                    <a:pt x="251" y="207"/>
                  </a:lnTo>
                  <a:lnTo>
                    <a:pt x="263" y="212"/>
                  </a:lnTo>
                  <a:lnTo>
                    <a:pt x="276" y="214"/>
                  </a:lnTo>
                  <a:lnTo>
                    <a:pt x="289" y="215"/>
                  </a:lnTo>
                  <a:lnTo>
                    <a:pt x="289" y="215"/>
                  </a:lnTo>
                  <a:lnTo>
                    <a:pt x="300" y="215"/>
                  </a:lnTo>
                  <a:lnTo>
                    <a:pt x="312" y="214"/>
                  </a:lnTo>
                  <a:lnTo>
                    <a:pt x="323" y="212"/>
                  </a:lnTo>
                  <a:lnTo>
                    <a:pt x="335" y="208"/>
                  </a:lnTo>
                  <a:lnTo>
                    <a:pt x="335" y="208"/>
                  </a:lnTo>
                  <a:lnTo>
                    <a:pt x="359" y="200"/>
                  </a:lnTo>
                  <a:lnTo>
                    <a:pt x="384" y="190"/>
                  </a:lnTo>
                  <a:lnTo>
                    <a:pt x="397" y="186"/>
                  </a:lnTo>
                  <a:lnTo>
                    <a:pt x="409" y="183"/>
                  </a:lnTo>
                  <a:lnTo>
                    <a:pt x="423" y="180"/>
                  </a:lnTo>
                  <a:lnTo>
                    <a:pt x="436" y="180"/>
                  </a:lnTo>
                  <a:lnTo>
                    <a:pt x="436" y="180"/>
                  </a:lnTo>
                  <a:lnTo>
                    <a:pt x="440" y="180"/>
                  </a:lnTo>
                  <a:lnTo>
                    <a:pt x="441" y="178"/>
                  </a:lnTo>
                  <a:lnTo>
                    <a:pt x="442" y="177"/>
                  </a:lnTo>
                  <a:lnTo>
                    <a:pt x="443" y="173"/>
                  </a:lnTo>
                  <a:lnTo>
                    <a:pt x="442" y="171"/>
                  </a:lnTo>
                  <a:lnTo>
                    <a:pt x="441" y="168"/>
                  </a:lnTo>
                  <a:lnTo>
                    <a:pt x="440" y="167"/>
                  </a:lnTo>
                  <a:lnTo>
                    <a:pt x="436" y="166"/>
                  </a:lnTo>
                  <a:lnTo>
                    <a:pt x="436" y="166"/>
                  </a:lnTo>
                  <a:lnTo>
                    <a:pt x="424" y="166"/>
                  </a:lnTo>
                  <a:lnTo>
                    <a:pt x="413" y="167"/>
                  </a:lnTo>
                  <a:lnTo>
                    <a:pt x="401" y="170"/>
                  </a:lnTo>
                  <a:lnTo>
                    <a:pt x="390" y="173"/>
                  </a:lnTo>
                  <a:lnTo>
                    <a:pt x="369" y="180"/>
                  </a:lnTo>
                  <a:lnTo>
                    <a:pt x="347" y="189"/>
                  </a:lnTo>
                  <a:lnTo>
                    <a:pt x="347" y="189"/>
                  </a:lnTo>
                  <a:lnTo>
                    <a:pt x="325" y="196"/>
                  </a:lnTo>
                  <a:lnTo>
                    <a:pt x="315" y="198"/>
                  </a:lnTo>
                  <a:lnTo>
                    <a:pt x="304" y="201"/>
                  </a:lnTo>
                  <a:lnTo>
                    <a:pt x="304" y="201"/>
                  </a:lnTo>
                  <a:lnTo>
                    <a:pt x="292" y="201"/>
                  </a:lnTo>
                  <a:lnTo>
                    <a:pt x="280" y="200"/>
                  </a:lnTo>
                  <a:lnTo>
                    <a:pt x="268" y="197"/>
                  </a:lnTo>
                  <a:lnTo>
                    <a:pt x="256" y="194"/>
                  </a:lnTo>
                  <a:lnTo>
                    <a:pt x="256" y="194"/>
                  </a:lnTo>
                  <a:lnTo>
                    <a:pt x="244" y="189"/>
                  </a:lnTo>
                  <a:lnTo>
                    <a:pt x="232" y="183"/>
                  </a:lnTo>
                  <a:lnTo>
                    <a:pt x="209" y="170"/>
                  </a:lnTo>
                  <a:lnTo>
                    <a:pt x="209" y="170"/>
                  </a:lnTo>
                  <a:lnTo>
                    <a:pt x="187" y="158"/>
                  </a:lnTo>
                  <a:lnTo>
                    <a:pt x="167" y="144"/>
                  </a:lnTo>
                  <a:lnTo>
                    <a:pt x="167" y="144"/>
                  </a:lnTo>
                  <a:lnTo>
                    <a:pt x="147" y="130"/>
                  </a:lnTo>
                  <a:lnTo>
                    <a:pt x="127" y="114"/>
                  </a:lnTo>
                  <a:lnTo>
                    <a:pt x="108" y="100"/>
                  </a:lnTo>
                  <a:lnTo>
                    <a:pt x="90" y="83"/>
                  </a:lnTo>
                  <a:lnTo>
                    <a:pt x="90" y="83"/>
                  </a:lnTo>
                  <a:lnTo>
                    <a:pt x="69" y="64"/>
                  </a:lnTo>
                  <a:lnTo>
                    <a:pt x="49" y="45"/>
                  </a:lnTo>
                  <a:lnTo>
                    <a:pt x="30" y="23"/>
                  </a:lnTo>
                  <a:lnTo>
                    <a:pt x="12" y="3"/>
                  </a:lnTo>
                  <a:lnTo>
                    <a:pt x="12" y="3"/>
                  </a:lnTo>
                  <a:lnTo>
                    <a:pt x="10" y="0"/>
                  </a:lnTo>
                  <a:lnTo>
                    <a:pt x="7" y="0"/>
                  </a:lnTo>
                  <a:lnTo>
                    <a:pt x="5" y="0"/>
                  </a:lnTo>
                  <a:lnTo>
                    <a:pt x="2" y="1"/>
                  </a:lnTo>
                  <a:lnTo>
                    <a:pt x="1" y="4"/>
                  </a:lnTo>
                  <a:lnTo>
                    <a:pt x="0" y="6"/>
                  </a:lnTo>
                  <a:lnTo>
                    <a:pt x="0" y="10"/>
                  </a:lnTo>
                  <a:lnTo>
                    <a:pt x="1" y="12"/>
                  </a:lnTo>
                  <a:lnTo>
                    <a:pt x="1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19" name="Freeform 115">
              <a:extLst>
                <a:ext uri="{FF2B5EF4-FFF2-40B4-BE49-F238E27FC236}">
                  <a16:creationId xmlns:a16="http://schemas.microsoft.com/office/drawing/2014/main" id="{395D8ABB-7933-7843-AC0D-170F1589C0E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9" y="61"/>
              <a:ext cx="73" cy="82"/>
            </a:xfrm>
            <a:custGeom>
              <a:avLst/>
              <a:gdLst>
                <a:gd name="T0" fmla="*/ 284 w 293"/>
                <a:gd name="T1" fmla="*/ 0 h 328"/>
                <a:gd name="T2" fmla="*/ 263 w 293"/>
                <a:gd name="T3" fmla="*/ 5 h 328"/>
                <a:gd name="T4" fmla="*/ 224 w 293"/>
                <a:gd name="T5" fmla="*/ 20 h 328"/>
                <a:gd name="T6" fmla="*/ 188 w 293"/>
                <a:gd name="T7" fmla="*/ 46 h 328"/>
                <a:gd name="T8" fmla="*/ 155 w 293"/>
                <a:gd name="T9" fmla="*/ 74 h 328"/>
                <a:gd name="T10" fmla="*/ 141 w 293"/>
                <a:gd name="T11" fmla="*/ 89 h 328"/>
                <a:gd name="T12" fmla="*/ 112 w 293"/>
                <a:gd name="T13" fmla="*/ 121 h 328"/>
                <a:gd name="T14" fmla="*/ 86 w 293"/>
                <a:gd name="T15" fmla="*/ 156 h 328"/>
                <a:gd name="T16" fmla="*/ 60 w 293"/>
                <a:gd name="T17" fmla="*/ 192 h 328"/>
                <a:gd name="T18" fmla="*/ 40 w 293"/>
                <a:gd name="T19" fmla="*/ 229 h 328"/>
                <a:gd name="T20" fmla="*/ 28 w 293"/>
                <a:gd name="T21" fmla="*/ 251 h 328"/>
                <a:gd name="T22" fmla="*/ 9 w 293"/>
                <a:gd name="T23" fmla="*/ 297 h 328"/>
                <a:gd name="T24" fmla="*/ 2 w 293"/>
                <a:gd name="T25" fmla="*/ 320 h 328"/>
                <a:gd name="T26" fmla="*/ 2 w 293"/>
                <a:gd name="T27" fmla="*/ 324 h 328"/>
                <a:gd name="T28" fmla="*/ 6 w 293"/>
                <a:gd name="T29" fmla="*/ 328 h 328"/>
                <a:gd name="T30" fmla="*/ 11 w 293"/>
                <a:gd name="T31" fmla="*/ 328 h 328"/>
                <a:gd name="T32" fmla="*/ 15 w 293"/>
                <a:gd name="T33" fmla="*/ 323 h 328"/>
                <a:gd name="T34" fmla="*/ 22 w 293"/>
                <a:gd name="T35" fmla="*/ 304 h 328"/>
                <a:gd name="T36" fmla="*/ 39 w 293"/>
                <a:gd name="T37" fmla="*/ 264 h 328"/>
                <a:gd name="T38" fmla="*/ 57 w 293"/>
                <a:gd name="T39" fmla="*/ 227 h 328"/>
                <a:gd name="T40" fmla="*/ 78 w 293"/>
                <a:gd name="T41" fmla="*/ 191 h 328"/>
                <a:gd name="T42" fmla="*/ 90 w 293"/>
                <a:gd name="T43" fmla="*/ 174 h 328"/>
                <a:gd name="T44" fmla="*/ 116 w 293"/>
                <a:gd name="T45" fmla="*/ 140 h 328"/>
                <a:gd name="T46" fmla="*/ 143 w 293"/>
                <a:gd name="T47" fmla="*/ 108 h 328"/>
                <a:gd name="T48" fmla="*/ 158 w 293"/>
                <a:gd name="T49" fmla="*/ 92 h 328"/>
                <a:gd name="T50" fmla="*/ 188 w 293"/>
                <a:gd name="T51" fmla="*/ 64 h 328"/>
                <a:gd name="T52" fmla="*/ 204 w 293"/>
                <a:gd name="T53" fmla="*/ 52 h 328"/>
                <a:gd name="T54" fmla="*/ 244 w 293"/>
                <a:gd name="T55" fmla="*/ 27 h 328"/>
                <a:gd name="T56" fmla="*/ 266 w 293"/>
                <a:gd name="T57" fmla="*/ 19 h 328"/>
                <a:gd name="T58" fmla="*/ 288 w 293"/>
                <a:gd name="T59" fmla="*/ 14 h 328"/>
                <a:gd name="T60" fmla="*/ 291 w 293"/>
                <a:gd name="T61" fmla="*/ 13 h 328"/>
                <a:gd name="T62" fmla="*/ 293 w 293"/>
                <a:gd name="T63" fmla="*/ 7 h 328"/>
                <a:gd name="T64" fmla="*/ 293 w 293"/>
                <a:gd name="T65" fmla="*/ 5 h 328"/>
                <a:gd name="T66" fmla="*/ 290 w 293"/>
                <a:gd name="T67" fmla="*/ 1 h 328"/>
                <a:gd name="T68" fmla="*/ 284 w 293"/>
                <a:gd name="T69" fmla="*/ 0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93" h="328">
                  <a:moveTo>
                    <a:pt x="284" y="0"/>
                  </a:moveTo>
                  <a:lnTo>
                    <a:pt x="284" y="0"/>
                  </a:lnTo>
                  <a:lnTo>
                    <a:pt x="274" y="2"/>
                  </a:lnTo>
                  <a:lnTo>
                    <a:pt x="263" y="5"/>
                  </a:lnTo>
                  <a:lnTo>
                    <a:pt x="243" y="12"/>
                  </a:lnTo>
                  <a:lnTo>
                    <a:pt x="224" y="20"/>
                  </a:lnTo>
                  <a:lnTo>
                    <a:pt x="206" y="32"/>
                  </a:lnTo>
                  <a:lnTo>
                    <a:pt x="188" y="46"/>
                  </a:lnTo>
                  <a:lnTo>
                    <a:pt x="171" y="59"/>
                  </a:lnTo>
                  <a:lnTo>
                    <a:pt x="155" y="74"/>
                  </a:lnTo>
                  <a:lnTo>
                    <a:pt x="141" y="89"/>
                  </a:lnTo>
                  <a:lnTo>
                    <a:pt x="141" y="89"/>
                  </a:lnTo>
                  <a:lnTo>
                    <a:pt x="126" y="104"/>
                  </a:lnTo>
                  <a:lnTo>
                    <a:pt x="112" y="121"/>
                  </a:lnTo>
                  <a:lnTo>
                    <a:pt x="98" y="138"/>
                  </a:lnTo>
                  <a:lnTo>
                    <a:pt x="86" y="156"/>
                  </a:lnTo>
                  <a:lnTo>
                    <a:pt x="72" y="174"/>
                  </a:lnTo>
                  <a:lnTo>
                    <a:pt x="60" y="192"/>
                  </a:lnTo>
                  <a:lnTo>
                    <a:pt x="50" y="210"/>
                  </a:lnTo>
                  <a:lnTo>
                    <a:pt x="40" y="229"/>
                  </a:lnTo>
                  <a:lnTo>
                    <a:pt x="40" y="229"/>
                  </a:lnTo>
                  <a:lnTo>
                    <a:pt x="28" y="251"/>
                  </a:lnTo>
                  <a:lnTo>
                    <a:pt x="18" y="274"/>
                  </a:lnTo>
                  <a:lnTo>
                    <a:pt x="9" y="297"/>
                  </a:lnTo>
                  <a:lnTo>
                    <a:pt x="2" y="320"/>
                  </a:lnTo>
                  <a:lnTo>
                    <a:pt x="2" y="320"/>
                  </a:lnTo>
                  <a:lnTo>
                    <a:pt x="0" y="322"/>
                  </a:lnTo>
                  <a:lnTo>
                    <a:pt x="2" y="324"/>
                  </a:lnTo>
                  <a:lnTo>
                    <a:pt x="4" y="327"/>
                  </a:lnTo>
                  <a:lnTo>
                    <a:pt x="6" y="328"/>
                  </a:lnTo>
                  <a:lnTo>
                    <a:pt x="9" y="328"/>
                  </a:lnTo>
                  <a:lnTo>
                    <a:pt x="11" y="328"/>
                  </a:lnTo>
                  <a:lnTo>
                    <a:pt x="14" y="326"/>
                  </a:lnTo>
                  <a:lnTo>
                    <a:pt x="15" y="323"/>
                  </a:lnTo>
                  <a:lnTo>
                    <a:pt x="15" y="323"/>
                  </a:lnTo>
                  <a:lnTo>
                    <a:pt x="22" y="304"/>
                  </a:lnTo>
                  <a:lnTo>
                    <a:pt x="30" y="284"/>
                  </a:lnTo>
                  <a:lnTo>
                    <a:pt x="39" y="264"/>
                  </a:lnTo>
                  <a:lnTo>
                    <a:pt x="47" y="246"/>
                  </a:lnTo>
                  <a:lnTo>
                    <a:pt x="57" y="227"/>
                  </a:lnTo>
                  <a:lnTo>
                    <a:pt x="68" y="209"/>
                  </a:lnTo>
                  <a:lnTo>
                    <a:pt x="78" y="191"/>
                  </a:lnTo>
                  <a:lnTo>
                    <a:pt x="90" y="174"/>
                  </a:lnTo>
                  <a:lnTo>
                    <a:pt x="90" y="174"/>
                  </a:lnTo>
                  <a:lnTo>
                    <a:pt x="102" y="156"/>
                  </a:lnTo>
                  <a:lnTo>
                    <a:pt x="116" y="140"/>
                  </a:lnTo>
                  <a:lnTo>
                    <a:pt x="129" y="124"/>
                  </a:lnTo>
                  <a:lnTo>
                    <a:pt x="143" y="108"/>
                  </a:lnTo>
                  <a:lnTo>
                    <a:pt x="143" y="108"/>
                  </a:lnTo>
                  <a:lnTo>
                    <a:pt x="158" y="92"/>
                  </a:lnTo>
                  <a:lnTo>
                    <a:pt x="172" y="78"/>
                  </a:lnTo>
                  <a:lnTo>
                    <a:pt x="188" y="64"/>
                  </a:lnTo>
                  <a:lnTo>
                    <a:pt x="204" y="52"/>
                  </a:lnTo>
                  <a:lnTo>
                    <a:pt x="204" y="52"/>
                  </a:lnTo>
                  <a:lnTo>
                    <a:pt x="224" y="38"/>
                  </a:lnTo>
                  <a:lnTo>
                    <a:pt x="244" y="27"/>
                  </a:lnTo>
                  <a:lnTo>
                    <a:pt x="255" y="23"/>
                  </a:lnTo>
                  <a:lnTo>
                    <a:pt x="266" y="19"/>
                  </a:lnTo>
                  <a:lnTo>
                    <a:pt x="276" y="15"/>
                  </a:lnTo>
                  <a:lnTo>
                    <a:pt x="288" y="14"/>
                  </a:lnTo>
                  <a:lnTo>
                    <a:pt x="288" y="14"/>
                  </a:lnTo>
                  <a:lnTo>
                    <a:pt x="291" y="13"/>
                  </a:lnTo>
                  <a:lnTo>
                    <a:pt x="292" y="11"/>
                  </a:lnTo>
                  <a:lnTo>
                    <a:pt x="293" y="7"/>
                  </a:lnTo>
                  <a:lnTo>
                    <a:pt x="293" y="5"/>
                  </a:lnTo>
                  <a:lnTo>
                    <a:pt x="293" y="5"/>
                  </a:lnTo>
                  <a:lnTo>
                    <a:pt x="292" y="2"/>
                  </a:lnTo>
                  <a:lnTo>
                    <a:pt x="290" y="1"/>
                  </a:lnTo>
                  <a:lnTo>
                    <a:pt x="287" y="0"/>
                  </a:lnTo>
                  <a:lnTo>
                    <a:pt x="284" y="0"/>
                  </a:lnTo>
                  <a:lnTo>
                    <a:pt x="2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20" name="Freeform 116">
              <a:extLst>
                <a:ext uri="{FF2B5EF4-FFF2-40B4-BE49-F238E27FC236}">
                  <a16:creationId xmlns:a16="http://schemas.microsoft.com/office/drawing/2014/main" id="{0B38B8A0-4EF1-F0CB-DE13-055027C8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7" y="88"/>
              <a:ext cx="346" cy="198"/>
            </a:xfrm>
            <a:custGeom>
              <a:avLst/>
              <a:gdLst>
                <a:gd name="T0" fmla="*/ 6 w 1381"/>
                <a:gd name="T1" fmla="*/ 13 h 793"/>
                <a:gd name="T2" fmla="*/ 173 w 1381"/>
                <a:gd name="T3" fmla="*/ 47 h 793"/>
                <a:gd name="T4" fmla="*/ 338 w 1381"/>
                <a:gd name="T5" fmla="*/ 87 h 793"/>
                <a:gd name="T6" fmla="*/ 421 w 1381"/>
                <a:gd name="T7" fmla="*/ 111 h 793"/>
                <a:gd name="T8" fmla="*/ 541 w 1381"/>
                <a:gd name="T9" fmla="*/ 150 h 793"/>
                <a:gd name="T10" fmla="*/ 621 w 1381"/>
                <a:gd name="T11" fmla="*/ 180 h 793"/>
                <a:gd name="T12" fmla="*/ 660 w 1381"/>
                <a:gd name="T13" fmla="*/ 197 h 793"/>
                <a:gd name="T14" fmla="*/ 732 w 1381"/>
                <a:gd name="T15" fmla="*/ 228 h 793"/>
                <a:gd name="T16" fmla="*/ 801 w 1381"/>
                <a:gd name="T17" fmla="*/ 265 h 793"/>
                <a:gd name="T18" fmla="*/ 870 w 1381"/>
                <a:gd name="T19" fmla="*/ 302 h 793"/>
                <a:gd name="T20" fmla="*/ 936 w 1381"/>
                <a:gd name="T21" fmla="*/ 343 h 793"/>
                <a:gd name="T22" fmla="*/ 966 w 1381"/>
                <a:gd name="T23" fmla="*/ 363 h 793"/>
                <a:gd name="T24" fmla="*/ 1027 w 1381"/>
                <a:gd name="T25" fmla="*/ 408 h 793"/>
                <a:gd name="T26" fmla="*/ 1085 w 1381"/>
                <a:gd name="T27" fmla="*/ 453 h 793"/>
                <a:gd name="T28" fmla="*/ 1140 w 1381"/>
                <a:gd name="T29" fmla="*/ 503 h 793"/>
                <a:gd name="T30" fmla="*/ 1166 w 1381"/>
                <a:gd name="T31" fmla="*/ 529 h 793"/>
                <a:gd name="T32" fmla="*/ 1218 w 1381"/>
                <a:gd name="T33" fmla="*/ 582 h 793"/>
                <a:gd name="T34" fmla="*/ 1265 w 1381"/>
                <a:gd name="T35" fmla="*/ 638 h 793"/>
                <a:gd name="T36" fmla="*/ 1309 w 1381"/>
                <a:gd name="T37" fmla="*/ 697 h 793"/>
                <a:gd name="T38" fmla="*/ 1349 w 1381"/>
                <a:gd name="T39" fmla="*/ 759 h 793"/>
                <a:gd name="T40" fmla="*/ 1368 w 1381"/>
                <a:gd name="T41" fmla="*/ 791 h 793"/>
                <a:gd name="T42" fmla="*/ 1370 w 1381"/>
                <a:gd name="T43" fmla="*/ 793 h 793"/>
                <a:gd name="T44" fmla="*/ 1375 w 1381"/>
                <a:gd name="T45" fmla="*/ 793 h 793"/>
                <a:gd name="T46" fmla="*/ 1380 w 1381"/>
                <a:gd name="T47" fmla="*/ 791 h 793"/>
                <a:gd name="T48" fmla="*/ 1381 w 1381"/>
                <a:gd name="T49" fmla="*/ 786 h 793"/>
                <a:gd name="T50" fmla="*/ 1381 w 1381"/>
                <a:gd name="T51" fmla="*/ 784 h 793"/>
                <a:gd name="T52" fmla="*/ 1342 w 1381"/>
                <a:gd name="T53" fmla="*/ 720 h 793"/>
                <a:gd name="T54" fmla="*/ 1300 w 1381"/>
                <a:gd name="T55" fmla="*/ 659 h 793"/>
                <a:gd name="T56" fmla="*/ 1253 w 1381"/>
                <a:gd name="T57" fmla="*/ 601 h 793"/>
                <a:gd name="T58" fmla="*/ 1204 w 1381"/>
                <a:gd name="T59" fmla="*/ 546 h 793"/>
                <a:gd name="T60" fmla="*/ 1177 w 1381"/>
                <a:gd name="T61" fmla="*/ 519 h 793"/>
                <a:gd name="T62" fmla="*/ 1123 w 1381"/>
                <a:gd name="T63" fmla="*/ 468 h 793"/>
                <a:gd name="T64" fmla="*/ 1067 w 1381"/>
                <a:gd name="T65" fmla="*/ 420 h 793"/>
                <a:gd name="T66" fmla="*/ 1007 w 1381"/>
                <a:gd name="T67" fmla="*/ 375 h 793"/>
                <a:gd name="T68" fmla="*/ 977 w 1381"/>
                <a:gd name="T69" fmla="*/ 353 h 793"/>
                <a:gd name="T70" fmla="*/ 912 w 1381"/>
                <a:gd name="T71" fmla="*/ 310 h 793"/>
                <a:gd name="T72" fmla="*/ 845 w 1381"/>
                <a:gd name="T73" fmla="*/ 272 h 793"/>
                <a:gd name="T74" fmla="*/ 776 w 1381"/>
                <a:gd name="T75" fmla="*/ 236 h 793"/>
                <a:gd name="T76" fmla="*/ 706 w 1381"/>
                <a:gd name="T77" fmla="*/ 202 h 793"/>
                <a:gd name="T78" fmla="*/ 667 w 1381"/>
                <a:gd name="T79" fmla="*/ 184 h 793"/>
                <a:gd name="T80" fmla="*/ 589 w 1381"/>
                <a:gd name="T81" fmla="*/ 153 h 793"/>
                <a:gd name="T82" fmla="*/ 508 w 1381"/>
                <a:gd name="T83" fmla="*/ 124 h 793"/>
                <a:gd name="T84" fmla="*/ 386 w 1381"/>
                <a:gd name="T85" fmla="*/ 85 h 793"/>
                <a:gd name="T86" fmla="*/ 303 w 1381"/>
                <a:gd name="T87" fmla="*/ 63 h 793"/>
                <a:gd name="T88" fmla="*/ 136 w 1381"/>
                <a:gd name="T89" fmla="*/ 24 h 793"/>
                <a:gd name="T90" fmla="*/ 52 w 1381"/>
                <a:gd name="T91" fmla="*/ 7 h 793"/>
                <a:gd name="T92" fmla="*/ 10 w 1381"/>
                <a:gd name="T93" fmla="*/ 0 h 793"/>
                <a:gd name="T94" fmla="*/ 4 w 1381"/>
                <a:gd name="T95" fmla="*/ 1 h 793"/>
                <a:gd name="T96" fmla="*/ 2 w 1381"/>
                <a:gd name="T97" fmla="*/ 5 h 793"/>
                <a:gd name="T98" fmla="*/ 2 w 1381"/>
                <a:gd name="T99" fmla="*/ 11 h 793"/>
                <a:gd name="T100" fmla="*/ 6 w 1381"/>
                <a:gd name="T101" fmla="*/ 13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381" h="793">
                  <a:moveTo>
                    <a:pt x="6" y="13"/>
                  </a:moveTo>
                  <a:lnTo>
                    <a:pt x="6" y="13"/>
                  </a:lnTo>
                  <a:lnTo>
                    <a:pt x="89" y="29"/>
                  </a:lnTo>
                  <a:lnTo>
                    <a:pt x="173" y="47"/>
                  </a:lnTo>
                  <a:lnTo>
                    <a:pt x="256" y="66"/>
                  </a:lnTo>
                  <a:lnTo>
                    <a:pt x="338" y="87"/>
                  </a:lnTo>
                  <a:lnTo>
                    <a:pt x="338" y="87"/>
                  </a:lnTo>
                  <a:lnTo>
                    <a:pt x="421" y="111"/>
                  </a:lnTo>
                  <a:lnTo>
                    <a:pt x="501" y="136"/>
                  </a:lnTo>
                  <a:lnTo>
                    <a:pt x="541" y="150"/>
                  </a:lnTo>
                  <a:lnTo>
                    <a:pt x="582" y="165"/>
                  </a:lnTo>
                  <a:lnTo>
                    <a:pt x="621" y="180"/>
                  </a:lnTo>
                  <a:lnTo>
                    <a:pt x="660" y="197"/>
                  </a:lnTo>
                  <a:lnTo>
                    <a:pt x="660" y="197"/>
                  </a:lnTo>
                  <a:lnTo>
                    <a:pt x="696" y="213"/>
                  </a:lnTo>
                  <a:lnTo>
                    <a:pt x="732" y="228"/>
                  </a:lnTo>
                  <a:lnTo>
                    <a:pt x="766" y="246"/>
                  </a:lnTo>
                  <a:lnTo>
                    <a:pt x="801" y="265"/>
                  </a:lnTo>
                  <a:lnTo>
                    <a:pt x="835" y="283"/>
                  </a:lnTo>
                  <a:lnTo>
                    <a:pt x="870" y="302"/>
                  </a:lnTo>
                  <a:lnTo>
                    <a:pt x="902" y="322"/>
                  </a:lnTo>
                  <a:lnTo>
                    <a:pt x="936" y="343"/>
                  </a:lnTo>
                  <a:lnTo>
                    <a:pt x="936" y="343"/>
                  </a:lnTo>
                  <a:lnTo>
                    <a:pt x="966" y="363"/>
                  </a:lnTo>
                  <a:lnTo>
                    <a:pt x="997" y="385"/>
                  </a:lnTo>
                  <a:lnTo>
                    <a:pt x="1027" y="408"/>
                  </a:lnTo>
                  <a:lnTo>
                    <a:pt x="1056" y="430"/>
                  </a:lnTo>
                  <a:lnTo>
                    <a:pt x="1085" y="453"/>
                  </a:lnTo>
                  <a:lnTo>
                    <a:pt x="1112" y="477"/>
                  </a:lnTo>
                  <a:lnTo>
                    <a:pt x="1140" y="503"/>
                  </a:lnTo>
                  <a:lnTo>
                    <a:pt x="1166" y="529"/>
                  </a:lnTo>
                  <a:lnTo>
                    <a:pt x="1166" y="529"/>
                  </a:lnTo>
                  <a:lnTo>
                    <a:pt x="1193" y="554"/>
                  </a:lnTo>
                  <a:lnTo>
                    <a:pt x="1218" y="582"/>
                  </a:lnTo>
                  <a:lnTo>
                    <a:pt x="1242" y="610"/>
                  </a:lnTo>
                  <a:lnTo>
                    <a:pt x="1265" y="638"/>
                  </a:lnTo>
                  <a:lnTo>
                    <a:pt x="1288" y="667"/>
                  </a:lnTo>
                  <a:lnTo>
                    <a:pt x="1309" y="697"/>
                  </a:lnTo>
                  <a:lnTo>
                    <a:pt x="1330" y="727"/>
                  </a:lnTo>
                  <a:lnTo>
                    <a:pt x="1349" y="759"/>
                  </a:lnTo>
                  <a:lnTo>
                    <a:pt x="1349" y="759"/>
                  </a:lnTo>
                  <a:lnTo>
                    <a:pt x="1368" y="791"/>
                  </a:lnTo>
                  <a:lnTo>
                    <a:pt x="1368" y="791"/>
                  </a:lnTo>
                  <a:lnTo>
                    <a:pt x="1370" y="793"/>
                  </a:lnTo>
                  <a:lnTo>
                    <a:pt x="1373" y="793"/>
                  </a:lnTo>
                  <a:lnTo>
                    <a:pt x="1375" y="793"/>
                  </a:lnTo>
                  <a:lnTo>
                    <a:pt x="1378" y="793"/>
                  </a:lnTo>
                  <a:lnTo>
                    <a:pt x="1380" y="791"/>
                  </a:lnTo>
                  <a:lnTo>
                    <a:pt x="1381" y="789"/>
                  </a:lnTo>
                  <a:lnTo>
                    <a:pt x="1381" y="786"/>
                  </a:lnTo>
                  <a:lnTo>
                    <a:pt x="1381" y="784"/>
                  </a:lnTo>
                  <a:lnTo>
                    <a:pt x="1381" y="784"/>
                  </a:lnTo>
                  <a:lnTo>
                    <a:pt x="1362" y="751"/>
                  </a:lnTo>
                  <a:lnTo>
                    <a:pt x="1342" y="720"/>
                  </a:lnTo>
                  <a:lnTo>
                    <a:pt x="1321" y="689"/>
                  </a:lnTo>
                  <a:lnTo>
                    <a:pt x="1300" y="659"/>
                  </a:lnTo>
                  <a:lnTo>
                    <a:pt x="1277" y="630"/>
                  </a:lnTo>
                  <a:lnTo>
                    <a:pt x="1253" y="601"/>
                  </a:lnTo>
                  <a:lnTo>
                    <a:pt x="1229" y="573"/>
                  </a:lnTo>
                  <a:lnTo>
                    <a:pt x="1204" y="546"/>
                  </a:lnTo>
                  <a:lnTo>
                    <a:pt x="1204" y="546"/>
                  </a:lnTo>
                  <a:lnTo>
                    <a:pt x="1177" y="519"/>
                  </a:lnTo>
                  <a:lnTo>
                    <a:pt x="1151" y="493"/>
                  </a:lnTo>
                  <a:lnTo>
                    <a:pt x="1123" y="468"/>
                  </a:lnTo>
                  <a:lnTo>
                    <a:pt x="1095" y="444"/>
                  </a:lnTo>
                  <a:lnTo>
                    <a:pt x="1067" y="420"/>
                  </a:lnTo>
                  <a:lnTo>
                    <a:pt x="1037" y="397"/>
                  </a:lnTo>
                  <a:lnTo>
                    <a:pt x="1007" y="375"/>
                  </a:lnTo>
                  <a:lnTo>
                    <a:pt x="977" y="353"/>
                  </a:lnTo>
                  <a:lnTo>
                    <a:pt x="977" y="353"/>
                  </a:lnTo>
                  <a:lnTo>
                    <a:pt x="944" y="332"/>
                  </a:lnTo>
                  <a:lnTo>
                    <a:pt x="912" y="310"/>
                  </a:lnTo>
                  <a:lnTo>
                    <a:pt x="878" y="291"/>
                  </a:lnTo>
                  <a:lnTo>
                    <a:pt x="845" y="272"/>
                  </a:lnTo>
                  <a:lnTo>
                    <a:pt x="811" y="252"/>
                  </a:lnTo>
                  <a:lnTo>
                    <a:pt x="776" y="236"/>
                  </a:lnTo>
                  <a:lnTo>
                    <a:pt x="741" y="218"/>
                  </a:lnTo>
                  <a:lnTo>
                    <a:pt x="706" y="202"/>
                  </a:lnTo>
                  <a:lnTo>
                    <a:pt x="706" y="202"/>
                  </a:lnTo>
                  <a:lnTo>
                    <a:pt x="667" y="184"/>
                  </a:lnTo>
                  <a:lnTo>
                    <a:pt x="628" y="168"/>
                  </a:lnTo>
                  <a:lnTo>
                    <a:pt x="589" y="153"/>
                  </a:lnTo>
                  <a:lnTo>
                    <a:pt x="548" y="137"/>
                  </a:lnTo>
                  <a:lnTo>
                    <a:pt x="508" y="124"/>
                  </a:lnTo>
                  <a:lnTo>
                    <a:pt x="468" y="111"/>
                  </a:lnTo>
                  <a:lnTo>
                    <a:pt x="386" y="85"/>
                  </a:lnTo>
                  <a:lnTo>
                    <a:pt x="386" y="85"/>
                  </a:lnTo>
                  <a:lnTo>
                    <a:pt x="303" y="63"/>
                  </a:lnTo>
                  <a:lnTo>
                    <a:pt x="220" y="42"/>
                  </a:lnTo>
                  <a:lnTo>
                    <a:pt x="136" y="24"/>
                  </a:lnTo>
                  <a:lnTo>
                    <a:pt x="52" y="7"/>
                  </a:lnTo>
                  <a:lnTo>
                    <a:pt x="52" y="7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2" y="5"/>
                  </a:lnTo>
                  <a:lnTo>
                    <a:pt x="0" y="8"/>
                  </a:lnTo>
                  <a:lnTo>
                    <a:pt x="2" y="11"/>
                  </a:lnTo>
                  <a:lnTo>
                    <a:pt x="3" y="12"/>
                  </a:lnTo>
                  <a:lnTo>
                    <a:pt x="6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21" name="Freeform 117">
              <a:extLst>
                <a:ext uri="{FF2B5EF4-FFF2-40B4-BE49-F238E27FC236}">
                  <a16:creationId xmlns:a16="http://schemas.microsoft.com/office/drawing/2014/main" id="{D5D14C13-2469-7F4A-362E-96D02155AE98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7" y="234"/>
              <a:ext cx="180" cy="153"/>
            </a:xfrm>
            <a:custGeom>
              <a:avLst/>
              <a:gdLst>
                <a:gd name="T0" fmla="*/ 2 w 719"/>
                <a:gd name="T1" fmla="*/ 13 h 614"/>
                <a:gd name="T2" fmla="*/ 2 w 719"/>
                <a:gd name="T3" fmla="*/ 13 h 614"/>
                <a:gd name="T4" fmla="*/ 277 w 719"/>
                <a:gd name="T5" fmla="*/ 246 h 614"/>
                <a:gd name="T6" fmla="*/ 277 w 719"/>
                <a:gd name="T7" fmla="*/ 246 h 614"/>
                <a:gd name="T8" fmla="*/ 552 w 719"/>
                <a:gd name="T9" fmla="*/ 480 h 614"/>
                <a:gd name="T10" fmla="*/ 552 w 719"/>
                <a:gd name="T11" fmla="*/ 480 h 614"/>
                <a:gd name="T12" fmla="*/ 707 w 719"/>
                <a:gd name="T13" fmla="*/ 611 h 614"/>
                <a:gd name="T14" fmla="*/ 707 w 719"/>
                <a:gd name="T15" fmla="*/ 611 h 614"/>
                <a:gd name="T16" fmla="*/ 709 w 719"/>
                <a:gd name="T17" fmla="*/ 614 h 614"/>
                <a:gd name="T18" fmla="*/ 712 w 719"/>
                <a:gd name="T19" fmla="*/ 614 h 614"/>
                <a:gd name="T20" fmla="*/ 715 w 719"/>
                <a:gd name="T21" fmla="*/ 612 h 614"/>
                <a:gd name="T22" fmla="*/ 717 w 719"/>
                <a:gd name="T23" fmla="*/ 611 h 614"/>
                <a:gd name="T24" fmla="*/ 719 w 719"/>
                <a:gd name="T25" fmla="*/ 609 h 614"/>
                <a:gd name="T26" fmla="*/ 719 w 719"/>
                <a:gd name="T27" fmla="*/ 606 h 614"/>
                <a:gd name="T28" fmla="*/ 719 w 719"/>
                <a:gd name="T29" fmla="*/ 604 h 614"/>
                <a:gd name="T30" fmla="*/ 717 w 719"/>
                <a:gd name="T31" fmla="*/ 602 h 614"/>
                <a:gd name="T32" fmla="*/ 717 w 719"/>
                <a:gd name="T33" fmla="*/ 602 h 614"/>
                <a:gd name="T34" fmla="*/ 443 w 719"/>
                <a:gd name="T35" fmla="*/ 368 h 614"/>
                <a:gd name="T36" fmla="*/ 443 w 719"/>
                <a:gd name="T37" fmla="*/ 368 h 614"/>
                <a:gd name="T38" fmla="*/ 167 w 719"/>
                <a:gd name="T39" fmla="*/ 134 h 614"/>
                <a:gd name="T40" fmla="*/ 167 w 719"/>
                <a:gd name="T41" fmla="*/ 134 h 614"/>
                <a:gd name="T42" fmla="*/ 12 w 719"/>
                <a:gd name="T43" fmla="*/ 3 h 614"/>
                <a:gd name="T44" fmla="*/ 12 w 719"/>
                <a:gd name="T45" fmla="*/ 3 h 614"/>
                <a:gd name="T46" fmla="*/ 9 w 719"/>
                <a:gd name="T47" fmla="*/ 0 h 614"/>
                <a:gd name="T48" fmla="*/ 7 w 719"/>
                <a:gd name="T49" fmla="*/ 0 h 614"/>
                <a:gd name="T50" fmla="*/ 5 w 719"/>
                <a:gd name="T51" fmla="*/ 2 h 614"/>
                <a:gd name="T52" fmla="*/ 2 w 719"/>
                <a:gd name="T53" fmla="*/ 3 h 614"/>
                <a:gd name="T54" fmla="*/ 0 w 719"/>
                <a:gd name="T55" fmla="*/ 5 h 614"/>
                <a:gd name="T56" fmla="*/ 0 w 719"/>
                <a:gd name="T57" fmla="*/ 8 h 614"/>
                <a:gd name="T58" fmla="*/ 0 w 719"/>
                <a:gd name="T59" fmla="*/ 10 h 614"/>
                <a:gd name="T60" fmla="*/ 2 w 719"/>
                <a:gd name="T61" fmla="*/ 13 h 614"/>
                <a:gd name="T62" fmla="*/ 2 w 719"/>
                <a:gd name="T63" fmla="*/ 13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19" h="614">
                  <a:moveTo>
                    <a:pt x="2" y="13"/>
                  </a:moveTo>
                  <a:lnTo>
                    <a:pt x="2" y="13"/>
                  </a:lnTo>
                  <a:lnTo>
                    <a:pt x="277" y="246"/>
                  </a:lnTo>
                  <a:lnTo>
                    <a:pt x="277" y="246"/>
                  </a:lnTo>
                  <a:lnTo>
                    <a:pt x="552" y="480"/>
                  </a:lnTo>
                  <a:lnTo>
                    <a:pt x="552" y="480"/>
                  </a:lnTo>
                  <a:lnTo>
                    <a:pt x="707" y="611"/>
                  </a:lnTo>
                  <a:lnTo>
                    <a:pt x="707" y="611"/>
                  </a:lnTo>
                  <a:lnTo>
                    <a:pt x="709" y="614"/>
                  </a:lnTo>
                  <a:lnTo>
                    <a:pt x="712" y="614"/>
                  </a:lnTo>
                  <a:lnTo>
                    <a:pt x="715" y="612"/>
                  </a:lnTo>
                  <a:lnTo>
                    <a:pt x="717" y="611"/>
                  </a:lnTo>
                  <a:lnTo>
                    <a:pt x="719" y="609"/>
                  </a:lnTo>
                  <a:lnTo>
                    <a:pt x="719" y="606"/>
                  </a:lnTo>
                  <a:lnTo>
                    <a:pt x="719" y="604"/>
                  </a:lnTo>
                  <a:lnTo>
                    <a:pt x="717" y="602"/>
                  </a:lnTo>
                  <a:lnTo>
                    <a:pt x="717" y="602"/>
                  </a:lnTo>
                  <a:lnTo>
                    <a:pt x="443" y="368"/>
                  </a:lnTo>
                  <a:lnTo>
                    <a:pt x="443" y="368"/>
                  </a:lnTo>
                  <a:lnTo>
                    <a:pt x="167" y="134"/>
                  </a:lnTo>
                  <a:lnTo>
                    <a:pt x="167" y="134"/>
                  </a:lnTo>
                  <a:lnTo>
                    <a:pt x="12" y="3"/>
                  </a:lnTo>
                  <a:lnTo>
                    <a:pt x="12" y="3"/>
                  </a:lnTo>
                  <a:lnTo>
                    <a:pt x="9" y="0"/>
                  </a:lnTo>
                  <a:lnTo>
                    <a:pt x="7" y="0"/>
                  </a:lnTo>
                  <a:lnTo>
                    <a:pt x="5" y="2"/>
                  </a:lnTo>
                  <a:lnTo>
                    <a:pt x="2" y="3"/>
                  </a:lnTo>
                  <a:lnTo>
                    <a:pt x="0" y="5"/>
                  </a:lnTo>
                  <a:lnTo>
                    <a:pt x="0" y="8"/>
                  </a:lnTo>
                  <a:lnTo>
                    <a:pt x="0" y="10"/>
                  </a:lnTo>
                  <a:lnTo>
                    <a:pt x="2" y="13"/>
                  </a:lnTo>
                  <a:lnTo>
                    <a:pt x="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22" name="Freeform 118">
              <a:extLst>
                <a:ext uri="{FF2B5EF4-FFF2-40B4-BE49-F238E27FC236}">
                  <a16:creationId xmlns:a16="http://schemas.microsoft.com/office/drawing/2014/main" id="{AADB890F-1AC8-1E7A-ABD6-40C8AED795D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0" y="1350"/>
              <a:ext cx="778" cy="441"/>
            </a:xfrm>
            <a:custGeom>
              <a:avLst/>
              <a:gdLst>
                <a:gd name="T0" fmla="*/ 2967 w 3113"/>
                <a:gd name="T1" fmla="*/ 1313 h 1764"/>
                <a:gd name="T2" fmla="*/ 2722 w 3113"/>
                <a:gd name="T3" fmla="*/ 1441 h 1764"/>
                <a:gd name="T4" fmla="*/ 2458 w 3113"/>
                <a:gd name="T5" fmla="*/ 1530 h 1764"/>
                <a:gd name="T6" fmla="*/ 2178 w 3113"/>
                <a:gd name="T7" fmla="*/ 1599 h 1764"/>
                <a:gd name="T8" fmla="*/ 1692 w 3113"/>
                <a:gd name="T9" fmla="*/ 1695 h 1764"/>
                <a:gd name="T10" fmla="*/ 1364 w 3113"/>
                <a:gd name="T11" fmla="*/ 1739 h 1764"/>
                <a:gd name="T12" fmla="*/ 1106 w 3113"/>
                <a:gd name="T13" fmla="*/ 1749 h 1764"/>
                <a:gd name="T14" fmla="*/ 788 w 3113"/>
                <a:gd name="T15" fmla="*/ 1720 h 1764"/>
                <a:gd name="T16" fmla="*/ 615 w 3113"/>
                <a:gd name="T17" fmla="*/ 1681 h 1764"/>
                <a:gd name="T18" fmla="*/ 463 w 3113"/>
                <a:gd name="T19" fmla="*/ 1622 h 1764"/>
                <a:gd name="T20" fmla="*/ 418 w 3113"/>
                <a:gd name="T21" fmla="*/ 1605 h 1764"/>
                <a:gd name="T22" fmla="*/ 326 w 3113"/>
                <a:gd name="T23" fmla="*/ 1578 h 1764"/>
                <a:gd name="T24" fmla="*/ 218 w 3113"/>
                <a:gd name="T25" fmla="*/ 1529 h 1764"/>
                <a:gd name="T26" fmla="*/ 121 w 3113"/>
                <a:gd name="T27" fmla="*/ 1464 h 1764"/>
                <a:gd name="T28" fmla="*/ 47 w 3113"/>
                <a:gd name="T29" fmla="*/ 1394 h 1764"/>
                <a:gd name="T30" fmla="*/ 22 w 3113"/>
                <a:gd name="T31" fmla="*/ 1339 h 1764"/>
                <a:gd name="T32" fmla="*/ 16 w 3113"/>
                <a:gd name="T33" fmla="*/ 1262 h 1764"/>
                <a:gd name="T34" fmla="*/ 29 w 3113"/>
                <a:gd name="T35" fmla="*/ 1142 h 1764"/>
                <a:gd name="T36" fmla="*/ 64 w 3113"/>
                <a:gd name="T37" fmla="*/ 994 h 1764"/>
                <a:gd name="T38" fmla="*/ 117 w 3113"/>
                <a:gd name="T39" fmla="*/ 852 h 1764"/>
                <a:gd name="T40" fmla="*/ 173 w 3113"/>
                <a:gd name="T41" fmla="*/ 743 h 1764"/>
                <a:gd name="T42" fmla="*/ 285 w 3113"/>
                <a:gd name="T43" fmla="*/ 561 h 1764"/>
                <a:gd name="T44" fmla="*/ 343 w 3113"/>
                <a:gd name="T45" fmla="*/ 424 h 1764"/>
                <a:gd name="T46" fmla="*/ 364 w 3113"/>
                <a:gd name="T47" fmla="*/ 307 h 1764"/>
                <a:gd name="T48" fmla="*/ 367 w 3113"/>
                <a:gd name="T49" fmla="*/ 127 h 1764"/>
                <a:gd name="T50" fmla="*/ 357 w 3113"/>
                <a:gd name="T51" fmla="*/ 4 h 1764"/>
                <a:gd name="T52" fmla="*/ 346 w 3113"/>
                <a:gd name="T53" fmla="*/ 1 h 1764"/>
                <a:gd name="T54" fmla="*/ 352 w 3113"/>
                <a:gd name="T55" fmla="*/ 133 h 1764"/>
                <a:gd name="T56" fmla="*/ 347 w 3113"/>
                <a:gd name="T57" fmla="*/ 325 h 1764"/>
                <a:gd name="T58" fmla="*/ 310 w 3113"/>
                <a:gd name="T59" fmla="*/ 478 h 1764"/>
                <a:gd name="T60" fmla="*/ 254 w 3113"/>
                <a:gd name="T61" fmla="*/ 588 h 1764"/>
                <a:gd name="T62" fmla="*/ 155 w 3113"/>
                <a:gd name="T63" fmla="*/ 744 h 1764"/>
                <a:gd name="T64" fmla="*/ 89 w 3113"/>
                <a:gd name="T65" fmla="*/ 881 h 1764"/>
                <a:gd name="T66" fmla="*/ 48 w 3113"/>
                <a:gd name="T67" fmla="*/ 997 h 1764"/>
                <a:gd name="T68" fmla="*/ 14 w 3113"/>
                <a:gd name="T69" fmla="*/ 1148 h 1764"/>
                <a:gd name="T70" fmla="*/ 0 w 3113"/>
                <a:gd name="T71" fmla="*/ 1263 h 1764"/>
                <a:gd name="T72" fmla="*/ 9 w 3113"/>
                <a:gd name="T73" fmla="*/ 1346 h 1764"/>
                <a:gd name="T74" fmla="*/ 33 w 3113"/>
                <a:gd name="T75" fmla="*/ 1398 h 1764"/>
                <a:gd name="T76" fmla="*/ 112 w 3113"/>
                <a:gd name="T77" fmla="*/ 1476 h 1764"/>
                <a:gd name="T78" fmla="*/ 207 w 3113"/>
                <a:gd name="T79" fmla="*/ 1539 h 1764"/>
                <a:gd name="T80" fmla="*/ 310 w 3113"/>
                <a:gd name="T81" fmla="*/ 1588 h 1764"/>
                <a:gd name="T82" fmla="*/ 419 w 3113"/>
                <a:gd name="T83" fmla="*/ 1620 h 1764"/>
                <a:gd name="T84" fmla="*/ 516 w 3113"/>
                <a:gd name="T85" fmla="*/ 1659 h 1764"/>
                <a:gd name="T86" fmla="*/ 661 w 3113"/>
                <a:gd name="T87" fmla="*/ 1707 h 1764"/>
                <a:gd name="T88" fmla="*/ 912 w 3113"/>
                <a:gd name="T89" fmla="*/ 1753 h 1764"/>
                <a:gd name="T90" fmla="*/ 1165 w 3113"/>
                <a:gd name="T91" fmla="*/ 1764 h 1764"/>
                <a:gd name="T92" fmla="*/ 1494 w 3113"/>
                <a:gd name="T93" fmla="*/ 1739 h 1764"/>
                <a:gd name="T94" fmla="*/ 1816 w 3113"/>
                <a:gd name="T95" fmla="*/ 1688 h 1764"/>
                <a:gd name="T96" fmla="*/ 2303 w 3113"/>
                <a:gd name="T97" fmla="*/ 1586 h 1764"/>
                <a:gd name="T98" fmla="*/ 2575 w 3113"/>
                <a:gd name="T99" fmla="*/ 1511 h 1764"/>
                <a:gd name="T100" fmla="*/ 2835 w 3113"/>
                <a:gd name="T101" fmla="*/ 1406 h 1764"/>
                <a:gd name="T102" fmla="*/ 3026 w 3113"/>
                <a:gd name="T103" fmla="*/ 1290 h 1764"/>
                <a:gd name="T104" fmla="*/ 3113 w 3113"/>
                <a:gd name="T105" fmla="*/ 1217 h 1764"/>
                <a:gd name="T106" fmla="*/ 3103 w 3113"/>
                <a:gd name="T107" fmla="*/ 1211 h 1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113" h="1764">
                  <a:moveTo>
                    <a:pt x="3099" y="1212"/>
                  </a:moveTo>
                  <a:lnTo>
                    <a:pt x="3099" y="1212"/>
                  </a:lnTo>
                  <a:lnTo>
                    <a:pt x="3057" y="1248"/>
                  </a:lnTo>
                  <a:lnTo>
                    <a:pt x="3013" y="1281"/>
                  </a:lnTo>
                  <a:lnTo>
                    <a:pt x="2967" y="1313"/>
                  </a:lnTo>
                  <a:lnTo>
                    <a:pt x="2920" y="1343"/>
                  </a:lnTo>
                  <a:lnTo>
                    <a:pt x="2872" y="1369"/>
                  </a:lnTo>
                  <a:lnTo>
                    <a:pt x="2823" y="1396"/>
                  </a:lnTo>
                  <a:lnTo>
                    <a:pt x="2773" y="1419"/>
                  </a:lnTo>
                  <a:lnTo>
                    <a:pt x="2722" y="1441"/>
                  </a:lnTo>
                  <a:lnTo>
                    <a:pt x="2671" y="1462"/>
                  </a:lnTo>
                  <a:lnTo>
                    <a:pt x="2618" y="1481"/>
                  </a:lnTo>
                  <a:lnTo>
                    <a:pt x="2565" y="1499"/>
                  </a:lnTo>
                  <a:lnTo>
                    <a:pt x="2512" y="1515"/>
                  </a:lnTo>
                  <a:lnTo>
                    <a:pt x="2458" y="1530"/>
                  </a:lnTo>
                  <a:lnTo>
                    <a:pt x="2405" y="1545"/>
                  </a:lnTo>
                  <a:lnTo>
                    <a:pt x="2351" y="1559"/>
                  </a:lnTo>
                  <a:lnTo>
                    <a:pt x="2297" y="1572"/>
                  </a:lnTo>
                  <a:lnTo>
                    <a:pt x="2297" y="1572"/>
                  </a:lnTo>
                  <a:lnTo>
                    <a:pt x="2178" y="1599"/>
                  </a:lnTo>
                  <a:lnTo>
                    <a:pt x="2060" y="1624"/>
                  </a:lnTo>
                  <a:lnTo>
                    <a:pt x="1941" y="1648"/>
                  </a:lnTo>
                  <a:lnTo>
                    <a:pt x="1822" y="1671"/>
                  </a:lnTo>
                  <a:lnTo>
                    <a:pt x="1822" y="1671"/>
                  </a:lnTo>
                  <a:lnTo>
                    <a:pt x="1692" y="1695"/>
                  </a:lnTo>
                  <a:lnTo>
                    <a:pt x="1626" y="1706"/>
                  </a:lnTo>
                  <a:lnTo>
                    <a:pt x="1561" y="1715"/>
                  </a:lnTo>
                  <a:lnTo>
                    <a:pt x="1495" y="1725"/>
                  </a:lnTo>
                  <a:lnTo>
                    <a:pt x="1430" y="1732"/>
                  </a:lnTo>
                  <a:lnTo>
                    <a:pt x="1364" y="1739"/>
                  </a:lnTo>
                  <a:lnTo>
                    <a:pt x="1298" y="1744"/>
                  </a:lnTo>
                  <a:lnTo>
                    <a:pt x="1298" y="1744"/>
                  </a:lnTo>
                  <a:lnTo>
                    <a:pt x="1235" y="1748"/>
                  </a:lnTo>
                  <a:lnTo>
                    <a:pt x="1171" y="1749"/>
                  </a:lnTo>
                  <a:lnTo>
                    <a:pt x="1106" y="1749"/>
                  </a:lnTo>
                  <a:lnTo>
                    <a:pt x="1043" y="1748"/>
                  </a:lnTo>
                  <a:lnTo>
                    <a:pt x="979" y="1744"/>
                  </a:lnTo>
                  <a:lnTo>
                    <a:pt x="915" y="1738"/>
                  </a:lnTo>
                  <a:lnTo>
                    <a:pt x="852" y="1731"/>
                  </a:lnTo>
                  <a:lnTo>
                    <a:pt x="788" y="1720"/>
                  </a:lnTo>
                  <a:lnTo>
                    <a:pt x="788" y="1720"/>
                  </a:lnTo>
                  <a:lnTo>
                    <a:pt x="730" y="1709"/>
                  </a:lnTo>
                  <a:lnTo>
                    <a:pt x="673" y="1696"/>
                  </a:lnTo>
                  <a:lnTo>
                    <a:pt x="644" y="1689"/>
                  </a:lnTo>
                  <a:lnTo>
                    <a:pt x="615" y="1681"/>
                  </a:lnTo>
                  <a:lnTo>
                    <a:pt x="588" y="1671"/>
                  </a:lnTo>
                  <a:lnTo>
                    <a:pt x="560" y="1661"/>
                  </a:lnTo>
                  <a:lnTo>
                    <a:pt x="560" y="1661"/>
                  </a:lnTo>
                  <a:lnTo>
                    <a:pt x="511" y="1642"/>
                  </a:lnTo>
                  <a:lnTo>
                    <a:pt x="463" y="1622"/>
                  </a:lnTo>
                  <a:lnTo>
                    <a:pt x="463" y="1622"/>
                  </a:lnTo>
                  <a:lnTo>
                    <a:pt x="447" y="1614"/>
                  </a:lnTo>
                  <a:lnTo>
                    <a:pt x="430" y="1608"/>
                  </a:lnTo>
                  <a:lnTo>
                    <a:pt x="430" y="1608"/>
                  </a:lnTo>
                  <a:lnTo>
                    <a:pt x="418" y="1605"/>
                  </a:lnTo>
                  <a:lnTo>
                    <a:pt x="405" y="1601"/>
                  </a:lnTo>
                  <a:lnTo>
                    <a:pt x="380" y="1596"/>
                  </a:lnTo>
                  <a:lnTo>
                    <a:pt x="380" y="1596"/>
                  </a:lnTo>
                  <a:lnTo>
                    <a:pt x="352" y="1588"/>
                  </a:lnTo>
                  <a:lnTo>
                    <a:pt x="326" y="1578"/>
                  </a:lnTo>
                  <a:lnTo>
                    <a:pt x="326" y="1578"/>
                  </a:lnTo>
                  <a:lnTo>
                    <a:pt x="298" y="1568"/>
                  </a:lnTo>
                  <a:lnTo>
                    <a:pt x="271" y="1556"/>
                  </a:lnTo>
                  <a:lnTo>
                    <a:pt x="244" y="1544"/>
                  </a:lnTo>
                  <a:lnTo>
                    <a:pt x="218" y="1529"/>
                  </a:lnTo>
                  <a:lnTo>
                    <a:pt x="193" y="1515"/>
                  </a:lnTo>
                  <a:lnTo>
                    <a:pt x="169" y="1499"/>
                  </a:lnTo>
                  <a:lnTo>
                    <a:pt x="143" y="1482"/>
                  </a:lnTo>
                  <a:lnTo>
                    <a:pt x="121" y="1464"/>
                  </a:lnTo>
                  <a:lnTo>
                    <a:pt x="121" y="1464"/>
                  </a:lnTo>
                  <a:lnTo>
                    <a:pt x="98" y="1446"/>
                  </a:lnTo>
                  <a:lnTo>
                    <a:pt x="76" y="1427"/>
                  </a:lnTo>
                  <a:lnTo>
                    <a:pt x="66" y="1416"/>
                  </a:lnTo>
                  <a:lnTo>
                    <a:pt x="57" y="1405"/>
                  </a:lnTo>
                  <a:lnTo>
                    <a:pt x="47" y="1394"/>
                  </a:lnTo>
                  <a:lnTo>
                    <a:pt x="40" y="1382"/>
                  </a:lnTo>
                  <a:lnTo>
                    <a:pt x="40" y="1382"/>
                  </a:lnTo>
                  <a:lnTo>
                    <a:pt x="33" y="1368"/>
                  </a:lnTo>
                  <a:lnTo>
                    <a:pt x="27" y="1354"/>
                  </a:lnTo>
                  <a:lnTo>
                    <a:pt x="22" y="1339"/>
                  </a:lnTo>
                  <a:lnTo>
                    <a:pt x="18" y="1325"/>
                  </a:lnTo>
                  <a:lnTo>
                    <a:pt x="16" y="1309"/>
                  </a:lnTo>
                  <a:lnTo>
                    <a:pt x="16" y="1293"/>
                  </a:lnTo>
                  <a:lnTo>
                    <a:pt x="15" y="1278"/>
                  </a:lnTo>
                  <a:lnTo>
                    <a:pt x="16" y="1262"/>
                  </a:lnTo>
                  <a:lnTo>
                    <a:pt x="16" y="1262"/>
                  </a:lnTo>
                  <a:lnTo>
                    <a:pt x="17" y="1232"/>
                  </a:lnTo>
                  <a:lnTo>
                    <a:pt x="21" y="1202"/>
                  </a:lnTo>
                  <a:lnTo>
                    <a:pt x="24" y="1172"/>
                  </a:lnTo>
                  <a:lnTo>
                    <a:pt x="29" y="1142"/>
                  </a:lnTo>
                  <a:lnTo>
                    <a:pt x="34" y="1112"/>
                  </a:lnTo>
                  <a:lnTo>
                    <a:pt x="40" y="1082"/>
                  </a:lnTo>
                  <a:lnTo>
                    <a:pt x="56" y="1023"/>
                  </a:lnTo>
                  <a:lnTo>
                    <a:pt x="56" y="1023"/>
                  </a:lnTo>
                  <a:lnTo>
                    <a:pt x="64" y="994"/>
                  </a:lnTo>
                  <a:lnTo>
                    <a:pt x="72" y="965"/>
                  </a:lnTo>
                  <a:lnTo>
                    <a:pt x="83" y="936"/>
                  </a:lnTo>
                  <a:lnTo>
                    <a:pt x="93" y="908"/>
                  </a:lnTo>
                  <a:lnTo>
                    <a:pt x="105" y="880"/>
                  </a:lnTo>
                  <a:lnTo>
                    <a:pt x="117" y="852"/>
                  </a:lnTo>
                  <a:lnTo>
                    <a:pt x="130" y="825"/>
                  </a:lnTo>
                  <a:lnTo>
                    <a:pt x="143" y="797"/>
                  </a:lnTo>
                  <a:lnTo>
                    <a:pt x="143" y="797"/>
                  </a:lnTo>
                  <a:lnTo>
                    <a:pt x="158" y="769"/>
                  </a:lnTo>
                  <a:lnTo>
                    <a:pt x="173" y="743"/>
                  </a:lnTo>
                  <a:lnTo>
                    <a:pt x="205" y="691"/>
                  </a:lnTo>
                  <a:lnTo>
                    <a:pt x="238" y="640"/>
                  </a:lnTo>
                  <a:lnTo>
                    <a:pt x="271" y="588"/>
                  </a:lnTo>
                  <a:lnTo>
                    <a:pt x="271" y="588"/>
                  </a:lnTo>
                  <a:lnTo>
                    <a:pt x="285" y="561"/>
                  </a:lnTo>
                  <a:lnTo>
                    <a:pt x="299" y="535"/>
                  </a:lnTo>
                  <a:lnTo>
                    <a:pt x="313" y="508"/>
                  </a:lnTo>
                  <a:lnTo>
                    <a:pt x="323" y="481"/>
                  </a:lnTo>
                  <a:lnTo>
                    <a:pt x="334" y="453"/>
                  </a:lnTo>
                  <a:lnTo>
                    <a:pt x="343" y="424"/>
                  </a:lnTo>
                  <a:lnTo>
                    <a:pt x="350" y="395"/>
                  </a:lnTo>
                  <a:lnTo>
                    <a:pt x="356" y="365"/>
                  </a:lnTo>
                  <a:lnTo>
                    <a:pt x="356" y="365"/>
                  </a:lnTo>
                  <a:lnTo>
                    <a:pt x="361" y="335"/>
                  </a:lnTo>
                  <a:lnTo>
                    <a:pt x="364" y="307"/>
                  </a:lnTo>
                  <a:lnTo>
                    <a:pt x="367" y="276"/>
                  </a:lnTo>
                  <a:lnTo>
                    <a:pt x="368" y="246"/>
                  </a:lnTo>
                  <a:lnTo>
                    <a:pt x="369" y="216"/>
                  </a:lnTo>
                  <a:lnTo>
                    <a:pt x="369" y="186"/>
                  </a:lnTo>
                  <a:lnTo>
                    <a:pt x="367" y="127"/>
                  </a:lnTo>
                  <a:lnTo>
                    <a:pt x="367" y="127"/>
                  </a:lnTo>
                  <a:lnTo>
                    <a:pt x="363" y="67"/>
                  </a:lnTo>
                  <a:lnTo>
                    <a:pt x="358" y="7"/>
                  </a:lnTo>
                  <a:lnTo>
                    <a:pt x="358" y="7"/>
                  </a:lnTo>
                  <a:lnTo>
                    <a:pt x="357" y="4"/>
                  </a:lnTo>
                  <a:lnTo>
                    <a:pt x="356" y="1"/>
                  </a:lnTo>
                  <a:lnTo>
                    <a:pt x="353" y="0"/>
                  </a:lnTo>
                  <a:lnTo>
                    <a:pt x="351" y="0"/>
                  </a:lnTo>
                  <a:lnTo>
                    <a:pt x="349" y="0"/>
                  </a:lnTo>
                  <a:lnTo>
                    <a:pt x="346" y="1"/>
                  </a:lnTo>
                  <a:lnTo>
                    <a:pt x="345" y="4"/>
                  </a:lnTo>
                  <a:lnTo>
                    <a:pt x="344" y="7"/>
                  </a:lnTo>
                  <a:lnTo>
                    <a:pt x="344" y="7"/>
                  </a:lnTo>
                  <a:lnTo>
                    <a:pt x="349" y="70"/>
                  </a:lnTo>
                  <a:lnTo>
                    <a:pt x="352" y="133"/>
                  </a:lnTo>
                  <a:lnTo>
                    <a:pt x="355" y="197"/>
                  </a:lnTo>
                  <a:lnTo>
                    <a:pt x="355" y="230"/>
                  </a:lnTo>
                  <a:lnTo>
                    <a:pt x="353" y="261"/>
                  </a:lnTo>
                  <a:lnTo>
                    <a:pt x="351" y="293"/>
                  </a:lnTo>
                  <a:lnTo>
                    <a:pt x="347" y="325"/>
                  </a:lnTo>
                  <a:lnTo>
                    <a:pt x="344" y="356"/>
                  </a:lnTo>
                  <a:lnTo>
                    <a:pt x="338" y="387"/>
                  </a:lnTo>
                  <a:lnTo>
                    <a:pt x="331" y="417"/>
                  </a:lnTo>
                  <a:lnTo>
                    <a:pt x="321" y="448"/>
                  </a:lnTo>
                  <a:lnTo>
                    <a:pt x="310" y="478"/>
                  </a:lnTo>
                  <a:lnTo>
                    <a:pt x="297" y="507"/>
                  </a:lnTo>
                  <a:lnTo>
                    <a:pt x="297" y="507"/>
                  </a:lnTo>
                  <a:lnTo>
                    <a:pt x="284" y="535"/>
                  </a:lnTo>
                  <a:lnTo>
                    <a:pt x="269" y="561"/>
                  </a:lnTo>
                  <a:lnTo>
                    <a:pt x="254" y="588"/>
                  </a:lnTo>
                  <a:lnTo>
                    <a:pt x="237" y="614"/>
                  </a:lnTo>
                  <a:lnTo>
                    <a:pt x="203" y="666"/>
                  </a:lnTo>
                  <a:lnTo>
                    <a:pt x="171" y="718"/>
                  </a:lnTo>
                  <a:lnTo>
                    <a:pt x="171" y="718"/>
                  </a:lnTo>
                  <a:lnTo>
                    <a:pt x="155" y="744"/>
                  </a:lnTo>
                  <a:lnTo>
                    <a:pt x="141" y="771"/>
                  </a:lnTo>
                  <a:lnTo>
                    <a:pt x="127" y="798"/>
                  </a:lnTo>
                  <a:lnTo>
                    <a:pt x="113" y="825"/>
                  </a:lnTo>
                  <a:lnTo>
                    <a:pt x="100" y="852"/>
                  </a:lnTo>
                  <a:lnTo>
                    <a:pt x="89" y="881"/>
                  </a:lnTo>
                  <a:lnTo>
                    <a:pt x="77" y="909"/>
                  </a:lnTo>
                  <a:lnTo>
                    <a:pt x="66" y="938"/>
                  </a:lnTo>
                  <a:lnTo>
                    <a:pt x="66" y="938"/>
                  </a:lnTo>
                  <a:lnTo>
                    <a:pt x="57" y="968"/>
                  </a:lnTo>
                  <a:lnTo>
                    <a:pt x="48" y="997"/>
                  </a:lnTo>
                  <a:lnTo>
                    <a:pt x="40" y="1027"/>
                  </a:lnTo>
                  <a:lnTo>
                    <a:pt x="32" y="1057"/>
                  </a:lnTo>
                  <a:lnTo>
                    <a:pt x="24" y="1087"/>
                  </a:lnTo>
                  <a:lnTo>
                    <a:pt x="18" y="1118"/>
                  </a:lnTo>
                  <a:lnTo>
                    <a:pt x="14" y="1148"/>
                  </a:lnTo>
                  <a:lnTo>
                    <a:pt x="9" y="1178"/>
                  </a:lnTo>
                  <a:lnTo>
                    <a:pt x="9" y="1178"/>
                  </a:lnTo>
                  <a:lnTo>
                    <a:pt x="5" y="1206"/>
                  </a:lnTo>
                  <a:lnTo>
                    <a:pt x="3" y="1235"/>
                  </a:lnTo>
                  <a:lnTo>
                    <a:pt x="0" y="1263"/>
                  </a:lnTo>
                  <a:lnTo>
                    <a:pt x="0" y="1291"/>
                  </a:lnTo>
                  <a:lnTo>
                    <a:pt x="2" y="1306"/>
                  </a:lnTo>
                  <a:lnTo>
                    <a:pt x="3" y="1320"/>
                  </a:lnTo>
                  <a:lnTo>
                    <a:pt x="5" y="1333"/>
                  </a:lnTo>
                  <a:lnTo>
                    <a:pt x="9" y="1346"/>
                  </a:lnTo>
                  <a:lnTo>
                    <a:pt x="14" y="1360"/>
                  </a:lnTo>
                  <a:lnTo>
                    <a:pt x="18" y="1373"/>
                  </a:lnTo>
                  <a:lnTo>
                    <a:pt x="26" y="1386"/>
                  </a:lnTo>
                  <a:lnTo>
                    <a:pt x="33" y="1398"/>
                  </a:lnTo>
                  <a:lnTo>
                    <a:pt x="33" y="1398"/>
                  </a:lnTo>
                  <a:lnTo>
                    <a:pt x="41" y="1409"/>
                  </a:lnTo>
                  <a:lnTo>
                    <a:pt x="50" y="1420"/>
                  </a:lnTo>
                  <a:lnTo>
                    <a:pt x="70" y="1440"/>
                  </a:lnTo>
                  <a:lnTo>
                    <a:pt x="91" y="1458"/>
                  </a:lnTo>
                  <a:lnTo>
                    <a:pt x="112" y="1476"/>
                  </a:lnTo>
                  <a:lnTo>
                    <a:pt x="112" y="1476"/>
                  </a:lnTo>
                  <a:lnTo>
                    <a:pt x="135" y="1493"/>
                  </a:lnTo>
                  <a:lnTo>
                    <a:pt x="158" y="1510"/>
                  </a:lnTo>
                  <a:lnTo>
                    <a:pt x="182" y="1524"/>
                  </a:lnTo>
                  <a:lnTo>
                    <a:pt x="207" y="1539"/>
                  </a:lnTo>
                  <a:lnTo>
                    <a:pt x="207" y="1539"/>
                  </a:lnTo>
                  <a:lnTo>
                    <a:pt x="232" y="1553"/>
                  </a:lnTo>
                  <a:lnTo>
                    <a:pt x="257" y="1565"/>
                  </a:lnTo>
                  <a:lnTo>
                    <a:pt x="284" y="1577"/>
                  </a:lnTo>
                  <a:lnTo>
                    <a:pt x="310" y="1588"/>
                  </a:lnTo>
                  <a:lnTo>
                    <a:pt x="337" y="1598"/>
                  </a:lnTo>
                  <a:lnTo>
                    <a:pt x="364" y="1606"/>
                  </a:lnTo>
                  <a:lnTo>
                    <a:pt x="391" y="1613"/>
                  </a:lnTo>
                  <a:lnTo>
                    <a:pt x="419" y="1620"/>
                  </a:lnTo>
                  <a:lnTo>
                    <a:pt x="419" y="1620"/>
                  </a:lnTo>
                  <a:lnTo>
                    <a:pt x="428" y="1623"/>
                  </a:lnTo>
                  <a:lnTo>
                    <a:pt x="437" y="1626"/>
                  </a:lnTo>
                  <a:lnTo>
                    <a:pt x="455" y="1634"/>
                  </a:lnTo>
                  <a:lnTo>
                    <a:pt x="455" y="1634"/>
                  </a:lnTo>
                  <a:lnTo>
                    <a:pt x="516" y="1659"/>
                  </a:lnTo>
                  <a:lnTo>
                    <a:pt x="516" y="1659"/>
                  </a:lnTo>
                  <a:lnTo>
                    <a:pt x="552" y="1672"/>
                  </a:lnTo>
                  <a:lnTo>
                    <a:pt x="588" y="1685"/>
                  </a:lnTo>
                  <a:lnTo>
                    <a:pt x="624" y="1697"/>
                  </a:lnTo>
                  <a:lnTo>
                    <a:pt x="661" y="1707"/>
                  </a:lnTo>
                  <a:lnTo>
                    <a:pt x="661" y="1707"/>
                  </a:lnTo>
                  <a:lnTo>
                    <a:pt x="723" y="1723"/>
                  </a:lnTo>
                  <a:lnTo>
                    <a:pt x="786" y="1735"/>
                  </a:lnTo>
                  <a:lnTo>
                    <a:pt x="848" y="1744"/>
                  </a:lnTo>
                  <a:lnTo>
                    <a:pt x="912" y="1753"/>
                  </a:lnTo>
                  <a:lnTo>
                    <a:pt x="975" y="1759"/>
                  </a:lnTo>
                  <a:lnTo>
                    <a:pt x="1039" y="1762"/>
                  </a:lnTo>
                  <a:lnTo>
                    <a:pt x="1103" y="1764"/>
                  </a:lnTo>
                  <a:lnTo>
                    <a:pt x="1165" y="1764"/>
                  </a:lnTo>
                  <a:lnTo>
                    <a:pt x="1165" y="1764"/>
                  </a:lnTo>
                  <a:lnTo>
                    <a:pt x="1231" y="1762"/>
                  </a:lnTo>
                  <a:lnTo>
                    <a:pt x="1297" y="1759"/>
                  </a:lnTo>
                  <a:lnTo>
                    <a:pt x="1363" y="1754"/>
                  </a:lnTo>
                  <a:lnTo>
                    <a:pt x="1428" y="1747"/>
                  </a:lnTo>
                  <a:lnTo>
                    <a:pt x="1494" y="1739"/>
                  </a:lnTo>
                  <a:lnTo>
                    <a:pt x="1559" y="1731"/>
                  </a:lnTo>
                  <a:lnTo>
                    <a:pt x="1624" y="1720"/>
                  </a:lnTo>
                  <a:lnTo>
                    <a:pt x="1689" y="1711"/>
                  </a:lnTo>
                  <a:lnTo>
                    <a:pt x="1689" y="1711"/>
                  </a:lnTo>
                  <a:lnTo>
                    <a:pt x="1816" y="1688"/>
                  </a:lnTo>
                  <a:lnTo>
                    <a:pt x="1942" y="1663"/>
                  </a:lnTo>
                  <a:lnTo>
                    <a:pt x="2068" y="1637"/>
                  </a:lnTo>
                  <a:lnTo>
                    <a:pt x="2194" y="1610"/>
                  </a:lnTo>
                  <a:lnTo>
                    <a:pt x="2194" y="1610"/>
                  </a:lnTo>
                  <a:lnTo>
                    <a:pt x="2303" y="1586"/>
                  </a:lnTo>
                  <a:lnTo>
                    <a:pt x="2359" y="1572"/>
                  </a:lnTo>
                  <a:lnTo>
                    <a:pt x="2413" y="1558"/>
                  </a:lnTo>
                  <a:lnTo>
                    <a:pt x="2467" y="1544"/>
                  </a:lnTo>
                  <a:lnTo>
                    <a:pt x="2521" y="1528"/>
                  </a:lnTo>
                  <a:lnTo>
                    <a:pt x="2575" y="1511"/>
                  </a:lnTo>
                  <a:lnTo>
                    <a:pt x="2627" y="1493"/>
                  </a:lnTo>
                  <a:lnTo>
                    <a:pt x="2680" y="1474"/>
                  </a:lnTo>
                  <a:lnTo>
                    <a:pt x="2733" y="1453"/>
                  </a:lnTo>
                  <a:lnTo>
                    <a:pt x="2785" y="1431"/>
                  </a:lnTo>
                  <a:lnTo>
                    <a:pt x="2835" y="1406"/>
                  </a:lnTo>
                  <a:lnTo>
                    <a:pt x="2884" y="1380"/>
                  </a:lnTo>
                  <a:lnTo>
                    <a:pt x="2932" y="1352"/>
                  </a:lnTo>
                  <a:lnTo>
                    <a:pt x="2980" y="1322"/>
                  </a:lnTo>
                  <a:lnTo>
                    <a:pt x="3026" y="1290"/>
                  </a:lnTo>
                  <a:lnTo>
                    <a:pt x="3026" y="1290"/>
                  </a:lnTo>
                  <a:lnTo>
                    <a:pt x="3069" y="1256"/>
                  </a:lnTo>
                  <a:lnTo>
                    <a:pt x="3110" y="1223"/>
                  </a:lnTo>
                  <a:lnTo>
                    <a:pt x="3110" y="1223"/>
                  </a:lnTo>
                  <a:lnTo>
                    <a:pt x="3111" y="1220"/>
                  </a:lnTo>
                  <a:lnTo>
                    <a:pt x="3113" y="1217"/>
                  </a:lnTo>
                  <a:lnTo>
                    <a:pt x="3111" y="1214"/>
                  </a:lnTo>
                  <a:lnTo>
                    <a:pt x="3110" y="1213"/>
                  </a:lnTo>
                  <a:lnTo>
                    <a:pt x="3108" y="1211"/>
                  </a:lnTo>
                  <a:lnTo>
                    <a:pt x="3105" y="1211"/>
                  </a:lnTo>
                  <a:lnTo>
                    <a:pt x="3103" y="1211"/>
                  </a:lnTo>
                  <a:lnTo>
                    <a:pt x="3099" y="1212"/>
                  </a:lnTo>
                  <a:lnTo>
                    <a:pt x="3099" y="12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23" name="Freeform 119">
              <a:extLst>
                <a:ext uri="{FF2B5EF4-FFF2-40B4-BE49-F238E27FC236}">
                  <a16:creationId xmlns:a16="http://schemas.microsoft.com/office/drawing/2014/main" id="{B875B77A-CCBE-DD5B-E6BC-A1E78FCBF27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6" y="1927"/>
              <a:ext cx="164" cy="897"/>
            </a:xfrm>
            <a:custGeom>
              <a:avLst/>
              <a:gdLst>
                <a:gd name="T0" fmla="*/ 0 w 654"/>
                <a:gd name="T1" fmla="*/ 9 h 3590"/>
                <a:gd name="T2" fmla="*/ 131 w 654"/>
                <a:gd name="T3" fmla="*/ 735 h 3590"/>
                <a:gd name="T4" fmla="*/ 262 w 654"/>
                <a:gd name="T5" fmla="*/ 1460 h 3590"/>
                <a:gd name="T6" fmla="*/ 307 w 654"/>
                <a:gd name="T7" fmla="*/ 1726 h 3590"/>
                <a:gd name="T8" fmla="*/ 320 w 654"/>
                <a:gd name="T9" fmla="*/ 1817 h 3590"/>
                <a:gd name="T10" fmla="*/ 343 w 654"/>
                <a:gd name="T11" fmla="*/ 1998 h 3590"/>
                <a:gd name="T12" fmla="*/ 365 w 654"/>
                <a:gd name="T13" fmla="*/ 2180 h 3590"/>
                <a:gd name="T14" fmla="*/ 377 w 654"/>
                <a:gd name="T15" fmla="*/ 2266 h 3590"/>
                <a:gd name="T16" fmla="*/ 399 w 654"/>
                <a:gd name="T17" fmla="*/ 2395 h 3590"/>
                <a:gd name="T18" fmla="*/ 417 w 654"/>
                <a:gd name="T19" fmla="*/ 2480 h 3590"/>
                <a:gd name="T20" fmla="*/ 427 w 654"/>
                <a:gd name="T21" fmla="*/ 2522 h 3590"/>
                <a:gd name="T22" fmla="*/ 473 w 654"/>
                <a:gd name="T23" fmla="*/ 2692 h 3590"/>
                <a:gd name="T24" fmla="*/ 507 w 654"/>
                <a:gd name="T25" fmla="*/ 2818 h 3590"/>
                <a:gd name="T26" fmla="*/ 516 w 654"/>
                <a:gd name="T27" fmla="*/ 2861 h 3590"/>
                <a:gd name="T28" fmla="*/ 532 w 654"/>
                <a:gd name="T29" fmla="*/ 2945 h 3590"/>
                <a:gd name="T30" fmla="*/ 543 w 654"/>
                <a:gd name="T31" fmla="*/ 3030 h 3590"/>
                <a:gd name="T32" fmla="*/ 558 w 654"/>
                <a:gd name="T33" fmla="*/ 3199 h 3590"/>
                <a:gd name="T34" fmla="*/ 567 w 654"/>
                <a:gd name="T35" fmla="*/ 3278 h 3590"/>
                <a:gd name="T36" fmla="*/ 576 w 654"/>
                <a:gd name="T37" fmla="*/ 3358 h 3590"/>
                <a:gd name="T38" fmla="*/ 591 w 654"/>
                <a:gd name="T39" fmla="*/ 3437 h 3590"/>
                <a:gd name="T40" fmla="*/ 612 w 654"/>
                <a:gd name="T41" fmla="*/ 3514 h 3590"/>
                <a:gd name="T42" fmla="*/ 625 w 654"/>
                <a:gd name="T43" fmla="*/ 3550 h 3590"/>
                <a:gd name="T44" fmla="*/ 641 w 654"/>
                <a:gd name="T45" fmla="*/ 3586 h 3590"/>
                <a:gd name="T46" fmla="*/ 645 w 654"/>
                <a:gd name="T47" fmla="*/ 3590 h 3590"/>
                <a:gd name="T48" fmla="*/ 651 w 654"/>
                <a:gd name="T49" fmla="*/ 3589 h 3590"/>
                <a:gd name="T50" fmla="*/ 653 w 654"/>
                <a:gd name="T51" fmla="*/ 3584 h 3590"/>
                <a:gd name="T52" fmla="*/ 653 w 654"/>
                <a:gd name="T53" fmla="*/ 3578 h 3590"/>
                <a:gd name="T54" fmla="*/ 637 w 654"/>
                <a:gd name="T55" fmla="*/ 3541 h 3590"/>
                <a:gd name="T56" fmla="*/ 612 w 654"/>
                <a:gd name="T57" fmla="*/ 3462 h 3590"/>
                <a:gd name="T58" fmla="*/ 594 w 654"/>
                <a:gd name="T59" fmla="*/ 3383 h 3590"/>
                <a:gd name="T60" fmla="*/ 582 w 654"/>
                <a:gd name="T61" fmla="*/ 3301 h 3590"/>
                <a:gd name="T62" fmla="*/ 571 w 654"/>
                <a:gd name="T63" fmla="*/ 3179 h 3590"/>
                <a:gd name="T64" fmla="*/ 556 w 654"/>
                <a:gd name="T65" fmla="*/ 3015 h 3590"/>
                <a:gd name="T66" fmla="*/ 545 w 654"/>
                <a:gd name="T67" fmla="*/ 2933 h 3590"/>
                <a:gd name="T68" fmla="*/ 537 w 654"/>
                <a:gd name="T69" fmla="*/ 2890 h 3590"/>
                <a:gd name="T70" fmla="*/ 517 w 654"/>
                <a:gd name="T71" fmla="*/ 2806 h 3590"/>
                <a:gd name="T72" fmla="*/ 485 w 654"/>
                <a:gd name="T73" fmla="*/ 2679 h 3590"/>
                <a:gd name="T74" fmla="*/ 461 w 654"/>
                <a:gd name="T75" fmla="*/ 2594 h 3590"/>
                <a:gd name="T76" fmla="*/ 420 w 654"/>
                <a:gd name="T77" fmla="*/ 2422 h 3590"/>
                <a:gd name="T78" fmla="*/ 395 w 654"/>
                <a:gd name="T79" fmla="*/ 2293 h 3590"/>
                <a:gd name="T80" fmla="*/ 389 w 654"/>
                <a:gd name="T81" fmla="*/ 2249 h 3590"/>
                <a:gd name="T82" fmla="*/ 366 w 654"/>
                <a:gd name="T83" fmla="*/ 2070 h 3590"/>
                <a:gd name="T84" fmla="*/ 344 w 654"/>
                <a:gd name="T85" fmla="*/ 1891 h 3590"/>
                <a:gd name="T86" fmla="*/ 332 w 654"/>
                <a:gd name="T87" fmla="*/ 1802 h 3590"/>
                <a:gd name="T88" fmla="*/ 305 w 654"/>
                <a:gd name="T89" fmla="*/ 1627 h 3590"/>
                <a:gd name="T90" fmla="*/ 290 w 654"/>
                <a:gd name="T91" fmla="*/ 1539 h 3590"/>
                <a:gd name="T92" fmla="*/ 161 w 654"/>
                <a:gd name="T93" fmla="*/ 819 h 3590"/>
                <a:gd name="T94" fmla="*/ 31 w 654"/>
                <a:gd name="T95" fmla="*/ 96 h 3590"/>
                <a:gd name="T96" fmla="*/ 14 w 654"/>
                <a:gd name="T97" fmla="*/ 5 h 3590"/>
                <a:gd name="T98" fmla="*/ 13 w 654"/>
                <a:gd name="T99" fmla="*/ 3 h 3590"/>
                <a:gd name="T100" fmla="*/ 8 w 654"/>
                <a:gd name="T101" fmla="*/ 0 h 3590"/>
                <a:gd name="T102" fmla="*/ 3 w 654"/>
                <a:gd name="T103" fmla="*/ 1 h 3590"/>
                <a:gd name="T104" fmla="*/ 0 w 654"/>
                <a:gd name="T105" fmla="*/ 6 h 3590"/>
                <a:gd name="T106" fmla="*/ 0 w 654"/>
                <a:gd name="T107" fmla="*/ 9 h 35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54" h="3590">
                  <a:moveTo>
                    <a:pt x="0" y="9"/>
                  </a:moveTo>
                  <a:lnTo>
                    <a:pt x="0" y="9"/>
                  </a:lnTo>
                  <a:lnTo>
                    <a:pt x="131" y="735"/>
                  </a:lnTo>
                  <a:lnTo>
                    <a:pt x="131" y="735"/>
                  </a:lnTo>
                  <a:lnTo>
                    <a:pt x="262" y="1460"/>
                  </a:lnTo>
                  <a:lnTo>
                    <a:pt x="262" y="1460"/>
                  </a:lnTo>
                  <a:lnTo>
                    <a:pt x="293" y="1637"/>
                  </a:lnTo>
                  <a:lnTo>
                    <a:pt x="307" y="1726"/>
                  </a:lnTo>
                  <a:lnTo>
                    <a:pt x="320" y="1817"/>
                  </a:lnTo>
                  <a:lnTo>
                    <a:pt x="320" y="1817"/>
                  </a:lnTo>
                  <a:lnTo>
                    <a:pt x="332" y="1907"/>
                  </a:lnTo>
                  <a:lnTo>
                    <a:pt x="343" y="1998"/>
                  </a:lnTo>
                  <a:lnTo>
                    <a:pt x="354" y="2088"/>
                  </a:lnTo>
                  <a:lnTo>
                    <a:pt x="365" y="2180"/>
                  </a:lnTo>
                  <a:lnTo>
                    <a:pt x="365" y="2180"/>
                  </a:lnTo>
                  <a:lnTo>
                    <a:pt x="377" y="2266"/>
                  </a:lnTo>
                  <a:lnTo>
                    <a:pt x="391" y="2352"/>
                  </a:lnTo>
                  <a:lnTo>
                    <a:pt x="399" y="2395"/>
                  </a:lnTo>
                  <a:lnTo>
                    <a:pt x="407" y="2437"/>
                  </a:lnTo>
                  <a:lnTo>
                    <a:pt x="417" y="2480"/>
                  </a:lnTo>
                  <a:lnTo>
                    <a:pt x="427" y="2522"/>
                  </a:lnTo>
                  <a:lnTo>
                    <a:pt x="427" y="2522"/>
                  </a:lnTo>
                  <a:lnTo>
                    <a:pt x="450" y="2608"/>
                  </a:lnTo>
                  <a:lnTo>
                    <a:pt x="473" y="2692"/>
                  </a:lnTo>
                  <a:lnTo>
                    <a:pt x="496" y="2776"/>
                  </a:lnTo>
                  <a:lnTo>
                    <a:pt x="507" y="2818"/>
                  </a:lnTo>
                  <a:lnTo>
                    <a:pt x="516" y="2861"/>
                  </a:lnTo>
                  <a:lnTo>
                    <a:pt x="516" y="2861"/>
                  </a:lnTo>
                  <a:lnTo>
                    <a:pt x="525" y="2903"/>
                  </a:lnTo>
                  <a:lnTo>
                    <a:pt x="532" y="2945"/>
                  </a:lnTo>
                  <a:lnTo>
                    <a:pt x="538" y="2988"/>
                  </a:lnTo>
                  <a:lnTo>
                    <a:pt x="543" y="3030"/>
                  </a:lnTo>
                  <a:lnTo>
                    <a:pt x="551" y="3114"/>
                  </a:lnTo>
                  <a:lnTo>
                    <a:pt x="558" y="3199"/>
                  </a:lnTo>
                  <a:lnTo>
                    <a:pt x="558" y="3199"/>
                  </a:lnTo>
                  <a:lnTo>
                    <a:pt x="567" y="3278"/>
                  </a:lnTo>
                  <a:lnTo>
                    <a:pt x="570" y="3318"/>
                  </a:lnTo>
                  <a:lnTo>
                    <a:pt x="576" y="3358"/>
                  </a:lnTo>
                  <a:lnTo>
                    <a:pt x="583" y="3397"/>
                  </a:lnTo>
                  <a:lnTo>
                    <a:pt x="591" y="3437"/>
                  </a:lnTo>
                  <a:lnTo>
                    <a:pt x="601" y="3476"/>
                  </a:lnTo>
                  <a:lnTo>
                    <a:pt x="612" y="3514"/>
                  </a:lnTo>
                  <a:lnTo>
                    <a:pt x="612" y="3514"/>
                  </a:lnTo>
                  <a:lnTo>
                    <a:pt x="625" y="3550"/>
                  </a:lnTo>
                  <a:lnTo>
                    <a:pt x="641" y="3586"/>
                  </a:lnTo>
                  <a:lnTo>
                    <a:pt x="641" y="3586"/>
                  </a:lnTo>
                  <a:lnTo>
                    <a:pt x="642" y="3589"/>
                  </a:lnTo>
                  <a:lnTo>
                    <a:pt x="645" y="3590"/>
                  </a:lnTo>
                  <a:lnTo>
                    <a:pt x="647" y="3590"/>
                  </a:lnTo>
                  <a:lnTo>
                    <a:pt x="651" y="3589"/>
                  </a:lnTo>
                  <a:lnTo>
                    <a:pt x="652" y="3586"/>
                  </a:lnTo>
                  <a:lnTo>
                    <a:pt x="653" y="3584"/>
                  </a:lnTo>
                  <a:lnTo>
                    <a:pt x="654" y="3581"/>
                  </a:lnTo>
                  <a:lnTo>
                    <a:pt x="653" y="3578"/>
                  </a:lnTo>
                  <a:lnTo>
                    <a:pt x="653" y="3578"/>
                  </a:lnTo>
                  <a:lnTo>
                    <a:pt x="637" y="3541"/>
                  </a:lnTo>
                  <a:lnTo>
                    <a:pt x="624" y="3502"/>
                  </a:lnTo>
                  <a:lnTo>
                    <a:pt x="612" y="3462"/>
                  </a:lnTo>
                  <a:lnTo>
                    <a:pt x="603" y="3423"/>
                  </a:lnTo>
                  <a:lnTo>
                    <a:pt x="594" y="3383"/>
                  </a:lnTo>
                  <a:lnTo>
                    <a:pt x="588" y="3342"/>
                  </a:lnTo>
                  <a:lnTo>
                    <a:pt x="582" y="3301"/>
                  </a:lnTo>
                  <a:lnTo>
                    <a:pt x="579" y="3260"/>
                  </a:lnTo>
                  <a:lnTo>
                    <a:pt x="571" y="3179"/>
                  </a:lnTo>
                  <a:lnTo>
                    <a:pt x="564" y="3097"/>
                  </a:lnTo>
                  <a:lnTo>
                    <a:pt x="556" y="3015"/>
                  </a:lnTo>
                  <a:lnTo>
                    <a:pt x="551" y="2974"/>
                  </a:lnTo>
                  <a:lnTo>
                    <a:pt x="545" y="2933"/>
                  </a:lnTo>
                  <a:lnTo>
                    <a:pt x="545" y="2933"/>
                  </a:lnTo>
                  <a:lnTo>
                    <a:pt x="537" y="2890"/>
                  </a:lnTo>
                  <a:lnTo>
                    <a:pt x="528" y="2848"/>
                  </a:lnTo>
                  <a:lnTo>
                    <a:pt x="517" y="2806"/>
                  </a:lnTo>
                  <a:lnTo>
                    <a:pt x="508" y="2763"/>
                  </a:lnTo>
                  <a:lnTo>
                    <a:pt x="485" y="2679"/>
                  </a:lnTo>
                  <a:lnTo>
                    <a:pt x="461" y="2594"/>
                  </a:lnTo>
                  <a:lnTo>
                    <a:pt x="461" y="2594"/>
                  </a:lnTo>
                  <a:lnTo>
                    <a:pt x="439" y="2509"/>
                  </a:lnTo>
                  <a:lnTo>
                    <a:pt x="420" y="2422"/>
                  </a:lnTo>
                  <a:lnTo>
                    <a:pt x="402" y="2336"/>
                  </a:lnTo>
                  <a:lnTo>
                    <a:pt x="395" y="2293"/>
                  </a:lnTo>
                  <a:lnTo>
                    <a:pt x="389" y="2249"/>
                  </a:lnTo>
                  <a:lnTo>
                    <a:pt x="389" y="2249"/>
                  </a:lnTo>
                  <a:lnTo>
                    <a:pt x="377" y="2159"/>
                  </a:lnTo>
                  <a:lnTo>
                    <a:pt x="366" y="2070"/>
                  </a:lnTo>
                  <a:lnTo>
                    <a:pt x="355" y="1980"/>
                  </a:lnTo>
                  <a:lnTo>
                    <a:pt x="344" y="1891"/>
                  </a:lnTo>
                  <a:lnTo>
                    <a:pt x="344" y="1891"/>
                  </a:lnTo>
                  <a:lnTo>
                    <a:pt x="332" y="1802"/>
                  </a:lnTo>
                  <a:lnTo>
                    <a:pt x="319" y="1714"/>
                  </a:lnTo>
                  <a:lnTo>
                    <a:pt x="305" y="1627"/>
                  </a:lnTo>
                  <a:lnTo>
                    <a:pt x="290" y="1539"/>
                  </a:lnTo>
                  <a:lnTo>
                    <a:pt x="290" y="1539"/>
                  </a:lnTo>
                  <a:lnTo>
                    <a:pt x="226" y="1178"/>
                  </a:lnTo>
                  <a:lnTo>
                    <a:pt x="161" y="819"/>
                  </a:lnTo>
                  <a:lnTo>
                    <a:pt x="161" y="819"/>
                  </a:lnTo>
                  <a:lnTo>
                    <a:pt x="31" y="96"/>
                  </a:lnTo>
                  <a:lnTo>
                    <a:pt x="31" y="96"/>
                  </a:lnTo>
                  <a:lnTo>
                    <a:pt x="14" y="5"/>
                  </a:lnTo>
                  <a:lnTo>
                    <a:pt x="14" y="5"/>
                  </a:lnTo>
                  <a:lnTo>
                    <a:pt x="13" y="3"/>
                  </a:lnTo>
                  <a:lnTo>
                    <a:pt x="11" y="1"/>
                  </a:lnTo>
                  <a:lnTo>
                    <a:pt x="8" y="0"/>
                  </a:lnTo>
                  <a:lnTo>
                    <a:pt x="6" y="0"/>
                  </a:lnTo>
                  <a:lnTo>
                    <a:pt x="3" y="1"/>
                  </a:lnTo>
                  <a:lnTo>
                    <a:pt x="1" y="4"/>
                  </a:lnTo>
                  <a:lnTo>
                    <a:pt x="0" y="6"/>
                  </a:lnTo>
                  <a:lnTo>
                    <a:pt x="0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24" name="Freeform 120">
              <a:extLst>
                <a:ext uri="{FF2B5EF4-FFF2-40B4-BE49-F238E27FC236}">
                  <a16:creationId xmlns:a16="http://schemas.microsoft.com/office/drawing/2014/main" id="{D6821748-AC37-6368-6E54-70651D6850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7" y="2434"/>
              <a:ext cx="223" cy="387"/>
            </a:xfrm>
            <a:custGeom>
              <a:avLst/>
              <a:gdLst>
                <a:gd name="T0" fmla="*/ 878 w 893"/>
                <a:gd name="T1" fmla="*/ 5 h 1549"/>
                <a:gd name="T2" fmla="*/ 860 w 893"/>
                <a:gd name="T3" fmla="*/ 92 h 1549"/>
                <a:gd name="T4" fmla="*/ 840 w 893"/>
                <a:gd name="T5" fmla="*/ 177 h 1549"/>
                <a:gd name="T6" fmla="*/ 817 w 893"/>
                <a:gd name="T7" fmla="*/ 261 h 1549"/>
                <a:gd name="T8" fmla="*/ 790 w 893"/>
                <a:gd name="T9" fmla="*/ 345 h 1549"/>
                <a:gd name="T10" fmla="*/ 762 w 893"/>
                <a:gd name="T11" fmla="*/ 428 h 1549"/>
                <a:gd name="T12" fmla="*/ 697 w 893"/>
                <a:gd name="T13" fmla="*/ 590 h 1549"/>
                <a:gd name="T14" fmla="*/ 660 w 893"/>
                <a:gd name="T15" fmla="*/ 670 h 1549"/>
                <a:gd name="T16" fmla="*/ 579 w 893"/>
                <a:gd name="T17" fmla="*/ 825 h 1549"/>
                <a:gd name="T18" fmla="*/ 489 w 893"/>
                <a:gd name="T19" fmla="*/ 975 h 1549"/>
                <a:gd name="T20" fmla="*/ 440 w 893"/>
                <a:gd name="T21" fmla="*/ 1048 h 1549"/>
                <a:gd name="T22" fmla="*/ 335 w 893"/>
                <a:gd name="T23" fmla="*/ 1189 h 1549"/>
                <a:gd name="T24" fmla="*/ 279 w 893"/>
                <a:gd name="T25" fmla="*/ 1258 h 1549"/>
                <a:gd name="T26" fmla="*/ 221 w 893"/>
                <a:gd name="T27" fmla="*/ 1323 h 1549"/>
                <a:gd name="T28" fmla="*/ 130 w 893"/>
                <a:gd name="T29" fmla="*/ 1418 h 1549"/>
                <a:gd name="T30" fmla="*/ 68 w 893"/>
                <a:gd name="T31" fmla="*/ 1479 h 1549"/>
                <a:gd name="T32" fmla="*/ 35 w 893"/>
                <a:gd name="T33" fmla="*/ 1508 h 1549"/>
                <a:gd name="T34" fmla="*/ 3 w 893"/>
                <a:gd name="T35" fmla="*/ 1537 h 1549"/>
                <a:gd name="T36" fmla="*/ 0 w 893"/>
                <a:gd name="T37" fmla="*/ 1541 h 1549"/>
                <a:gd name="T38" fmla="*/ 3 w 893"/>
                <a:gd name="T39" fmla="*/ 1546 h 1549"/>
                <a:gd name="T40" fmla="*/ 8 w 893"/>
                <a:gd name="T41" fmla="*/ 1549 h 1549"/>
                <a:gd name="T42" fmla="*/ 14 w 893"/>
                <a:gd name="T43" fmla="*/ 1547 h 1549"/>
                <a:gd name="T44" fmla="*/ 46 w 893"/>
                <a:gd name="T45" fmla="*/ 1517 h 1549"/>
                <a:gd name="T46" fmla="*/ 111 w 893"/>
                <a:gd name="T47" fmla="*/ 1457 h 1549"/>
                <a:gd name="T48" fmla="*/ 173 w 893"/>
                <a:gd name="T49" fmla="*/ 1395 h 1549"/>
                <a:gd name="T50" fmla="*/ 233 w 893"/>
                <a:gd name="T51" fmla="*/ 1331 h 1549"/>
                <a:gd name="T52" fmla="*/ 263 w 893"/>
                <a:gd name="T53" fmla="*/ 1297 h 1549"/>
                <a:gd name="T54" fmla="*/ 375 w 893"/>
                <a:gd name="T55" fmla="*/ 1161 h 1549"/>
                <a:gd name="T56" fmla="*/ 477 w 893"/>
                <a:gd name="T57" fmla="*/ 1020 h 1549"/>
                <a:gd name="T58" fmla="*/ 525 w 893"/>
                <a:gd name="T59" fmla="*/ 946 h 1549"/>
                <a:gd name="T60" fmla="*/ 614 w 893"/>
                <a:gd name="T61" fmla="*/ 794 h 1549"/>
                <a:gd name="T62" fmla="*/ 654 w 893"/>
                <a:gd name="T63" fmla="*/ 715 h 1549"/>
                <a:gd name="T64" fmla="*/ 728 w 893"/>
                <a:gd name="T65" fmla="*/ 556 h 1549"/>
                <a:gd name="T66" fmla="*/ 790 w 893"/>
                <a:gd name="T67" fmla="*/ 391 h 1549"/>
                <a:gd name="T68" fmla="*/ 805 w 893"/>
                <a:gd name="T69" fmla="*/ 349 h 1549"/>
                <a:gd name="T70" fmla="*/ 831 w 893"/>
                <a:gd name="T71" fmla="*/ 265 h 1549"/>
                <a:gd name="T72" fmla="*/ 854 w 893"/>
                <a:gd name="T73" fmla="*/ 181 h 1549"/>
                <a:gd name="T74" fmla="*/ 875 w 893"/>
                <a:gd name="T75" fmla="*/ 94 h 1549"/>
                <a:gd name="T76" fmla="*/ 884 w 893"/>
                <a:gd name="T77" fmla="*/ 52 h 1549"/>
                <a:gd name="T78" fmla="*/ 893 w 893"/>
                <a:gd name="T79" fmla="*/ 9 h 1549"/>
                <a:gd name="T80" fmla="*/ 891 w 893"/>
                <a:gd name="T81" fmla="*/ 3 h 1549"/>
                <a:gd name="T82" fmla="*/ 887 w 893"/>
                <a:gd name="T83" fmla="*/ 0 h 1549"/>
                <a:gd name="T84" fmla="*/ 882 w 893"/>
                <a:gd name="T85" fmla="*/ 0 h 1549"/>
                <a:gd name="T86" fmla="*/ 878 w 893"/>
                <a:gd name="T87" fmla="*/ 5 h 1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93" h="1549">
                  <a:moveTo>
                    <a:pt x="878" y="5"/>
                  </a:moveTo>
                  <a:lnTo>
                    <a:pt x="878" y="5"/>
                  </a:lnTo>
                  <a:lnTo>
                    <a:pt x="870" y="48"/>
                  </a:lnTo>
                  <a:lnTo>
                    <a:pt x="860" y="92"/>
                  </a:lnTo>
                  <a:lnTo>
                    <a:pt x="851" y="134"/>
                  </a:lnTo>
                  <a:lnTo>
                    <a:pt x="840" y="177"/>
                  </a:lnTo>
                  <a:lnTo>
                    <a:pt x="829" y="219"/>
                  </a:lnTo>
                  <a:lnTo>
                    <a:pt x="817" y="261"/>
                  </a:lnTo>
                  <a:lnTo>
                    <a:pt x="804" y="303"/>
                  </a:lnTo>
                  <a:lnTo>
                    <a:pt x="790" y="345"/>
                  </a:lnTo>
                  <a:lnTo>
                    <a:pt x="790" y="345"/>
                  </a:lnTo>
                  <a:lnTo>
                    <a:pt x="762" y="428"/>
                  </a:lnTo>
                  <a:lnTo>
                    <a:pt x="730" y="510"/>
                  </a:lnTo>
                  <a:lnTo>
                    <a:pt x="697" y="590"/>
                  </a:lnTo>
                  <a:lnTo>
                    <a:pt x="660" y="670"/>
                  </a:lnTo>
                  <a:lnTo>
                    <a:pt x="660" y="670"/>
                  </a:lnTo>
                  <a:lnTo>
                    <a:pt x="621" y="748"/>
                  </a:lnTo>
                  <a:lnTo>
                    <a:pt x="579" y="825"/>
                  </a:lnTo>
                  <a:lnTo>
                    <a:pt x="535" y="901"/>
                  </a:lnTo>
                  <a:lnTo>
                    <a:pt x="489" y="975"/>
                  </a:lnTo>
                  <a:lnTo>
                    <a:pt x="489" y="975"/>
                  </a:lnTo>
                  <a:lnTo>
                    <a:pt x="440" y="1048"/>
                  </a:lnTo>
                  <a:lnTo>
                    <a:pt x="388" y="1119"/>
                  </a:lnTo>
                  <a:lnTo>
                    <a:pt x="335" y="1189"/>
                  </a:lnTo>
                  <a:lnTo>
                    <a:pt x="307" y="1224"/>
                  </a:lnTo>
                  <a:lnTo>
                    <a:pt x="279" y="1258"/>
                  </a:lnTo>
                  <a:lnTo>
                    <a:pt x="279" y="1258"/>
                  </a:lnTo>
                  <a:lnTo>
                    <a:pt x="221" y="1323"/>
                  </a:lnTo>
                  <a:lnTo>
                    <a:pt x="161" y="1386"/>
                  </a:lnTo>
                  <a:lnTo>
                    <a:pt x="130" y="1418"/>
                  </a:lnTo>
                  <a:lnTo>
                    <a:pt x="99" y="1449"/>
                  </a:lnTo>
                  <a:lnTo>
                    <a:pt x="68" y="1479"/>
                  </a:lnTo>
                  <a:lnTo>
                    <a:pt x="35" y="1508"/>
                  </a:lnTo>
                  <a:lnTo>
                    <a:pt x="35" y="1508"/>
                  </a:lnTo>
                  <a:lnTo>
                    <a:pt x="3" y="1537"/>
                  </a:lnTo>
                  <a:lnTo>
                    <a:pt x="3" y="1537"/>
                  </a:lnTo>
                  <a:lnTo>
                    <a:pt x="2" y="1539"/>
                  </a:lnTo>
                  <a:lnTo>
                    <a:pt x="0" y="1541"/>
                  </a:lnTo>
                  <a:lnTo>
                    <a:pt x="2" y="1545"/>
                  </a:lnTo>
                  <a:lnTo>
                    <a:pt x="3" y="1546"/>
                  </a:lnTo>
                  <a:lnTo>
                    <a:pt x="5" y="1549"/>
                  </a:lnTo>
                  <a:lnTo>
                    <a:pt x="8" y="1549"/>
                  </a:lnTo>
                  <a:lnTo>
                    <a:pt x="10" y="1549"/>
                  </a:lnTo>
                  <a:lnTo>
                    <a:pt x="14" y="1547"/>
                  </a:lnTo>
                  <a:lnTo>
                    <a:pt x="14" y="1547"/>
                  </a:lnTo>
                  <a:lnTo>
                    <a:pt x="46" y="1517"/>
                  </a:lnTo>
                  <a:lnTo>
                    <a:pt x="79" y="1487"/>
                  </a:lnTo>
                  <a:lnTo>
                    <a:pt x="111" y="1457"/>
                  </a:lnTo>
                  <a:lnTo>
                    <a:pt x="142" y="1426"/>
                  </a:lnTo>
                  <a:lnTo>
                    <a:pt x="173" y="1395"/>
                  </a:lnTo>
                  <a:lnTo>
                    <a:pt x="203" y="1363"/>
                  </a:lnTo>
                  <a:lnTo>
                    <a:pt x="233" y="1331"/>
                  </a:lnTo>
                  <a:lnTo>
                    <a:pt x="263" y="1297"/>
                  </a:lnTo>
                  <a:lnTo>
                    <a:pt x="263" y="1297"/>
                  </a:lnTo>
                  <a:lnTo>
                    <a:pt x="320" y="1231"/>
                  </a:lnTo>
                  <a:lnTo>
                    <a:pt x="375" y="1161"/>
                  </a:lnTo>
                  <a:lnTo>
                    <a:pt x="427" y="1092"/>
                  </a:lnTo>
                  <a:lnTo>
                    <a:pt x="477" y="1020"/>
                  </a:lnTo>
                  <a:lnTo>
                    <a:pt x="477" y="1020"/>
                  </a:lnTo>
                  <a:lnTo>
                    <a:pt x="525" y="946"/>
                  </a:lnTo>
                  <a:lnTo>
                    <a:pt x="571" y="871"/>
                  </a:lnTo>
                  <a:lnTo>
                    <a:pt x="614" y="794"/>
                  </a:lnTo>
                  <a:lnTo>
                    <a:pt x="654" y="715"/>
                  </a:lnTo>
                  <a:lnTo>
                    <a:pt x="654" y="715"/>
                  </a:lnTo>
                  <a:lnTo>
                    <a:pt x="692" y="636"/>
                  </a:lnTo>
                  <a:lnTo>
                    <a:pt x="728" y="556"/>
                  </a:lnTo>
                  <a:lnTo>
                    <a:pt x="760" y="474"/>
                  </a:lnTo>
                  <a:lnTo>
                    <a:pt x="790" y="391"/>
                  </a:lnTo>
                  <a:lnTo>
                    <a:pt x="790" y="391"/>
                  </a:lnTo>
                  <a:lnTo>
                    <a:pt x="805" y="349"/>
                  </a:lnTo>
                  <a:lnTo>
                    <a:pt x="818" y="307"/>
                  </a:lnTo>
                  <a:lnTo>
                    <a:pt x="831" y="265"/>
                  </a:lnTo>
                  <a:lnTo>
                    <a:pt x="843" y="223"/>
                  </a:lnTo>
                  <a:lnTo>
                    <a:pt x="854" y="181"/>
                  </a:lnTo>
                  <a:lnTo>
                    <a:pt x="865" y="137"/>
                  </a:lnTo>
                  <a:lnTo>
                    <a:pt x="875" y="94"/>
                  </a:lnTo>
                  <a:lnTo>
                    <a:pt x="884" y="52"/>
                  </a:lnTo>
                  <a:lnTo>
                    <a:pt x="884" y="52"/>
                  </a:lnTo>
                  <a:lnTo>
                    <a:pt x="893" y="9"/>
                  </a:lnTo>
                  <a:lnTo>
                    <a:pt x="893" y="9"/>
                  </a:lnTo>
                  <a:lnTo>
                    <a:pt x="893" y="6"/>
                  </a:lnTo>
                  <a:lnTo>
                    <a:pt x="891" y="3"/>
                  </a:lnTo>
                  <a:lnTo>
                    <a:pt x="889" y="1"/>
                  </a:lnTo>
                  <a:lnTo>
                    <a:pt x="887" y="0"/>
                  </a:lnTo>
                  <a:lnTo>
                    <a:pt x="884" y="0"/>
                  </a:lnTo>
                  <a:lnTo>
                    <a:pt x="882" y="0"/>
                  </a:lnTo>
                  <a:lnTo>
                    <a:pt x="879" y="3"/>
                  </a:lnTo>
                  <a:lnTo>
                    <a:pt x="878" y="5"/>
                  </a:lnTo>
                  <a:lnTo>
                    <a:pt x="878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25" name="Freeform 121">
              <a:extLst>
                <a:ext uri="{FF2B5EF4-FFF2-40B4-BE49-F238E27FC236}">
                  <a16:creationId xmlns:a16="http://schemas.microsoft.com/office/drawing/2014/main" id="{D8B5B942-CA65-DF0F-4D85-ACB91CFE30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5" y="1718"/>
              <a:ext cx="151" cy="690"/>
            </a:xfrm>
            <a:custGeom>
              <a:avLst/>
              <a:gdLst>
                <a:gd name="T0" fmla="*/ 0 w 604"/>
                <a:gd name="T1" fmla="*/ 8 h 2762"/>
                <a:gd name="T2" fmla="*/ 3 w 604"/>
                <a:gd name="T3" fmla="*/ 32 h 2762"/>
                <a:gd name="T4" fmla="*/ 15 w 604"/>
                <a:gd name="T5" fmla="*/ 80 h 2762"/>
                <a:gd name="T6" fmla="*/ 22 w 604"/>
                <a:gd name="T7" fmla="*/ 104 h 2762"/>
                <a:gd name="T8" fmla="*/ 38 w 604"/>
                <a:gd name="T9" fmla="*/ 158 h 2762"/>
                <a:gd name="T10" fmla="*/ 50 w 604"/>
                <a:gd name="T11" fmla="*/ 214 h 2762"/>
                <a:gd name="T12" fmla="*/ 76 w 604"/>
                <a:gd name="T13" fmla="*/ 351 h 2762"/>
                <a:gd name="T14" fmla="*/ 98 w 604"/>
                <a:gd name="T15" fmla="*/ 490 h 2762"/>
                <a:gd name="T16" fmla="*/ 107 w 604"/>
                <a:gd name="T17" fmla="*/ 559 h 2762"/>
                <a:gd name="T18" fmla="*/ 132 w 604"/>
                <a:gd name="T19" fmla="*/ 769 h 2762"/>
                <a:gd name="T20" fmla="*/ 165 w 604"/>
                <a:gd name="T21" fmla="*/ 1049 h 2762"/>
                <a:gd name="T22" fmla="*/ 173 w 604"/>
                <a:gd name="T23" fmla="*/ 1117 h 2762"/>
                <a:gd name="T24" fmla="*/ 194 w 604"/>
                <a:gd name="T25" fmla="*/ 1254 h 2762"/>
                <a:gd name="T26" fmla="*/ 218 w 604"/>
                <a:gd name="T27" fmla="*/ 1391 h 2762"/>
                <a:gd name="T28" fmla="*/ 245 w 604"/>
                <a:gd name="T29" fmla="*/ 1527 h 2762"/>
                <a:gd name="T30" fmla="*/ 260 w 604"/>
                <a:gd name="T31" fmla="*/ 1596 h 2762"/>
                <a:gd name="T32" fmla="*/ 293 w 604"/>
                <a:gd name="T33" fmla="*/ 1733 h 2762"/>
                <a:gd name="T34" fmla="*/ 367 w 604"/>
                <a:gd name="T35" fmla="*/ 2004 h 2762"/>
                <a:gd name="T36" fmla="*/ 406 w 604"/>
                <a:gd name="T37" fmla="*/ 2140 h 2762"/>
                <a:gd name="T38" fmla="*/ 570 w 604"/>
                <a:gd name="T39" fmla="*/ 2688 h 2762"/>
                <a:gd name="T40" fmla="*/ 590 w 604"/>
                <a:gd name="T41" fmla="*/ 2757 h 2762"/>
                <a:gd name="T42" fmla="*/ 591 w 604"/>
                <a:gd name="T43" fmla="*/ 2759 h 2762"/>
                <a:gd name="T44" fmla="*/ 596 w 604"/>
                <a:gd name="T45" fmla="*/ 2762 h 2762"/>
                <a:gd name="T46" fmla="*/ 601 w 604"/>
                <a:gd name="T47" fmla="*/ 2761 h 2762"/>
                <a:gd name="T48" fmla="*/ 604 w 604"/>
                <a:gd name="T49" fmla="*/ 2756 h 2762"/>
                <a:gd name="T50" fmla="*/ 603 w 604"/>
                <a:gd name="T51" fmla="*/ 2753 h 2762"/>
                <a:gd name="T52" fmla="*/ 440 w 604"/>
                <a:gd name="T53" fmla="*/ 2205 h 2762"/>
                <a:gd name="T54" fmla="*/ 362 w 604"/>
                <a:gd name="T55" fmla="*/ 1936 h 2762"/>
                <a:gd name="T56" fmla="*/ 291 w 604"/>
                <a:gd name="T57" fmla="*/ 1664 h 2762"/>
                <a:gd name="T58" fmla="*/ 275 w 604"/>
                <a:gd name="T59" fmla="*/ 1596 h 2762"/>
                <a:gd name="T60" fmla="*/ 245 w 604"/>
                <a:gd name="T61" fmla="*/ 1459 h 2762"/>
                <a:gd name="T62" fmla="*/ 219 w 604"/>
                <a:gd name="T63" fmla="*/ 1320 h 2762"/>
                <a:gd name="T64" fmla="*/ 196 w 604"/>
                <a:gd name="T65" fmla="*/ 1181 h 2762"/>
                <a:gd name="T66" fmla="*/ 187 w 604"/>
                <a:gd name="T67" fmla="*/ 1111 h 2762"/>
                <a:gd name="T68" fmla="*/ 154 w 604"/>
                <a:gd name="T69" fmla="*/ 835 h 2762"/>
                <a:gd name="T70" fmla="*/ 122 w 604"/>
                <a:gd name="T71" fmla="*/ 559 h 2762"/>
                <a:gd name="T72" fmla="*/ 112 w 604"/>
                <a:gd name="T73" fmla="*/ 491 h 2762"/>
                <a:gd name="T74" fmla="*/ 92 w 604"/>
                <a:gd name="T75" fmla="*/ 355 h 2762"/>
                <a:gd name="T76" fmla="*/ 80 w 604"/>
                <a:gd name="T77" fmla="*/ 288 h 2762"/>
                <a:gd name="T78" fmla="*/ 51 w 604"/>
                <a:gd name="T79" fmla="*/ 153 h 2762"/>
                <a:gd name="T80" fmla="*/ 45 w 604"/>
                <a:gd name="T81" fmla="*/ 129 h 2762"/>
                <a:gd name="T82" fmla="*/ 23 w 604"/>
                <a:gd name="T83" fmla="*/ 56 h 2762"/>
                <a:gd name="T84" fmla="*/ 17 w 604"/>
                <a:gd name="T85" fmla="*/ 32 h 2762"/>
                <a:gd name="T86" fmla="*/ 15 w 604"/>
                <a:gd name="T87" fmla="*/ 8 h 2762"/>
                <a:gd name="T88" fmla="*/ 14 w 604"/>
                <a:gd name="T89" fmla="*/ 4 h 2762"/>
                <a:gd name="T90" fmla="*/ 10 w 604"/>
                <a:gd name="T91" fmla="*/ 0 h 2762"/>
                <a:gd name="T92" fmla="*/ 4 w 604"/>
                <a:gd name="T93" fmla="*/ 0 h 2762"/>
                <a:gd name="T94" fmla="*/ 0 w 604"/>
                <a:gd name="T95" fmla="*/ 4 h 2762"/>
                <a:gd name="T96" fmla="*/ 0 w 604"/>
                <a:gd name="T97" fmla="*/ 8 h 2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04" h="2762">
                  <a:moveTo>
                    <a:pt x="0" y="8"/>
                  </a:moveTo>
                  <a:lnTo>
                    <a:pt x="0" y="8"/>
                  </a:lnTo>
                  <a:lnTo>
                    <a:pt x="0" y="20"/>
                  </a:lnTo>
                  <a:lnTo>
                    <a:pt x="3" y="32"/>
                  </a:lnTo>
                  <a:lnTo>
                    <a:pt x="8" y="56"/>
                  </a:lnTo>
                  <a:lnTo>
                    <a:pt x="15" y="80"/>
                  </a:lnTo>
                  <a:lnTo>
                    <a:pt x="22" y="104"/>
                  </a:lnTo>
                  <a:lnTo>
                    <a:pt x="22" y="104"/>
                  </a:lnTo>
                  <a:lnTo>
                    <a:pt x="30" y="130"/>
                  </a:lnTo>
                  <a:lnTo>
                    <a:pt x="38" y="158"/>
                  </a:lnTo>
                  <a:lnTo>
                    <a:pt x="50" y="214"/>
                  </a:lnTo>
                  <a:lnTo>
                    <a:pt x="50" y="214"/>
                  </a:lnTo>
                  <a:lnTo>
                    <a:pt x="64" y="283"/>
                  </a:lnTo>
                  <a:lnTo>
                    <a:pt x="76" y="351"/>
                  </a:lnTo>
                  <a:lnTo>
                    <a:pt x="87" y="421"/>
                  </a:lnTo>
                  <a:lnTo>
                    <a:pt x="98" y="490"/>
                  </a:lnTo>
                  <a:lnTo>
                    <a:pt x="98" y="490"/>
                  </a:lnTo>
                  <a:lnTo>
                    <a:pt x="107" y="559"/>
                  </a:lnTo>
                  <a:lnTo>
                    <a:pt x="116" y="629"/>
                  </a:lnTo>
                  <a:lnTo>
                    <a:pt x="132" y="769"/>
                  </a:lnTo>
                  <a:lnTo>
                    <a:pt x="148" y="909"/>
                  </a:lnTo>
                  <a:lnTo>
                    <a:pt x="165" y="1049"/>
                  </a:lnTo>
                  <a:lnTo>
                    <a:pt x="165" y="1049"/>
                  </a:lnTo>
                  <a:lnTo>
                    <a:pt x="173" y="1117"/>
                  </a:lnTo>
                  <a:lnTo>
                    <a:pt x="183" y="1186"/>
                  </a:lnTo>
                  <a:lnTo>
                    <a:pt x="194" y="1254"/>
                  </a:lnTo>
                  <a:lnTo>
                    <a:pt x="205" y="1323"/>
                  </a:lnTo>
                  <a:lnTo>
                    <a:pt x="218" y="1391"/>
                  </a:lnTo>
                  <a:lnTo>
                    <a:pt x="231" y="1460"/>
                  </a:lnTo>
                  <a:lnTo>
                    <a:pt x="245" y="1527"/>
                  </a:lnTo>
                  <a:lnTo>
                    <a:pt x="260" y="1596"/>
                  </a:lnTo>
                  <a:lnTo>
                    <a:pt x="260" y="1596"/>
                  </a:lnTo>
                  <a:lnTo>
                    <a:pt x="277" y="1664"/>
                  </a:lnTo>
                  <a:lnTo>
                    <a:pt x="293" y="1733"/>
                  </a:lnTo>
                  <a:lnTo>
                    <a:pt x="329" y="1869"/>
                  </a:lnTo>
                  <a:lnTo>
                    <a:pt x="367" y="2004"/>
                  </a:lnTo>
                  <a:lnTo>
                    <a:pt x="406" y="2140"/>
                  </a:lnTo>
                  <a:lnTo>
                    <a:pt x="406" y="2140"/>
                  </a:lnTo>
                  <a:lnTo>
                    <a:pt x="487" y="2414"/>
                  </a:lnTo>
                  <a:lnTo>
                    <a:pt x="570" y="2688"/>
                  </a:lnTo>
                  <a:lnTo>
                    <a:pt x="570" y="2688"/>
                  </a:lnTo>
                  <a:lnTo>
                    <a:pt x="590" y="2757"/>
                  </a:lnTo>
                  <a:lnTo>
                    <a:pt x="590" y="2757"/>
                  </a:lnTo>
                  <a:lnTo>
                    <a:pt x="591" y="2759"/>
                  </a:lnTo>
                  <a:lnTo>
                    <a:pt x="594" y="2762"/>
                  </a:lnTo>
                  <a:lnTo>
                    <a:pt x="596" y="2762"/>
                  </a:lnTo>
                  <a:lnTo>
                    <a:pt x="598" y="2762"/>
                  </a:lnTo>
                  <a:lnTo>
                    <a:pt x="601" y="2761"/>
                  </a:lnTo>
                  <a:lnTo>
                    <a:pt x="603" y="2758"/>
                  </a:lnTo>
                  <a:lnTo>
                    <a:pt x="604" y="2756"/>
                  </a:lnTo>
                  <a:lnTo>
                    <a:pt x="603" y="2753"/>
                  </a:lnTo>
                  <a:lnTo>
                    <a:pt x="603" y="2753"/>
                  </a:lnTo>
                  <a:lnTo>
                    <a:pt x="440" y="2205"/>
                  </a:lnTo>
                  <a:lnTo>
                    <a:pt x="440" y="2205"/>
                  </a:lnTo>
                  <a:lnTo>
                    <a:pt x="400" y="2071"/>
                  </a:lnTo>
                  <a:lnTo>
                    <a:pt x="362" y="1936"/>
                  </a:lnTo>
                  <a:lnTo>
                    <a:pt x="326" y="1800"/>
                  </a:lnTo>
                  <a:lnTo>
                    <a:pt x="291" y="1664"/>
                  </a:lnTo>
                  <a:lnTo>
                    <a:pt x="291" y="1664"/>
                  </a:lnTo>
                  <a:lnTo>
                    <a:pt x="275" y="1596"/>
                  </a:lnTo>
                  <a:lnTo>
                    <a:pt x="260" y="1527"/>
                  </a:lnTo>
                  <a:lnTo>
                    <a:pt x="245" y="1459"/>
                  </a:lnTo>
                  <a:lnTo>
                    <a:pt x="232" y="1389"/>
                  </a:lnTo>
                  <a:lnTo>
                    <a:pt x="219" y="1320"/>
                  </a:lnTo>
                  <a:lnTo>
                    <a:pt x="207" y="1251"/>
                  </a:lnTo>
                  <a:lnTo>
                    <a:pt x="196" y="1181"/>
                  </a:lnTo>
                  <a:lnTo>
                    <a:pt x="187" y="1111"/>
                  </a:lnTo>
                  <a:lnTo>
                    <a:pt x="187" y="1111"/>
                  </a:lnTo>
                  <a:lnTo>
                    <a:pt x="170" y="973"/>
                  </a:lnTo>
                  <a:lnTo>
                    <a:pt x="154" y="835"/>
                  </a:lnTo>
                  <a:lnTo>
                    <a:pt x="138" y="696"/>
                  </a:lnTo>
                  <a:lnTo>
                    <a:pt x="122" y="559"/>
                  </a:lnTo>
                  <a:lnTo>
                    <a:pt x="122" y="559"/>
                  </a:lnTo>
                  <a:lnTo>
                    <a:pt x="112" y="491"/>
                  </a:lnTo>
                  <a:lnTo>
                    <a:pt x="102" y="424"/>
                  </a:lnTo>
                  <a:lnTo>
                    <a:pt x="92" y="355"/>
                  </a:lnTo>
                  <a:lnTo>
                    <a:pt x="80" y="288"/>
                  </a:lnTo>
                  <a:lnTo>
                    <a:pt x="80" y="288"/>
                  </a:lnTo>
                  <a:lnTo>
                    <a:pt x="66" y="220"/>
                  </a:lnTo>
                  <a:lnTo>
                    <a:pt x="51" y="153"/>
                  </a:lnTo>
                  <a:lnTo>
                    <a:pt x="51" y="153"/>
                  </a:lnTo>
                  <a:lnTo>
                    <a:pt x="45" y="129"/>
                  </a:lnTo>
                  <a:lnTo>
                    <a:pt x="38" y="105"/>
                  </a:lnTo>
                  <a:lnTo>
                    <a:pt x="23" y="56"/>
                  </a:lnTo>
                  <a:lnTo>
                    <a:pt x="23" y="56"/>
                  </a:lnTo>
                  <a:lnTo>
                    <a:pt x="17" y="32"/>
                  </a:lnTo>
                  <a:lnTo>
                    <a:pt x="15" y="20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4" y="4"/>
                  </a:lnTo>
                  <a:lnTo>
                    <a:pt x="12" y="3"/>
                  </a:lnTo>
                  <a:lnTo>
                    <a:pt x="10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3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26" name="Freeform 122">
              <a:extLst>
                <a:ext uri="{FF2B5EF4-FFF2-40B4-BE49-F238E27FC236}">
                  <a16:creationId xmlns:a16="http://schemas.microsoft.com/office/drawing/2014/main" id="{2808CDBF-703D-BCC8-0D54-9364197773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3" y="1377"/>
              <a:ext cx="375" cy="345"/>
            </a:xfrm>
            <a:custGeom>
              <a:avLst/>
              <a:gdLst>
                <a:gd name="T0" fmla="*/ 1478 w 1500"/>
                <a:gd name="T1" fmla="*/ 1190 h 1376"/>
                <a:gd name="T2" fmla="*/ 1426 w 1500"/>
                <a:gd name="T3" fmla="*/ 924 h 1376"/>
                <a:gd name="T4" fmla="*/ 1350 w 1500"/>
                <a:gd name="T5" fmla="*/ 663 h 1376"/>
                <a:gd name="T6" fmla="*/ 1288 w 1500"/>
                <a:gd name="T7" fmla="*/ 506 h 1376"/>
                <a:gd name="T8" fmla="*/ 1251 w 1500"/>
                <a:gd name="T9" fmla="*/ 438 h 1376"/>
                <a:gd name="T10" fmla="*/ 1204 w 1500"/>
                <a:gd name="T11" fmla="*/ 378 h 1376"/>
                <a:gd name="T12" fmla="*/ 1155 w 1500"/>
                <a:gd name="T13" fmla="*/ 337 h 1376"/>
                <a:gd name="T14" fmla="*/ 1064 w 1500"/>
                <a:gd name="T15" fmla="*/ 284 h 1376"/>
                <a:gd name="T16" fmla="*/ 920 w 1500"/>
                <a:gd name="T17" fmla="*/ 194 h 1376"/>
                <a:gd name="T18" fmla="*/ 818 w 1500"/>
                <a:gd name="T19" fmla="*/ 115 h 1376"/>
                <a:gd name="T20" fmla="*/ 741 w 1500"/>
                <a:gd name="T21" fmla="*/ 45 h 1376"/>
                <a:gd name="T22" fmla="*/ 701 w 1500"/>
                <a:gd name="T23" fmla="*/ 16 h 1376"/>
                <a:gd name="T24" fmla="*/ 672 w 1500"/>
                <a:gd name="T25" fmla="*/ 6 h 1376"/>
                <a:gd name="T26" fmla="*/ 556 w 1500"/>
                <a:gd name="T27" fmla="*/ 0 h 1376"/>
                <a:gd name="T28" fmla="*/ 271 w 1500"/>
                <a:gd name="T29" fmla="*/ 7 h 1376"/>
                <a:gd name="T30" fmla="*/ 163 w 1500"/>
                <a:gd name="T31" fmla="*/ 16 h 1376"/>
                <a:gd name="T32" fmla="*/ 101 w 1500"/>
                <a:gd name="T33" fmla="*/ 33 h 1376"/>
                <a:gd name="T34" fmla="*/ 41 w 1500"/>
                <a:gd name="T35" fmla="*/ 73 h 1376"/>
                <a:gd name="T36" fmla="*/ 4 w 1500"/>
                <a:gd name="T37" fmla="*/ 134 h 1376"/>
                <a:gd name="T38" fmla="*/ 0 w 1500"/>
                <a:gd name="T39" fmla="*/ 162 h 1376"/>
                <a:gd name="T40" fmla="*/ 8 w 1500"/>
                <a:gd name="T41" fmla="*/ 206 h 1376"/>
                <a:gd name="T42" fmla="*/ 50 w 1500"/>
                <a:gd name="T43" fmla="*/ 269 h 1376"/>
                <a:gd name="T44" fmla="*/ 98 w 1500"/>
                <a:gd name="T45" fmla="*/ 310 h 1376"/>
                <a:gd name="T46" fmla="*/ 180 w 1500"/>
                <a:gd name="T47" fmla="*/ 357 h 1376"/>
                <a:gd name="T48" fmla="*/ 334 w 1500"/>
                <a:gd name="T49" fmla="*/ 409 h 1376"/>
                <a:gd name="T50" fmla="*/ 487 w 1500"/>
                <a:gd name="T51" fmla="*/ 455 h 1376"/>
                <a:gd name="T52" fmla="*/ 603 w 1500"/>
                <a:gd name="T53" fmla="*/ 509 h 1376"/>
                <a:gd name="T54" fmla="*/ 652 w 1500"/>
                <a:gd name="T55" fmla="*/ 548 h 1376"/>
                <a:gd name="T56" fmla="*/ 680 w 1500"/>
                <a:gd name="T57" fmla="*/ 572 h 1376"/>
                <a:gd name="T58" fmla="*/ 687 w 1500"/>
                <a:gd name="T59" fmla="*/ 565 h 1376"/>
                <a:gd name="T60" fmla="*/ 674 w 1500"/>
                <a:gd name="T61" fmla="*/ 548 h 1376"/>
                <a:gd name="T62" fmla="*/ 587 w 1500"/>
                <a:gd name="T63" fmla="*/ 484 h 1376"/>
                <a:gd name="T64" fmla="*/ 474 w 1500"/>
                <a:gd name="T65" fmla="*/ 436 h 1376"/>
                <a:gd name="T66" fmla="*/ 352 w 1500"/>
                <a:gd name="T67" fmla="*/ 399 h 1376"/>
                <a:gd name="T68" fmla="*/ 229 w 1500"/>
                <a:gd name="T69" fmla="*/ 361 h 1376"/>
                <a:gd name="T70" fmla="*/ 119 w 1500"/>
                <a:gd name="T71" fmla="*/ 306 h 1376"/>
                <a:gd name="T72" fmla="*/ 78 w 1500"/>
                <a:gd name="T73" fmla="*/ 276 h 1376"/>
                <a:gd name="T74" fmla="*/ 34 w 1500"/>
                <a:gd name="T75" fmla="*/ 224 h 1376"/>
                <a:gd name="T76" fmla="*/ 18 w 1500"/>
                <a:gd name="T77" fmla="*/ 193 h 1376"/>
                <a:gd name="T78" fmla="*/ 14 w 1500"/>
                <a:gd name="T79" fmla="*/ 157 h 1376"/>
                <a:gd name="T80" fmla="*/ 23 w 1500"/>
                <a:gd name="T81" fmla="*/ 122 h 1376"/>
                <a:gd name="T82" fmla="*/ 54 w 1500"/>
                <a:gd name="T83" fmla="*/ 80 h 1376"/>
                <a:gd name="T84" fmla="*/ 124 w 1500"/>
                <a:gd name="T85" fmla="*/ 40 h 1376"/>
                <a:gd name="T86" fmla="*/ 202 w 1500"/>
                <a:gd name="T87" fmla="*/ 26 h 1376"/>
                <a:gd name="T88" fmla="*/ 384 w 1500"/>
                <a:gd name="T89" fmla="*/ 15 h 1376"/>
                <a:gd name="T90" fmla="*/ 569 w 1500"/>
                <a:gd name="T91" fmla="*/ 15 h 1376"/>
                <a:gd name="T92" fmla="*/ 660 w 1500"/>
                <a:gd name="T93" fmla="*/ 19 h 1376"/>
                <a:gd name="T94" fmla="*/ 699 w 1500"/>
                <a:gd name="T95" fmla="*/ 32 h 1376"/>
                <a:gd name="T96" fmla="*/ 731 w 1500"/>
                <a:gd name="T97" fmla="*/ 56 h 1376"/>
                <a:gd name="T98" fmla="*/ 856 w 1500"/>
                <a:gd name="T99" fmla="*/ 165 h 1376"/>
                <a:gd name="T100" fmla="*/ 993 w 1500"/>
                <a:gd name="T101" fmla="*/ 259 h 1376"/>
                <a:gd name="T102" fmla="*/ 1065 w 1500"/>
                <a:gd name="T103" fmla="*/ 301 h 1376"/>
                <a:gd name="T104" fmla="*/ 1154 w 1500"/>
                <a:gd name="T105" fmla="*/ 354 h 1376"/>
                <a:gd name="T106" fmla="*/ 1210 w 1500"/>
                <a:gd name="T107" fmla="*/ 407 h 1376"/>
                <a:gd name="T108" fmla="*/ 1245 w 1500"/>
                <a:gd name="T109" fmla="*/ 455 h 1376"/>
                <a:gd name="T110" fmla="*/ 1297 w 1500"/>
                <a:gd name="T111" fmla="*/ 560 h 1376"/>
                <a:gd name="T112" fmla="*/ 1368 w 1500"/>
                <a:gd name="T113" fmla="*/ 763 h 1376"/>
                <a:gd name="T114" fmla="*/ 1434 w 1500"/>
                <a:gd name="T115" fmla="*/ 1020 h 1376"/>
                <a:gd name="T116" fmla="*/ 1476 w 1500"/>
                <a:gd name="T117" fmla="*/ 1282 h 1376"/>
                <a:gd name="T118" fmla="*/ 1488 w 1500"/>
                <a:gd name="T119" fmla="*/ 1375 h 1376"/>
                <a:gd name="T120" fmla="*/ 1497 w 1500"/>
                <a:gd name="T121" fmla="*/ 1375 h 1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500" h="1376">
                  <a:moveTo>
                    <a:pt x="1500" y="1369"/>
                  </a:moveTo>
                  <a:lnTo>
                    <a:pt x="1500" y="1369"/>
                  </a:lnTo>
                  <a:lnTo>
                    <a:pt x="1490" y="1279"/>
                  </a:lnTo>
                  <a:lnTo>
                    <a:pt x="1478" y="1190"/>
                  </a:lnTo>
                  <a:lnTo>
                    <a:pt x="1464" y="1101"/>
                  </a:lnTo>
                  <a:lnTo>
                    <a:pt x="1447" y="1012"/>
                  </a:lnTo>
                  <a:lnTo>
                    <a:pt x="1447" y="1012"/>
                  </a:lnTo>
                  <a:lnTo>
                    <a:pt x="1426" y="924"/>
                  </a:lnTo>
                  <a:lnTo>
                    <a:pt x="1404" y="836"/>
                  </a:lnTo>
                  <a:lnTo>
                    <a:pt x="1378" y="750"/>
                  </a:lnTo>
                  <a:lnTo>
                    <a:pt x="1350" y="663"/>
                  </a:lnTo>
                  <a:lnTo>
                    <a:pt x="1350" y="663"/>
                  </a:lnTo>
                  <a:lnTo>
                    <a:pt x="1336" y="623"/>
                  </a:lnTo>
                  <a:lnTo>
                    <a:pt x="1321" y="584"/>
                  </a:lnTo>
                  <a:lnTo>
                    <a:pt x="1305" y="545"/>
                  </a:lnTo>
                  <a:lnTo>
                    <a:pt x="1288" y="506"/>
                  </a:lnTo>
                  <a:lnTo>
                    <a:pt x="1288" y="506"/>
                  </a:lnTo>
                  <a:lnTo>
                    <a:pt x="1271" y="472"/>
                  </a:lnTo>
                  <a:lnTo>
                    <a:pt x="1262" y="455"/>
                  </a:lnTo>
                  <a:lnTo>
                    <a:pt x="1251" y="438"/>
                  </a:lnTo>
                  <a:lnTo>
                    <a:pt x="1240" y="423"/>
                  </a:lnTo>
                  <a:lnTo>
                    <a:pt x="1229" y="407"/>
                  </a:lnTo>
                  <a:lnTo>
                    <a:pt x="1217" y="391"/>
                  </a:lnTo>
                  <a:lnTo>
                    <a:pt x="1204" y="378"/>
                  </a:lnTo>
                  <a:lnTo>
                    <a:pt x="1204" y="378"/>
                  </a:lnTo>
                  <a:lnTo>
                    <a:pt x="1189" y="364"/>
                  </a:lnTo>
                  <a:lnTo>
                    <a:pt x="1172" y="351"/>
                  </a:lnTo>
                  <a:lnTo>
                    <a:pt x="1155" y="337"/>
                  </a:lnTo>
                  <a:lnTo>
                    <a:pt x="1137" y="327"/>
                  </a:lnTo>
                  <a:lnTo>
                    <a:pt x="1101" y="305"/>
                  </a:lnTo>
                  <a:lnTo>
                    <a:pt x="1064" y="284"/>
                  </a:lnTo>
                  <a:lnTo>
                    <a:pt x="1064" y="284"/>
                  </a:lnTo>
                  <a:lnTo>
                    <a:pt x="1027" y="264"/>
                  </a:lnTo>
                  <a:lnTo>
                    <a:pt x="991" y="241"/>
                  </a:lnTo>
                  <a:lnTo>
                    <a:pt x="956" y="218"/>
                  </a:lnTo>
                  <a:lnTo>
                    <a:pt x="920" y="194"/>
                  </a:lnTo>
                  <a:lnTo>
                    <a:pt x="920" y="194"/>
                  </a:lnTo>
                  <a:lnTo>
                    <a:pt x="885" y="169"/>
                  </a:lnTo>
                  <a:lnTo>
                    <a:pt x="851" y="143"/>
                  </a:lnTo>
                  <a:lnTo>
                    <a:pt x="818" y="115"/>
                  </a:lnTo>
                  <a:lnTo>
                    <a:pt x="785" y="87"/>
                  </a:lnTo>
                  <a:lnTo>
                    <a:pt x="785" y="87"/>
                  </a:lnTo>
                  <a:lnTo>
                    <a:pt x="755" y="58"/>
                  </a:lnTo>
                  <a:lnTo>
                    <a:pt x="741" y="45"/>
                  </a:lnTo>
                  <a:lnTo>
                    <a:pt x="725" y="32"/>
                  </a:lnTo>
                  <a:lnTo>
                    <a:pt x="725" y="32"/>
                  </a:lnTo>
                  <a:lnTo>
                    <a:pt x="710" y="21"/>
                  </a:lnTo>
                  <a:lnTo>
                    <a:pt x="701" y="16"/>
                  </a:lnTo>
                  <a:lnTo>
                    <a:pt x="693" y="12"/>
                  </a:lnTo>
                  <a:lnTo>
                    <a:pt x="693" y="12"/>
                  </a:lnTo>
                  <a:lnTo>
                    <a:pt x="683" y="8"/>
                  </a:lnTo>
                  <a:lnTo>
                    <a:pt x="672" y="6"/>
                  </a:lnTo>
                  <a:lnTo>
                    <a:pt x="651" y="3"/>
                  </a:lnTo>
                  <a:lnTo>
                    <a:pt x="651" y="3"/>
                  </a:lnTo>
                  <a:lnTo>
                    <a:pt x="604" y="1"/>
                  </a:lnTo>
                  <a:lnTo>
                    <a:pt x="556" y="0"/>
                  </a:lnTo>
                  <a:lnTo>
                    <a:pt x="462" y="0"/>
                  </a:lnTo>
                  <a:lnTo>
                    <a:pt x="462" y="0"/>
                  </a:lnTo>
                  <a:lnTo>
                    <a:pt x="366" y="2"/>
                  </a:lnTo>
                  <a:lnTo>
                    <a:pt x="271" y="7"/>
                  </a:lnTo>
                  <a:lnTo>
                    <a:pt x="271" y="7"/>
                  </a:lnTo>
                  <a:lnTo>
                    <a:pt x="228" y="9"/>
                  </a:lnTo>
                  <a:lnTo>
                    <a:pt x="185" y="13"/>
                  </a:lnTo>
                  <a:lnTo>
                    <a:pt x="163" y="16"/>
                  </a:lnTo>
                  <a:lnTo>
                    <a:pt x="143" y="20"/>
                  </a:lnTo>
                  <a:lnTo>
                    <a:pt x="121" y="26"/>
                  </a:lnTo>
                  <a:lnTo>
                    <a:pt x="101" y="33"/>
                  </a:lnTo>
                  <a:lnTo>
                    <a:pt x="101" y="33"/>
                  </a:lnTo>
                  <a:lnTo>
                    <a:pt x="85" y="42"/>
                  </a:lnTo>
                  <a:lnTo>
                    <a:pt x="70" y="50"/>
                  </a:lnTo>
                  <a:lnTo>
                    <a:pt x="54" y="61"/>
                  </a:lnTo>
                  <a:lnTo>
                    <a:pt x="41" y="73"/>
                  </a:lnTo>
                  <a:lnTo>
                    <a:pt x="29" y="86"/>
                  </a:lnTo>
                  <a:lnTo>
                    <a:pt x="18" y="101"/>
                  </a:lnTo>
                  <a:lnTo>
                    <a:pt x="10" y="116"/>
                  </a:lnTo>
                  <a:lnTo>
                    <a:pt x="4" y="134"/>
                  </a:lnTo>
                  <a:lnTo>
                    <a:pt x="4" y="134"/>
                  </a:lnTo>
                  <a:lnTo>
                    <a:pt x="1" y="143"/>
                  </a:lnTo>
                  <a:lnTo>
                    <a:pt x="0" y="152"/>
                  </a:lnTo>
                  <a:lnTo>
                    <a:pt x="0" y="162"/>
                  </a:lnTo>
                  <a:lnTo>
                    <a:pt x="0" y="171"/>
                  </a:lnTo>
                  <a:lnTo>
                    <a:pt x="1" y="180"/>
                  </a:lnTo>
                  <a:lnTo>
                    <a:pt x="4" y="189"/>
                  </a:lnTo>
                  <a:lnTo>
                    <a:pt x="8" y="206"/>
                  </a:lnTo>
                  <a:lnTo>
                    <a:pt x="17" y="223"/>
                  </a:lnTo>
                  <a:lnTo>
                    <a:pt x="26" y="239"/>
                  </a:lnTo>
                  <a:lnTo>
                    <a:pt x="38" y="254"/>
                  </a:lnTo>
                  <a:lnTo>
                    <a:pt x="50" y="269"/>
                  </a:lnTo>
                  <a:lnTo>
                    <a:pt x="50" y="269"/>
                  </a:lnTo>
                  <a:lnTo>
                    <a:pt x="61" y="280"/>
                  </a:lnTo>
                  <a:lnTo>
                    <a:pt x="73" y="290"/>
                  </a:lnTo>
                  <a:lnTo>
                    <a:pt x="98" y="310"/>
                  </a:lnTo>
                  <a:lnTo>
                    <a:pt x="124" y="327"/>
                  </a:lnTo>
                  <a:lnTo>
                    <a:pt x="151" y="342"/>
                  </a:lnTo>
                  <a:lnTo>
                    <a:pt x="151" y="342"/>
                  </a:lnTo>
                  <a:lnTo>
                    <a:pt x="180" y="357"/>
                  </a:lnTo>
                  <a:lnTo>
                    <a:pt x="210" y="369"/>
                  </a:lnTo>
                  <a:lnTo>
                    <a:pt x="240" y="381"/>
                  </a:lnTo>
                  <a:lnTo>
                    <a:pt x="271" y="390"/>
                  </a:lnTo>
                  <a:lnTo>
                    <a:pt x="334" y="409"/>
                  </a:lnTo>
                  <a:lnTo>
                    <a:pt x="396" y="426"/>
                  </a:lnTo>
                  <a:lnTo>
                    <a:pt x="396" y="426"/>
                  </a:lnTo>
                  <a:lnTo>
                    <a:pt x="457" y="444"/>
                  </a:lnTo>
                  <a:lnTo>
                    <a:pt x="487" y="455"/>
                  </a:lnTo>
                  <a:lnTo>
                    <a:pt x="517" y="466"/>
                  </a:lnTo>
                  <a:lnTo>
                    <a:pt x="546" y="479"/>
                  </a:lnTo>
                  <a:lnTo>
                    <a:pt x="575" y="494"/>
                  </a:lnTo>
                  <a:lnTo>
                    <a:pt x="603" y="509"/>
                  </a:lnTo>
                  <a:lnTo>
                    <a:pt x="629" y="527"/>
                  </a:lnTo>
                  <a:lnTo>
                    <a:pt x="629" y="527"/>
                  </a:lnTo>
                  <a:lnTo>
                    <a:pt x="641" y="537"/>
                  </a:lnTo>
                  <a:lnTo>
                    <a:pt x="652" y="548"/>
                  </a:lnTo>
                  <a:lnTo>
                    <a:pt x="675" y="569"/>
                  </a:lnTo>
                  <a:lnTo>
                    <a:pt x="675" y="569"/>
                  </a:lnTo>
                  <a:lnTo>
                    <a:pt x="677" y="571"/>
                  </a:lnTo>
                  <a:lnTo>
                    <a:pt x="680" y="572"/>
                  </a:lnTo>
                  <a:lnTo>
                    <a:pt x="682" y="571"/>
                  </a:lnTo>
                  <a:lnTo>
                    <a:pt x="684" y="569"/>
                  </a:lnTo>
                  <a:lnTo>
                    <a:pt x="686" y="567"/>
                  </a:lnTo>
                  <a:lnTo>
                    <a:pt x="687" y="565"/>
                  </a:lnTo>
                  <a:lnTo>
                    <a:pt x="686" y="562"/>
                  </a:lnTo>
                  <a:lnTo>
                    <a:pt x="684" y="559"/>
                  </a:lnTo>
                  <a:lnTo>
                    <a:pt x="684" y="559"/>
                  </a:lnTo>
                  <a:lnTo>
                    <a:pt x="674" y="548"/>
                  </a:lnTo>
                  <a:lnTo>
                    <a:pt x="663" y="537"/>
                  </a:lnTo>
                  <a:lnTo>
                    <a:pt x="639" y="518"/>
                  </a:lnTo>
                  <a:lnTo>
                    <a:pt x="614" y="500"/>
                  </a:lnTo>
                  <a:lnTo>
                    <a:pt x="587" y="484"/>
                  </a:lnTo>
                  <a:lnTo>
                    <a:pt x="561" y="470"/>
                  </a:lnTo>
                  <a:lnTo>
                    <a:pt x="532" y="458"/>
                  </a:lnTo>
                  <a:lnTo>
                    <a:pt x="503" y="446"/>
                  </a:lnTo>
                  <a:lnTo>
                    <a:pt x="474" y="436"/>
                  </a:lnTo>
                  <a:lnTo>
                    <a:pt x="474" y="436"/>
                  </a:lnTo>
                  <a:lnTo>
                    <a:pt x="444" y="426"/>
                  </a:lnTo>
                  <a:lnTo>
                    <a:pt x="413" y="417"/>
                  </a:lnTo>
                  <a:lnTo>
                    <a:pt x="352" y="399"/>
                  </a:lnTo>
                  <a:lnTo>
                    <a:pt x="289" y="382"/>
                  </a:lnTo>
                  <a:lnTo>
                    <a:pt x="259" y="371"/>
                  </a:lnTo>
                  <a:lnTo>
                    <a:pt x="229" y="361"/>
                  </a:lnTo>
                  <a:lnTo>
                    <a:pt x="229" y="361"/>
                  </a:lnTo>
                  <a:lnTo>
                    <a:pt x="201" y="349"/>
                  </a:lnTo>
                  <a:lnTo>
                    <a:pt x="172" y="336"/>
                  </a:lnTo>
                  <a:lnTo>
                    <a:pt x="145" y="322"/>
                  </a:lnTo>
                  <a:lnTo>
                    <a:pt x="119" y="306"/>
                  </a:lnTo>
                  <a:lnTo>
                    <a:pt x="119" y="306"/>
                  </a:lnTo>
                  <a:lnTo>
                    <a:pt x="104" y="296"/>
                  </a:lnTo>
                  <a:lnTo>
                    <a:pt x="91" y="287"/>
                  </a:lnTo>
                  <a:lnTo>
                    <a:pt x="78" y="276"/>
                  </a:lnTo>
                  <a:lnTo>
                    <a:pt x="66" y="264"/>
                  </a:lnTo>
                  <a:lnTo>
                    <a:pt x="54" y="252"/>
                  </a:lnTo>
                  <a:lnTo>
                    <a:pt x="43" y="239"/>
                  </a:lnTo>
                  <a:lnTo>
                    <a:pt x="34" y="224"/>
                  </a:lnTo>
                  <a:lnTo>
                    <a:pt x="25" y="210"/>
                  </a:lnTo>
                  <a:lnTo>
                    <a:pt x="25" y="210"/>
                  </a:lnTo>
                  <a:lnTo>
                    <a:pt x="22" y="202"/>
                  </a:lnTo>
                  <a:lnTo>
                    <a:pt x="18" y="193"/>
                  </a:lnTo>
                  <a:lnTo>
                    <a:pt x="17" y="183"/>
                  </a:lnTo>
                  <a:lnTo>
                    <a:pt x="14" y="175"/>
                  </a:lnTo>
                  <a:lnTo>
                    <a:pt x="14" y="165"/>
                  </a:lnTo>
                  <a:lnTo>
                    <a:pt x="14" y="157"/>
                  </a:lnTo>
                  <a:lnTo>
                    <a:pt x="16" y="147"/>
                  </a:lnTo>
                  <a:lnTo>
                    <a:pt x="17" y="139"/>
                  </a:lnTo>
                  <a:lnTo>
                    <a:pt x="17" y="139"/>
                  </a:lnTo>
                  <a:lnTo>
                    <a:pt x="23" y="122"/>
                  </a:lnTo>
                  <a:lnTo>
                    <a:pt x="31" y="107"/>
                  </a:lnTo>
                  <a:lnTo>
                    <a:pt x="42" y="92"/>
                  </a:lnTo>
                  <a:lnTo>
                    <a:pt x="54" y="80"/>
                  </a:lnTo>
                  <a:lnTo>
                    <a:pt x="54" y="80"/>
                  </a:lnTo>
                  <a:lnTo>
                    <a:pt x="70" y="67"/>
                  </a:lnTo>
                  <a:lnTo>
                    <a:pt x="86" y="56"/>
                  </a:lnTo>
                  <a:lnTo>
                    <a:pt x="104" y="48"/>
                  </a:lnTo>
                  <a:lnTo>
                    <a:pt x="124" y="40"/>
                  </a:lnTo>
                  <a:lnTo>
                    <a:pt x="143" y="36"/>
                  </a:lnTo>
                  <a:lnTo>
                    <a:pt x="162" y="32"/>
                  </a:lnTo>
                  <a:lnTo>
                    <a:pt x="183" y="28"/>
                  </a:lnTo>
                  <a:lnTo>
                    <a:pt x="202" y="26"/>
                  </a:lnTo>
                  <a:lnTo>
                    <a:pt x="202" y="26"/>
                  </a:lnTo>
                  <a:lnTo>
                    <a:pt x="247" y="22"/>
                  </a:lnTo>
                  <a:lnTo>
                    <a:pt x="293" y="19"/>
                  </a:lnTo>
                  <a:lnTo>
                    <a:pt x="384" y="15"/>
                  </a:lnTo>
                  <a:lnTo>
                    <a:pt x="384" y="15"/>
                  </a:lnTo>
                  <a:lnTo>
                    <a:pt x="477" y="14"/>
                  </a:lnTo>
                  <a:lnTo>
                    <a:pt x="569" y="15"/>
                  </a:lnTo>
                  <a:lnTo>
                    <a:pt x="569" y="15"/>
                  </a:lnTo>
                  <a:lnTo>
                    <a:pt x="615" y="16"/>
                  </a:lnTo>
                  <a:lnTo>
                    <a:pt x="638" y="16"/>
                  </a:lnTo>
                  <a:lnTo>
                    <a:pt x="660" y="19"/>
                  </a:lnTo>
                  <a:lnTo>
                    <a:pt x="660" y="19"/>
                  </a:lnTo>
                  <a:lnTo>
                    <a:pt x="671" y="20"/>
                  </a:lnTo>
                  <a:lnTo>
                    <a:pt x="681" y="24"/>
                  </a:lnTo>
                  <a:lnTo>
                    <a:pt x="690" y="27"/>
                  </a:lnTo>
                  <a:lnTo>
                    <a:pt x="699" y="32"/>
                  </a:lnTo>
                  <a:lnTo>
                    <a:pt x="707" y="37"/>
                  </a:lnTo>
                  <a:lnTo>
                    <a:pt x="716" y="43"/>
                  </a:lnTo>
                  <a:lnTo>
                    <a:pt x="731" y="56"/>
                  </a:lnTo>
                  <a:lnTo>
                    <a:pt x="731" y="56"/>
                  </a:lnTo>
                  <a:lnTo>
                    <a:pt x="792" y="113"/>
                  </a:lnTo>
                  <a:lnTo>
                    <a:pt x="824" y="139"/>
                  </a:lnTo>
                  <a:lnTo>
                    <a:pt x="856" y="165"/>
                  </a:lnTo>
                  <a:lnTo>
                    <a:pt x="856" y="165"/>
                  </a:lnTo>
                  <a:lnTo>
                    <a:pt x="890" y="189"/>
                  </a:lnTo>
                  <a:lnTo>
                    <a:pt x="923" y="215"/>
                  </a:lnTo>
                  <a:lnTo>
                    <a:pt x="957" y="238"/>
                  </a:lnTo>
                  <a:lnTo>
                    <a:pt x="993" y="259"/>
                  </a:lnTo>
                  <a:lnTo>
                    <a:pt x="993" y="259"/>
                  </a:lnTo>
                  <a:lnTo>
                    <a:pt x="1028" y="281"/>
                  </a:lnTo>
                  <a:lnTo>
                    <a:pt x="1065" y="301"/>
                  </a:lnTo>
                  <a:lnTo>
                    <a:pt x="1065" y="301"/>
                  </a:lnTo>
                  <a:lnTo>
                    <a:pt x="1101" y="322"/>
                  </a:lnTo>
                  <a:lnTo>
                    <a:pt x="1137" y="343"/>
                  </a:lnTo>
                  <a:lnTo>
                    <a:pt x="1137" y="343"/>
                  </a:lnTo>
                  <a:lnTo>
                    <a:pt x="1154" y="354"/>
                  </a:lnTo>
                  <a:lnTo>
                    <a:pt x="1169" y="366"/>
                  </a:lnTo>
                  <a:lnTo>
                    <a:pt x="1184" y="379"/>
                  </a:lnTo>
                  <a:lnTo>
                    <a:pt x="1197" y="393"/>
                  </a:lnTo>
                  <a:lnTo>
                    <a:pt x="1210" y="407"/>
                  </a:lnTo>
                  <a:lnTo>
                    <a:pt x="1223" y="423"/>
                  </a:lnTo>
                  <a:lnTo>
                    <a:pt x="1234" y="438"/>
                  </a:lnTo>
                  <a:lnTo>
                    <a:pt x="1245" y="455"/>
                  </a:lnTo>
                  <a:lnTo>
                    <a:pt x="1245" y="455"/>
                  </a:lnTo>
                  <a:lnTo>
                    <a:pt x="1255" y="472"/>
                  </a:lnTo>
                  <a:lnTo>
                    <a:pt x="1264" y="489"/>
                  </a:lnTo>
                  <a:lnTo>
                    <a:pt x="1281" y="524"/>
                  </a:lnTo>
                  <a:lnTo>
                    <a:pt x="1297" y="560"/>
                  </a:lnTo>
                  <a:lnTo>
                    <a:pt x="1310" y="596"/>
                  </a:lnTo>
                  <a:lnTo>
                    <a:pt x="1310" y="596"/>
                  </a:lnTo>
                  <a:lnTo>
                    <a:pt x="1340" y="680"/>
                  </a:lnTo>
                  <a:lnTo>
                    <a:pt x="1368" y="763"/>
                  </a:lnTo>
                  <a:lnTo>
                    <a:pt x="1393" y="848"/>
                  </a:lnTo>
                  <a:lnTo>
                    <a:pt x="1414" y="934"/>
                  </a:lnTo>
                  <a:lnTo>
                    <a:pt x="1414" y="934"/>
                  </a:lnTo>
                  <a:lnTo>
                    <a:pt x="1434" y="1020"/>
                  </a:lnTo>
                  <a:lnTo>
                    <a:pt x="1450" y="1107"/>
                  </a:lnTo>
                  <a:lnTo>
                    <a:pt x="1465" y="1195"/>
                  </a:lnTo>
                  <a:lnTo>
                    <a:pt x="1476" y="1282"/>
                  </a:lnTo>
                  <a:lnTo>
                    <a:pt x="1476" y="1282"/>
                  </a:lnTo>
                  <a:lnTo>
                    <a:pt x="1485" y="1369"/>
                  </a:lnTo>
                  <a:lnTo>
                    <a:pt x="1485" y="1369"/>
                  </a:lnTo>
                  <a:lnTo>
                    <a:pt x="1485" y="1372"/>
                  </a:lnTo>
                  <a:lnTo>
                    <a:pt x="1488" y="1375"/>
                  </a:lnTo>
                  <a:lnTo>
                    <a:pt x="1490" y="1376"/>
                  </a:lnTo>
                  <a:lnTo>
                    <a:pt x="1492" y="1376"/>
                  </a:lnTo>
                  <a:lnTo>
                    <a:pt x="1495" y="1376"/>
                  </a:lnTo>
                  <a:lnTo>
                    <a:pt x="1497" y="1375"/>
                  </a:lnTo>
                  <a:lnTo>
                    <a:pt x="1498" y="1372"/>
                  </a:lnTo>
                  <a:lnTo>
                    <a:pt x="1500" y="1369"/>
                  </a:lnTo>
                  <a:lnTo>
                    <a:pt x="1500" y="136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27" name="Freeform 123">
              <a:extLst>
                <a:ext uri="{FF2B5EF4-FFF2-40B4-BE49-F238E27FC236}">
                  <a16:creationId xmlns:a16="http://schemas.microsoft.com/office/drawing/2014/main" id="{CDF273AF-F030-A9C4-53BD-58176F1E75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3" y="1057"/>
              <a:ext cx="325" cy="316"/>
            </a:xfrm>
            <a:custGeom>
              <a:avLst/>
              <a:gdLst>
                <a:gd name="T0" fmla="*/ 1245 w 1299"/>
                <a:gd name="T1" fmla="*/ 1189 h 1261"/>
                <a:gd name="T2" fmla="*/ 1094 w 1299"/>
                <a:gd name="T3" fmla="*/ 1005 h 1261"/>
                <a:gd name="T4" fmla="*/ 998 w 1299"/>
                <a:gd name="T5" fmla="*/ 879 h 1261"/>
                <a:gd name="T6" fmla="*/ 905 w 1299"/>
                <a:gd name="T7" fmla="*/ 749 h 1261"/>
                <a:gd name="T8" fmla="*/ 819 w 1299"/>
                <a:gd name="T9" fmla="*/ 617 h 1261"/>
                <a:gd name="T10" fmla="*/ 751 w 1299"/>
                <a:gd name="T11" fmla="*/ 521 h 1261"/>
                <a:gd name="T12" fmla="*/ 699 w 1299"/>
                <a:gd name="T13" fmla="*/ 461 h 1261"/>
                <a:gd name="T14" fmla="*/ 614 w 1299"/>
                <a:gd name="T15" fmla="*/ 377 h 1261"/>
                <a:gd name="T16" fmla="*/ 369 w 1299"/>
                <a:gd name="T17" fmla="*/ 144 h 1261"/>
                <a:gd name="T18" fmla="*/ 316 w 1299"/>
                <a:gd name="T19" fmla="*/ 96 h 1261"/>
                <a:gd name="T20" fmla="*/ 260 w 1299"/>
                <a:gd name="T21" fmla="*/ 53 h 1261"/>
                <a:gd name="T22" fmla="*/ 215 w 1299"/>
                <a:gd name="T23" fmla="*/ 27 h 1261"/>
                <a:gd name="T24" fmla="*/ 167 w 1299"/>
                <a:gd name="T25" fmla="*/ 7 h 1261"/>
                <a:gd name="T26" fmla="*/ 132 w 1299"/>
                <a:gd name="T27" fmla="*/ 1 h 1261"/>
                <a:gd name="T28" fmla="*/ 84 w 1299"/>
                <a:gd name="T29" fmla="*/ 3 h 1261"/>
                <a:gd name="T30" fmla="*/ 41 w 1299"/>
                <a:gd name="T31" fmla="*/ 23 h 1261"/>
                <a:gd name="T32" fmla="*/ 18 w 1299"/>
                <a:gd name="T33" fmla="*/ 47 h 1261"/>
                <a:gd name="T34" fmla="*/ 5 w 1299"/>
                <a:gd name="T35" fmla="*/ 78 h 1261"/>
                <a:gd name="T36" fmla="*/ 0 w 1299"/>
                <a:gd name="T37" fmla="*/ 128 h 1261"/>
                <a:gd name="T38" fmla="*/ 10 w 1299"/>
                <a:gd name="T39" fmla="*/ 178 h 1261"/>
                <a:gd name="T40" fmla="*/ 23 w 1299"/>
                <a:gd name="T41" fmla="*/ 212 h 1261"/>
                <a:gd name="T42" fmla="*/ 75 w 1299"/>
                <a:gd name="T43" fmla="*/ 308 h 1261"/>
                <a:gd name="T44" fmla="*/ 112 w 1299"/>
                <a:gd name="T45" fmla="*/ 367 h 1261"/>
                <a:gd name="T46" fmla="*/ 192 w 1299"/>
                <a:gd name="T47" fmla="*/ 480 h 1261"/>
                <a:gd name="T48" fmla="*/ 281 w 1299"/>
                <a:gd name="T49" fmla="*/ 589 h 1261"/>
                <a:gd name="T50" fmla="*/ 418 w 1299"/>
                <a:gd name="T51" fmla="*/ 750 h 1261"/>
                <a:gd name="T52" fmla="*/ 549 w 1299"/>
                <a:gd name="T53" fmla="*/ 916 h 1261"/>
                <a:gd name="T54" fmla="*/ 590 w 1299"/>
                <a:gd name="T55" fmla="*/ 974 h 1261"/>
                <a:gd name="T56" fmla="*/ 627 w 1299"/>
                <a:gd name="T57" fmla="*/ 1032 h 1261"/>
                <a:gd name="T58" fmla="*/ 634 w 1299"/>
                <a:gd name="T59" fmla="*/ 1035 h 1261"/>
                <a:gd name="T60" fmla="*/ 640 w 1299"/>
                <a:gd name="T61" fmla="*/ 1030 h 1261"/>
                <a:gd name="T62" fmla="*/ 639 w 1299"/>
                <a:gd name="T63" fmla="*/ 1024 h 1261"/>
                <a:gd name="T64" fmla="*/ 562 w 1299"/>
                <a:gd name="T65" fmla="*/ 910 h 1261"/>
                <a:gd name="T66" fmla="*/ 478 w 1299"/>
                <a:gd name="T67" fmla="*/ 801 h 1261"/>
                <a:gd name="T68" fmla="*/ 298 w 1299"/>
                <a:gd name="T69" fmla="*/ 588 h 1261"/>
                <a:gd name="T70" fmla="*/ 212 w 1299"/>
                <a:gd name="T71" fmla="*/ 481 h 1261"/>
                <a:gd name="T72" fmla="*/ 130 w 1299"/>
                <a:gd name="T73" fmla="*/ 369 h 1261"/>
                <a:gd name="T74" fmla="*/ 76 w 1299"/>
                <a:gd name="T75" fmla="*/ 282 h 1261"/>
                <a:gd name="T76" fmla="*/ 42 w 1299"/>
                <a:gd name="T77" fmla="*/ 219 h 1261"/>
                <a:gd name="T78" fmla="*/ 22 w 1299"/>
                <a:gd name="T79" fmla="*/ 167 h 1261"/>
                <a:gd name="T80" fmla="*/ 13 w 1299"/>
                <a:gd name="T81" fmla="*/ 114 h 1261"/>
                <a:gd name="T82" fmla="*/ 18 w 1299"/>
                <a:gd name="T83" fmla="*/ 82 h 1261"/>
                <a:gd name="T84" fmla="*/ 41 w 1299"/>
                <a:gd name="T85" fmla="*/ 42 h 1261"/>
                <a:gd name="T86" fmla="*/ 65 w 1299"/>
                <a:gd name="T87" fmla="*/ 24 h 1261"/>
                <a:gd name="T88" fmla="*/ 81 w 1299"/>
                <a:gd name="T89" fmla="*/ 18 h 1261"/>
                <a:gd name="T90" fmla="*/ 131 w 1299"/>
                <a:gd name="T91" fmla="*/ 15 h 1261"/>
                <a:gd name="T92" fmla="*/ 180 w 1299"/>
                <a:gd name="T93" fmla="*/ 28 h 1261"/>
                <a:gd name="T94" fmla="*/ 212 w 1299"/>
                <a:gd name="T95" fmla="*/ 41 h 1261"/>
                <a:gd name="T96" fmla="*/ 270 w 1299"/>
                <a:gd name="T97" fmla="*/ 78 h 1261"/>
                <a:gd name="T98" fmla="*/ 323 w 1299"/>
                <a:gd name="T99" fmla="*/ 123 h 1261"/>
                <a:gd name="T100" fmla="*/ 438 w 1299"/>
                <a:gd name="T101" fmla="*/ 231 h 1261"/>
                <a:gd name="T102" fmla="*/ 617 w 1299"/>
                <a:gd name="T103" fmla="*/ 399 h 1261"/>
                <a:gd name="T104" fmla="*/ 675 w 1299"/>
                <a:gd name="T105" fmla="*/ 456 h 1261"/>
                <a:gd name="T106" fmla="*/ 751 w 1299"/>
                <a:gd name="T107" fmla="*/ 545 h 1261"/>
                <a:gd name="T108" fmla="*/ 796 w 1299"/>
                <a:gd name="T109" fmla="*/ 609 h 1261"/>
                <a:gd name="T110" fmla="*/ 860 w 1299"/>
                <a:gd name="T111" fmla="*/ 707 h 1261"/>
                <a:gd name="T112" fmla="*/ 994 w 1299"/>
                <a:gd name="T113" fmla="*/ 898 h 1261"/>
                <a:gd name="T114" fmla="*/ 1088 w 1299"/>
                <a:gd name="T115" fmla="*/ 1022 h 1261"/>
                <a:gd name="T116" fmla="*/ 1237 w 1299"/>
                <a:gd name="T117" fmla="*/ 1201 h 1261"/>
                <a:gd name="T118" fmla="*/ 1287 w 1299"/>
                <a:gd name="T119" fmla="*/ 1259 h 1261"/>
                <a:gd name="T120" fmla="*/ 1296 w 1299"/>
                <a:gd name="T121" fmla="*/ 1260 h 1261"/>
                <a:gd name="T122" fmla="*/ 1299 w 1299"/>
                <a:gd name="T123" fmla="*/ 1254 h 1261"/>
                <a:gd name="T124" fmla="*/ 1298 w 1299"/>
                <a:gd name="T125" fmla="*/ 1248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299" h="1261">
                  <a:moveTo>
                    <a:pt x="1298" y="1248"/>
                  </a:moveTo>
                  <a:lnTo>
                    <a:pt x="1298" y="1248"/>
                  </a:lnTo>
                  <a:lnTo>
                    <a:pt x="1245" y="1189"/>
                  </a:lnTo>
                  <a:lnTo>
                    <a:pt x="1194" y="1129"/>
                  </a:lnTo>
                  <a:lnTo>
                    <a:pt x="1143" y="1068"/>
                  </a:lnTo>
                  <a:lnTo>
                    <a:pt x="1094" y="1005"/>
                  </a:lnTo>
                  <a:lnTo>
                    <a:pt x="1094" y="1005"/>
                  </a:lnTo>
                  <a:lnTo>
                    <a:pt x="1045" y="943"/>
                  </a:lnTo>
                  <a:lnTo>
                    <a:pt x="998" y="879"/>
                  </a:lnTo>
                  <a:lnTo>
                    <a:pt x="951" y="814"/>
                  </a:lnTo>
                  <a:lnTo>
                    <a:pt x="905" y="749"/>
                  </a:lnTo>
                  <a:lnTo>
                    <a:pt x="905" y="749"/>
                  </a:lnTo>
                  <a:lnTo>
                    <a:pt x="862" y="683"/>
                  </a:lnTo>
                  <a:lnTo>
                    <a:pt x="819" y="617"/>
                  </a:lnTo>
                  <a:lnTo>
                    <a:pt x="819" y="617"/>
                  </a:lnTo>
                  <a:lnTo>
                    <a:pt x="797" y="584"/>
                  </a:lnTo>
                  <a:lnTo>
                    <a:pt x="775" y="552"/>
                  </a:lnTo>
                  <a:lnTo>
                    <a:pt x="751" y="521"/>
                  </a:lnTo>
                  <a:lnTo>
                    <a:pt x="725" y="490"/>
                  </a:lnTo>
                  <a:lnTo>
                    <a:pt x="725" y="490"/>
                  </a:lnTo>
                  <a:lnTo>
                    <a:pt x="699" y="461"/>
                  </a:lnTo>
                  <a:lnTo>
                    <a:pt x="671" y="432"/>
                  </a:lnTo>
                  <a:lnTo>
                    <a:pt x="614" y="377"/>
                  </a:lnTo>
                  <a:lnTo>
                    <a:pt x="614" y="377"/>
                  </a:lnTo>
                  <a:lnTo>
                    <a:pt x="491" y="261"/>
                  </a:lnTo>
                  <a:lnTo>
                    <a:pt x="491" y="261"/>
                  </a:lnTo>
                  <a:lnTo>
                    <a:pt x="369" y="144"/>
                  </a:lnTo>
                  <a:lnTo>
                    <a:pt x="369" y="144"/>
                  </a:lnTo>
                  <a:lnTo>
                    <a:pt x="342" y="120"/>
                  </a:lnTo>
                  <a:lnTo>
                    <a:pt x="316" y="96"/>
                  </a:lnTo>
                  <a:lnTo>
                    <a:pt x="288" y="75"/>
                  </a:lnTo>
                  <a:lnTo>
                    <a:pt x="260" y="53"/>
                  </a:lnTo>
                  <a:lnTo>
                    <a:pt x="260" y="53"/>
                  </a:lnTo>
                  <a:lnTo>
                    <a:pt x="245" y="44"/>
                  </a:lnTo>
                  <a:lnTo>
                    <a:pt x="230" y="35"/>
                  </a:lnTo>
                  <a:lnTo>
                    <a:pt x="215" y="27"/>
                  </a:lnTo>
                  <a:lnTo>
                    <a:pt x="200" y="19"/>
                  </a:lnTo>
                  <a:lnTo>
                    <a:pt x="183" y="13"/>
                  </a:lnTo>
                  <a:lnTo>
                    <a:pt x="167" y="7"/>
                  </a:lnTo>
                  <a:lnTo>
                    <a:pt x="150" y="4"/>
                  </a:lnTo>
                  <a:lnTo>
                    <a:pt x="132" y="1"/>
                  </a:lnTo>
                  <a:lnTo>
                    <a:pt x="132" y="1"/>
                  </a:lnTo>
                  <a:lnTo>
                    <a:pt x="117" y="0"/>
                  </a:lnTo>
                  <a:lnTo>
                    <a:pt x="100" y="0"/>
                  </a:lnTo>
                  <a:lnTo>
                    <a:pt x="84" y="3"/>
                  </a:lnTo>
                  <a:lnTo>
                    <a:pt x="69" y="7"/>
                  </a:lnTo>
                  <a:lnTo>
                    <a:pt x="54" y="15"/>
                  </a:lnTo>
                  <a:lnTo>
                    <a:pt x="41" y="23"/>
                  </a:lnTo>
                  <a:lnTo>
                    <a:pt x="29" y="34"/>
                  </a:lnTo>
                  <a:lnTo>
                    <a:pt x="23" y="40"/>
                  </a:lnTo>
                  <a:lnTo>
                    <a:pt x="18" y="47"/>
                  </a:lnTo>
                  <a:lnTo>
                    <a:pt x="18" y="47"/>
                  </a:lnTo>
                  <a:lnTo>
                    <a:pt x="10" y="63"/>
                  </a:lnTo>
                  <a:lnTo>
                    <a:pt x="5" y="78"/>
                  </a:lnTo>
                  <a:lnTo>
                    <a:pt x="1" y="94"/>
                  </a:lnTo>
                  <a:lnTo>
                    <a:pt x="0" y="111"/>
                  </a:lnTo>
                  <a:lnTo>
                    <a:pt x="0" y="128"/>
                  </a:lnTo>
                  <a:lnTo>
                    <a:pt x="1" y="144"/>
                  </a:lnTo>
                  <a:lnTo>
                    <a:pt x="5" y="161"/>
                  </a:lnTo>
                  <a:lnTo>
                    <a:pt x="10" y="178"/>
                  </a:lnTo>
                  <a:lnTo>
                    <a:pt x="10" y="178"/>
                  </a:lnTo>
                  <a:lnTo>
                    <a:pt x="16" y="195"/>
                  </a:lnTo>
                  <a:lnTo>
                    <a:pt x="23" y="212"/>
                  </a:lnTo>
                  <a:lnTo>
                    <a:pt x="39" y="244"/>
                  </a:lnTo>
                  <a:lnTo>
                    <a:pt x="57" y="277"/>
                  </a:lnTo>
                  <a:lnTo>
                    <a:pt x="75" y="308"/>
                  </a:lnTo>
                  <a:lnTo>
                    <a:pt x="75" y="308"/>
                  </a:lnTo>
                  <a:lnTo>
                    <a:pt x="93" y="337"/>
                  </a:lnTo>
                  <a:lnTo>
                    <a:pt x="112" y="367"/>
                  </a:lnTo>
                  <a:lnTo>
                    <a:pt x="131" y="396"/>
                  </a:lnTo>
                  <a:lnTo>
                    <a:pt x="151" y="425"/>
                  </a:lnTo>
                  <a:lnTo>
                    <a:pt x="192" y="480"/>
                  </a:lnTo>
                  <a:lnTo>
                    <a:pt x="236" y="535"/>
                  </a:lnTo>
                  <a:lnTo>
                    <a:pt x="236" y="535"/>
                  </a:lnTo>
                  <a:lnTo>
                    <a:pt x="281" y="589"/>
                  </a:lnTo>
                  <a:lnTo>
                    <a:pt x="327" y="643"/>
                  </a:lnTo>
                  <a:lnTo>
                    <a:pt x="418" y="750"/>
                  </a:lnTo>
                  <a:lnTo>
                    <a:pt x="418" y="750"/>
                  </a:lnTo>
                  <a:lnTo>
                    <a:pt x="462" y="806"/>
                  </a:lnTo>
                  <a:lnTo>
                    <a:pt x="507" y="860"/>
                  </a:lnTo>
                  <a:lnTo>
                    <a:pt x="549" y="916"/>
                  </a:lnTo>
                  <a:lnTo>
                    <a:pt x="569" y="945"/>
                  </a:lnTo>
                  <a:lnTo>
                    <a:pt x="590" y="974"/>
                  </a:lnTo>
                  <a:lnTo>
                    <a:pt x="590" y="974"/>
                  </a:lnTo>
                  <a:lnTo>
                    <a:pt x="609" y="1003"/>
                  </a:lnTo>
                  <a:lnTo>
                    <a:pt x="627" y="1032"/>
                  </a:lnTo>
                  <a:lnTo>
                    <a:pt x="627" y="1032"/>
                  </a:lnTo>
                  <a:lnTo>
                    <a:pt x="628" y="1034"/>
                  </a:lnTo>
                  <a:lnTo>
                    <a:pt x="631" y="1035"/>
                  </a:lnTo>
                  <a:lnTo>
                    <a:pt x="634" y="1035"/>
                  </a:lnTo>
                  <a:lnTo>
                    <a:pt x="637" y="1034"/>
                  </a:lnTo>
                  <a:lnTo>
                    <a:pt x="638" y="1032"/>
                  </a:lnTo>
                  <a:lnTo>
                    <a:pt x="640" y="1030"/>
                  </a:lnTo>
                  <a:lnTo>
                    <a:pt x="640" y="1027"/>
                  </a:lnTo>
                  <a:lnTo>
                    <a:pt x="639" y="1024"/>
                  </a:lnTo>
                  <a:lnTo>
                    <a:pt x="639" y="1024"/>
                  </a:lnTo>
                  <a:lnTo>
                    <a:pt x="621" y="996"/>
                  </a:lnTo>
                  <a:lnTo>
                    <a:pt x="602" y="967"/>
                  </a:lnTo>
                  <a:lnTo>
                    <a:pt x="562" y="910"/>
                  </a:lnTo>
                  <a:lnTo>
                    <a:pt x="520" y="855"/>
                  </a:lnTo>
                  <a:lnTo>
                    <a:pt x="478" y="801"/>
                  </a:lnTo>
                  <a:lnTo>
                    <a:pt x="478" y="801"/>
                  </a:lnTo>
                  <a:lnTo>
                    <a:pt x="434" y="747"/>
                  </a:lnTo>
                  <a:lnTo>
                    <a:pt x="388" y="694"/>
                  </a:lnTo>
                  <a:lnTo>
                    <a:pt x="298" y="588"/>
                  </a:lnTo>
                  <a:lnTo>
                    <a:pt x="298" y="588"/>
                  </a:lnTo>
                  <a:lnTo>
                    <a:pt x="255" y="535"/>
                  </a:lnTo>
                  <a:lnTo>
                    <a:pt x="212" y="481"/>
                  </a:lnTo>
                  <a:lnTo>
                    <a:pt x="169" y="426"/>
                  </a:lnTo>
                  <a:lnTo>
                    <a:pt x="130" y="369"/>
                  </a:lnTo>
                  <a:lnTo>
                    <a:pt x="130" y="369"/>
                  </a:lnTo>
                  <a:lnTo>
                    <a:pt x="112" y="340"/>
                  </a:lnTo>
                  <a:lnTo>
                    <a:pt x="94" y="312"/>
                  </a:lnTo>
                  <a:lnTo>
                    <a:pt x="76" y="282"/>
                  </a:lnTo>
                  <a:lnTo>
                    <a:pt x="59" y="251"/>
                  </a:lnTo>
                  <a:lnTo>
                    <a:pt x="59" y="251"/>
                  </a:lnTo>
                  <a:lnTo>
                    <a:pt x="42" y="219"/>
                  </a:lnTo>
                  <a:lnTo>
                    <a:pt x="35" y="202"/>
                  </a:lnTo>
                  <a:lnTo>
                    <a:pt x="28" y="185"/>
                  </a:lnTo>
                  <a:lnTo>
                    <a:pt x="22" y="167"/>
                  </a:lnTo>
                  <a:lnTo>
                    <a:pt x="17" y="151"/>
                  </a:lnTo>
                  <a:lnTo>
                    <a:pt x="15" y="132"/>
                  </a:lnTo>
                  <a:lnTo>
                    <a:pt x="13" y="114"/>
                  </a:lnTo>
                  <a:lnTo>
                    <a:pt x="13" y="114"/>
                  </a:lnTo>
                  <a:lnTo>
                    <a:pt x="15" y="98"/>
                  </a:lnTo>
                  <a:lnTo>
                    <a:pt x="18" y="82"/>
                  </a:lnTo>
                  <a:lnTo>
                    <a:pt x="24" y="68"/>
                  </a:lnTo>
                  <a:lnTo>
                    <a:pt x="31" y="54"/>
                  </a:lnTo>
                  <a:lnTo>
                    <a:pt x="41" y="42"/>
                  </a:lnTo>
                  <a:lnTo>
                    <a:pt x="52" y="33"/>
                  </a:lnTo>
                  <a:lnTo>
                    <a:pt x="59" y="28"/>
                  </a:lnTo>
                  <a:lnTo>
                    <a:pt x="65" y="24"/>
                  </a:lnTo>
                  <a:lnTo>
                    <a:pt x="73" y="21"/>
                  </a:lnTo>
                  <a:lnTo>
                    <a:pt x="81" y="18"/>
                  </a:lnTo>
                  <a:lnTo>
                    <a:pt x="81" y="18"/>
                  </a:lnTo>
                  <a:lnTo>
                    <a:pt x="97" y="15"/>
                  </a:lnTo>
                  <a:lnTo>
                    <a:pt x="114" y="13"/>
                  </a:lnTo>
                  <a:lnTo>
                    <a:pt x="131" y="15"/>
                  </a:lnTo>
                  <a:lnTo>
                    <a:pt x="148" y="18"/>
                  </a:lnTo>
                  <a:lnTo>
                    <a:pt x="165" y="22"/>
                  </a:lnTo>
                  <a:lnTo>
                    <a:pt x="180" y="28"/>
                  </a:lnTo>
                  <a:lnTo>
                    <a:pt x="196" y="34"/>
                  </a:lnTo>
                  <a:lnTo>
                    <a:pt x="212" y="41"/>
                  </a:lnTo>
                  <a:lnTo>
                    <a:pt x="212" y="41"/>
                  </a:lnTo>
                  <a:lnTo>
                    <a:pt x="226" y="50"/>
                  </a:lnTo>
                  <a:lnTo>
                    <a:pt x="242" y="58"/>
                  </a:lnTo>
                  <a:lnTo>
                    <a:pt x="270" y="78"/>
                  </a:lnTo>
                  <a:lnTo>
                    <a:pt x="297" y="100"/>
                  </a:lnTo>
                  <a:lnTo>
                    <a:pt x="323" y="123"/>
                  </a:lnTo>
                  <a:lnTo>
                    <a:pt x="323" y="123"/>
                  </a:lnTo>
                  <a:lnTo>
                    <a:pt x="381" y="177"/>
                  </a:lnTo>
                  <a:lnTo>
                    <a:pt x="438" y="231"/>
                  </a:lnTo>
                  <a:lnTo>
                    <a:pt x="438" y="231"/>
                  </a:lnTo>
                  <a:lnTo>
                    <a:pt x="560" y="345"/>
                  </a:lnTo>
                  <a:lnTo>
                    <a:pt x="560" y="345"/>
                  </a:lnTo>
                  <a:lnTo>
                    <a:pt x="617" y="399"/>
                  </a:lnTo>
                  <a:lnTo>
                    <a:pt x="646" y="427"/>
                  </a:lnTo>
                  <a:lnTo>
                    <a:pt x="675" y="456"/>
                  </a:lnTo>
                  <a:lnTo>
                    <a:pt x="675" y="456"/>
                  </a:lnTo>
                  <a:lnTo>
                    <a:pt x="701" y="485"/>
                  </a:lnTo>
                  <a:lnTo>
                    <a:pt x="727" y="514"/>
                  </a:lnTo>
                  <a:lnTo>
                    <a:pt x="751" y="545"/>
                  </a:lnTo>
                  <a:lnTo>
                    <a:pt x="775" y="576"/>
                  </a:lnTo>
                  <a:lnTo>
                    <a:pt x="775" y="576"/>
                  </a:lnTo>
                  <a:lnTo>
                    <a:pt x="796" y="609"/>
                  </a:lnTo>
                  <a:lnTo>
                    <a:pt x="818" y="641"/>
                  </a:lnTo>
                  <a:lnTo>
                    <a:pt x="860" y="707"/>
                  </a:lnTo>
                  <a:lnTo>
                    <a:pt x="860" y="707"/>
                  </a:lnTo>
                  <a:lnTo>
                    <a:pt x="904" y="771"/>
                  </a:lnTo>
                  <a:lnTo>
                    <a:pt x="949" y="835"/>
                  </a:lnTo>
                  <a:lnTo>
                    <a:pt x="994" y="898"/>
                  </a:lnTo>
                  <a:lnTo>
                    <a:pt x="1041" y="961"/>
                  </a:lnTo>
                  <a:lnTo>
                    <a:pt x="1041" y="961"/>
                  </a:lnTo>
                  <a:lnTo>
                    <a:pt x="1088" y="1022"/>
                  </a:lnTo>
                  <a:lnTo>
                    <a:pt x="1137" y="1082"/>
                  </a:lnTo>
                  <a:lnTo>
                    <a:pt x="1186" y="1142"/>
                  </a:lnTo>
                  <a:lnTo>
                    <a:pt x="1237" y="1201"/>
                  </a:lnTo>
                  <a:lnTo>
                    <a:pt x="1237" y="1201"/>
                  </a:lnTo>
                  <a:lnTo>
                    <a:pt x="1287" y="1259"/>
                  </a:lnTo>
                  <a:lnTo>
                    <a:pt x="1287" y="1259"/>
                  </a:lnTo>
                  <a:lnTo>
                    <a:pt x="1290" y="1260"/>
                  </a:lnTo>
                  <a:lnTo>
                    <a:pt x="1292" y="1261"/>
                  </a:lnTo>
                  <a:lnTo>
                    <a:pt x="1296" y="1260"/>
                  </a:lnTo>
                  <a:lnTo>
                    <a:pt x="1297" y="1259"/>
                  </a:lnTo>
                  <a:lnTo>
                    <a:pt x="1299" y="1257"/>
                  </a:lnTo>
                  <a:lnTo>
                    <a:pt x="1299" y="1254"/>
                  </a:lnTo>
                  <a:lnTo>
                    <a:pt x="1299" y="1252"/>
                  </a:lnTo>
                  <a:lnTo>
                    <a:pt x="1298" y="1248"/>
                  </a:lnTo>
                  <a:lnTo>
                    <a:pt x="1298" y="12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28" name="Freeform 124">
              <a:extLst>
                <a:ext uri="{FF2B5EF4-FFF2-40B4-BE49-F238E27FC236}">
                  <a16:creationId xmlns:a16="http://schemas.microsoft.com/office/drawing/2014/main" id="{E0352D76-7780-67FC-D3E3-9434FBAC56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3" y="1308"/>
              <a:ext cx="161" cy="82"/>
            </a:xfrm>
            <a:custGeom>
              <a:avLst/>
              <a:gdLst>
                <a:gd name="T0" fmla="*/ 642 w 643"/>
                <a:gd name="T1" fmla="*/ 266 h 328"/>
                <a:gd name="T2" fmla="*/ 587 w 643"/>
                <a:gd name="T3" fmla="*/ 179 h 328"/>
                <a:gd name="T4" fmla="*/ 555 w 643"/>
                <a:gd name="T5" fmla="*/ 138 h 328"/>
                <a:gd name="T6" fmla="*/ 541 w 643"/>
                <a:gd name="T7" fmla="*/ 120 h 328"/>
                <a:gd name="T8" fmla="*/ 524 w 643"/>
                <a:gd name="T9" fmla="*/ 105 h 328"/>
                <a:gd name="T10" fmla="*/ 513 w 643"/>
                <a:gd name="T11" fmla="*/ 97 h 328"/>
                <a:gd name="T12" fmla="*/ 492 w 643"/>
                <a:gd name="T13" fmla="*/ 87 h 328"/>
                <a:gd name="T14" fmla="*/ 457 w 643"/>
                <a:gd name="T15" fmla="*/ 77 h 328"/>
                <a:gd name="T16" fmla="*/ 433 w 643"/>
                <a:gd name="T17" fmla="*/ 72 h 328"/>
                <a:gd name="T18" fmla="*/ 325 w 643"/>
                <a:gd name="T19" fmla="*/ 49 h 328"/>
                <a:gd name="T20" fmla="*/ 218 w 643"/>
                <a:gd name="T21" fmla="*/ 25 h 328"/>
                <a:gd name="T22" fmla="*/ 115 w 643"/>
                <a:gd name="T23" fmla="*/ 4 h 328"/>
                <a:gd name="T24" fmla="*/ 94 w 643"/>
                <a:gd name="T25" fmla="*/ 0 h 328"/>
                <a:gd name="T26" fmla="*/ 74 w 643"/>
                <a:gd name="T27" fmla="*/ 1 h 328"/>
                <a:gd name="T28" fmla="*/ 54 w 643"/>
                <a:gd name="T29" fmla="*/ 6 h 328"/>
                <a:gd name="T30" fmla="*/ 37 w 643"/>
                <a:gd name="T31" fmla="*/ 18 h 328"/>
                <a:gd name="T32" fmla="*/ 31 w 643"/>
                <a:gd name="T33" fmla="*/ 26 h 328"/>
                <a:gd name="T34" fmla="*/ 21 w 643"/>
                <a:gd name="T35" fmla="*/ 46 h 328"/>
                <a:gd name="T36" fmla="*/ 18 w 643"/>
                <a:gd name="T37" fmla="*/ 57 h 328"/>
                <a:gd name="T38" fmla="*/ 6 w 643"/>
                <a:gd name="T39" fmla="*/ 105 h 328"/>
                <a:gd name="T40" fmla="*/ 2 w 643"/>
                <a:gd name="T41" fmla="*/ 132 h 328"/>
                <a:gd name="T42" fmla="*/ 0 w 643"/>
                <a:gd name="T43" fmla="*/ 188 h 328"/>
                <a:gd name="T44" fmla="*/ 4 w 643"/>
                <a:gd name="T45" fmla="*/ 243 h 328"/>
                <a:gd name="T46" fmla="*/ 18 w 643"/>
                <a:gd name="T47" fmla="*/ 297 h 328"/>
                <a:gd name="T48" fmla="*/ 26 w 643"/>
                <a:gd name="T49" fmla="*/ 323 h 328"/>
                <a:gd name="T50" fmla="*/ 30 w 643"/>
                <a:gd name="T51" fmla="*/ 327 h 328"/>
                <a:gd name="T52" fmla="*/ 36 w 643"/>
                <a:gd name="T53" fmla="*/ 328 h 328"/>
                <a:gd name="T54" fmla="*/ 39 w 643"/>
                <a:gd name="T55" fmla="*/ 325 h 328"/>
                <a:gd name="T56" fmla="*/ 40 w 643"/>
                <a:gd name="T57" fmla="*/ 320 h 328"/>
                <a:gd name="T58" fmla="*/ 32 w 643"/>
                <a:gd name="T59" fmla="*/ 297 h 328"/>
                <a:gd name="T60" fmla="*/ 21 w 643"/>
                <a:gd name="T61" fmla="*/ 251 h 328"/>
                <a:gd name="T62" fmla="*/ 15 w 643"/>
                <a:gd name="T63" fmla="*/ 203 h 328"/>
                <a:gd name="T64" fmla="*/ 14 w 643"/>
                <a:gd name="T65" fmla="*/ 156 h 328"/>
                <a:gd name="T66" fmla="*/ 16 w 643"/>
                <a:gd name="T67" fmla="*/ 132 h 328"/>
                <a:gd name="T68" fmla="*/ 25 w 643"/>
                <a:gd name="T69" fmla="*/ 85 h 328"/>
                <a:gd name="T70" fmla="*/ 30 w 643"/>
                <a:gd name="T71" fmla="*/ 64 h 328"/>
                <a:gd name="T72" fmla="*/ 38 w 643"/>
                <a:gd name="T73" fmla="*/ 42 h 328"/>
                <a:gd name="T74" fmla="*/ 43 w 643"/>
                <a:gd name="T75" fmla="*/ 34 h 328"/>
                <a:gd name="T76" fmla="*/ 57 w 643"/>
                <a:gd name="T77" fmla="*/ 20 h 328"/>
                <a:gd name="T78" fmla="*/ 66 w 643"/>
                <a:gd name="T79" fmla="*/ 17 h 328"/>
                <a:gd name="T80" fmla="*/ 85 w 643"/>
                <a:gd name="T81" fmla="*/ 14 h 328"/>
                <a:gd name="T82" fmla="*/ 104 w 643"/>
                <a:gd name="T83" fmla="*/ 16 h 328"/>
                <a:gd name="T84" fmla="*/ 127 w 643"/>
                <a:gd name="T85" fmla="*/ 20 h 328"/>
                <a:gd name="T86" fmla="*/ 148 w 643"/>
                <a:gd name="T87" fmla="*/ 25 h 328"/>
                <a:gd name="T88" fmla="*/ 200 w 643"/>
                <a:gd name="T89" fmla="*/ 36 h 328"/>
                <a:gd name="T90" fmla="*/ 303 w 643"/>
                <a:gd name="T91" fmla="*/ 59 h 328"/>
                <a:gd name="T92" fmla="*/ 405 w 643"/>
                <a:gd name="T93" fmla="*/ 81 h 328"/>
                <a:gd name="T94" fmla="*/ 457 w 643"/>
                <a:gd name="T95" fmla="*/ 93 h 328"/>
                <a:gd name="T96" fmla="*/ 489 w 643"/>
                <a:gd name="T97" fmla="*/ 101 h 328"/>
                <a:gd name="T98" fmla="*/ 499 w 643"/>
                <a:gd name="T99" fmla="*/ 106 h 328"/>
                <a:gd name="T100" fmla="*/ 519 w 643"/>
                <a:gd name="T101" fmla="*/ 120 h 328"/>
                <a:gd name="T102" fmla="*/ 536 w 643"/>
                <a:gd name="T103" fmla="*/ 138 h 328"/>
                <a:gd name="T104" fmla="*/ 553 w 643"/>
                <a:gd name="T105" fmla="*/ 159 h 328"/>
                <a:gd name="T106" fmla="*/ 569 w 643"/>
                <a:gd name="T107" fmla="*/ 180 h 328"/>
                <a:gd name="T108" fmla="*/ 601 w 643"/>
                <a:gd name="T109" fmla="*/ 226 h 328"/>
                <a:gd name="T110" fmla="*/ 630 w 643"/>
                <a:gd name="T111" fmla="*/ 273 h 328"/>
                <a:gd name="T112" fmla="*/ 632 w 643"/>
                <a:gd name="T113" fmla="*/ 275 h 328"/>
                <a:gd name="T114" fmla="*/ 637 w 643"/>
                <a:gd name="T115" fmla="*/ 277 h 328"/>
                <a:gd name="T116" fmla="*/ 642 w 643"/>
                <a:gd name="T117" fmla="*/ 274 h 328"/>
                <a:gd name="T118" fmla="*/ 643 w 643"/>
                <a:gd name="T119" fmla="*/ 269 h 328"/>
                <a:gd name="T120" fmla="*/ 642 w 643"/>
                <a:gd name="T121" fmla="*/ 266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643" h="328">
                  <a:moveTo>
                    <a:pt x="642" y="266"/>
                  </a:moveTo>
                  <a:lnTo>
                    <a:pt x="642" y="266"/>
                  </a:lnTo>
                  <a:lnTo>
                    <a:pt x="615" y="222"/>
                  </a:lnTo>
                  <a:lnTo>
                    <a:pt x="587" y="179"/>
                  </a:lnTo>
                  <a:lnTo>
                    <a:pt x="587" y="179"/>
                  </a:lnTo>
                  <a:lnTo>
                    <a:pt x="555" y="138"/>
                  </a:lnTo>
                  <a:lnTo>
                    <a:pt x="555" y="138"/>
                  </a:lnTo>
                  <a:lnTo>
                    <a:pt x="541" y="120"/>
                  </a:lnTo>
                  <a:lnTo>
                    <a:pt x="533" y="113"/>
                  </a:lnTo>
                  <a:lnTo>
                    <a:pt x="524" y="105"/>
                  </a:lnTo>
                  <a:lnTo>
                    <a:pt x="524" y="105"/>
                  </a:lnTo>
                  <a:lnTo>
                    <a:pt x="513" y="97"/>
                  </a:lnTo>
                  <a:lnTo>
                    <a:pt x="504" y="91"/>
                  </a:lnTo>
                  <a:lnTo>
                    <a:pt x="492" y="87"/>
                  </a:lnTo>
                  <a:lnTo>
                    <a:pt x="481" y="83"/>
                  </a:lnTo>
                  <a:lnTo>
                    <a:pt x="457" y="77"/>
                  </a:lnTo>
                  <a:lnTo>
                    <a:pt x="433" y="72"/>
                  </a:lnTo>
                  <a:lnTo>
                    <a:pt x="433" y="72"/>
                  </a:lnTo>
                  <a:lnTo>
                    <a:pt x="325" y="49"/>
                  </a:lnTo>
                  <a:lnTo>
                    <a:pt x="325" y="49"/>
                  </a:lnTo>
                  <a:lnTo>
                    <a:pt x="218" y="25"/>
                  </a:lnTo>
                  <a:lnTo>
                    <a:pt x="218" y="25"/>
                  </a:lnTo>
                  <a:lnTo>
                    <a:pt x="166" y="13"/>
                  </a:lnTo>
                  <a:lnTo>
                    <a:pt x="115" y="4"/>
                  </a:lnTo>
                  <a:lnTo>
                    <a:pt x="115" y="4"/>
                  </a:lnTo>
                  <a:lnTo>
                    <a:pt x="94" y="0"/>
                  </a:lnTo>
                  <a:lnTo>
                    <a:pt x="84" y="0"/>
                  </a:lnTo>
                  <a:lnTo>
                    <a:pt x="74" y="1"/>
                  </a:lnTo>
                  <a:lnTo>
                    <a:pt x="63" y="2"/>
                  </a:lnTo>
                  <a:lnTo>
                    <a:pt x="54" y="6"/>
                  </a:lnTo>
                  <a:lnTo>
                    <a:pt x="45" y="11"/>
                  </a:lnTo>
                  <a:lnTo>
                    <a:pt x="37" y="18"/>
                  </a:lnTo>
                  <a:lnTo>
                    <a:pt x="37" y="18"/>
                  </a:lnTo>
                  <a:lnTo>
                    <a:pt x="31" y="26"/>
                  </a:lnTo>
                  <a:lnTo>
                    <a:pt x="25" y="36"/>
                  </a:lnTo>
                  <a:lnTo>
                    <a:pt x="21" y="46"/>
                  </a:lnTo>
                  <a:lnTo>
                    <a:pt x="18" y="57"/>
                  </a:lnTo>
                  <a:lnTo>
                    <a:pt x="18" y="57"/>
                  </a:lnTo>
                  <a:lnTo>
                    <a:pt x="10" y="81"/>
                  </a:lnTo>
                  <a:lnTo>
                    <a:pt x="6" y="105"/>
                  </a:lnTo>
                  <a:lnTo>
                    <a:pt x="6" y="105"/>
                  </a:lnTo>
                  <a:lnTo>
                    <a:pt x="2" y="132"/>
                  </a:lnTo>
                  <a:lnTo>
                    <a:pt x="0" y="160"/>
                  </a:lnTo>
                  <a:lnTo>
                    <a:pt x="0" y="188"/>
                  </a:lnTo>
                  <a:lnTo>
                    <a:pt x="1" y="215"/>
                  </a:lnTo>
                  <a:lnTo>
                    <a:pt x="4" y="243"/>
                  </a:lnTo>
                  <a:lnTo>
                    <a:pt x="10" y="271"/>
                  </a:lnTo>
                  <a:lnTo>
                    <a:pt x="18" y="297"/>
                  </a:lnTo>
                  <a:lnTo>
                    <a:pt x="26" y="323"/>
                  </a:lnTo>
                  <a:lnTo>
                    <a:pt x="26" y="323"/>
                  </a:lnTo>
                  <a:lnTo>
                    <a:pt x="27" y="326"/>
                  </a:lnTo>
                  <a:lnTo>
                    <a:pt x="30" y="327"/>
                  </a:lnTo>
                  <a:lnTo>
                    <a:pt x="33" y="328"/>
                  </a:lnTo>
                  <a:lnTo>
                    <a:pt x="36" y="328"/>
                  </a:lnTo>
                  <a:lnTo>
                    <a:pt x="38" y="327"/>
                  </a:lnTo>
                  <a:lnTo>
                    <a:pt x="39" y="325"/>
                  </a:lnTo>
                  <a:lnTo>
                    <a:pt x="40" y="322"/>
                  </a:lnTo>
                  <a:lnTo>
                    <a:pt x="40" y="320"/>
                  </a:lnTo>
                  <a:lnTo>
                    <a:pt x="40" y="320"/>
                  </a:lnTo>
                  <a:lnTo>
                    <a:pt x="32" y="297"/>
                  </a:lnTo>
                  <a:lnTo>
                    <a:pt x="26" y="274"/>
                  </a:lnTo>
                  <a:lnTo>
                    <a:pt x="21" y="251"/>
                  </a:lnTo>
                  <a:lnTo>
                    <a:pt x="18" y="227"/>
                  </a:lnTo>
                  <a:lnTo>
                    <a:pt x="15" y="203"/>
                  </a:lnTo>
                  <a:lnTo>
                    <a:pt x="14" y="180"/>
                  </a:lnTo>
                  <a:lnTo>
                    <a:pt x="14" y="156"/>
                  </a:lnTo>
                  <a:lnTo>
                    <a:pt x="16" y="132"/>
                  </a:lnTo>
                  <a:lnTo>
                    <a:pt x="16" y="132"/>
                  </a:lnTo>
                  <a:lnTo>
                    <a:pt x="20" y="108"/>
                  </a:lnTo>
                  <a:lnTo>
                    <a:pt x="25" y="85"/>
                  </a:lnTo>
                  <a:lnTo>
                    <a:pt x="25" y="85"/>
                  </a:lnTo>
                  <a:lnTo>
                    <a:pt x="30" y="64"/>
                  </a:lnTo>
                  <a:lnTo>
                    <a:pt x="33" y="53"/>
                  </a:lnTo>
                  <a:lnTo>
                    <a:pt x="38" y="42"/>
                  </a:lnTo>
                  <a:lnTo>
                    <a:pt x="38" y="42"/>
                  </a:lnTo>
                  <a:lnTo>
                    <a:pt x="43" y="34"/>
                  </a:lnTo>
                  <a:lnTo>
                    <a:pt x="49" y="26"/>
                  </a:lnTo>
                  <a:lnTo>
                    <a:pt x="57" y="20"/>
                  </a:lnTo>
                  <a:lnTo>
                    <a:pt x="66" y="17"/>
                  </a:lnTo>
                  <a:lnTo>
                    <a:pt x="66" y="17"/>
                  </a:lnTo>
                  <a:lnTo>
                    <a:pt x="75" y="16"/>
                  </a:lnTo>
                  <a:lnTo>
                    <a:pt x="85" y="14"/>
                  </a:lnTo>
                  <a:lnTo>
                    <a:pt x="94" y="14"/>
                  </a:lnTo>
                  <a:lnTo>
                    <a:pt x="104" y="16"/>
                  </a:lnTo>
                  <a:lnTo>
                    <a:pt x="104" y="16"/>
                  </a:lnTo>
                  <a:lnTo>
                    <a:pt x="127" y="20"/>
                  </a:lnTo>
                  <a:lnTo>
                    <a:pt x="148" y="25"/>
                  </a:lnTo>
                  <a:lnTo>
                    <a:pt x="148" y="25"/>
                  </a:lnTo>
                  <a:lnTo>
                    <a:pt x="200" y="36"/>
                  </a:lnTo>
                  <a:lnTo>
                    <a:pt x="200" y="36"/>
                  </a:lnTo>
                  <a:lnTo>
                    <a:pt x="303" y="59"/>
                  </a:lnTo>
                  <a:lnTo>
                    <a:pt x="303" y="59"/>
                  </a:lnTo>
                  <a:lnTo>
                    <a:pt x="405" y="81"/>
                  </a:lnTo>
                  <a:lnTo>
                    <a:pt x="405" y="81"/>
                  </a:lnTo>
                  <a:lnTo>
                    <a:pt x="457" y="93"/>
                  </a:lnTo>
                  <a:lnTo>
                    <a:pt x="457" y="93"/>
                  </a:lnTo>
                  <a:lnTo>
                    <a:pt x="479" y="97"/>
                  </a:lnTo>
                  <a:lnTo>
                    <a:pt x="489" y="101"/>
                  </a:lnTo>
                  <a:lnTo>
                    <a:pt x="499" y="106"/>
                  </a:lnTo>
                  <a:lnTo>
                    <a:pt x="499" y="106"/>
                  </a:lnTo>
                  <a:lnTo>
                    <a:pt x="510" y="112"/>
                  </a:lnTo>
                  <a:lnTo>
                    <a:pt x="519" y="120"/>
                  </a:lnTo>
                  <a:lnTo>
                    <a:pt x="528" y="129"/>
                  </a:lnTo>
                  <a:lnTo>
                    <a:pt x="536" y="138"/>
                  </a:lnTo>
                  <a:lnTo>
                    <a:pt x="536" y="138"/>
                  </a:lnTo>
                  <a:lnTo>
                    <a:pt x="553" y="159"/>
                  </a:lnTo>
                  <a:lnTo>
                    <a:pt x="569" y="180"/>
                  </a:lnTo>
                  <a:lnTo>
                    <a:pt x="569" y="180"/>
                  </a:lnTo>
                  <a:lnTo>
                    <a:pt x="585" y="203"/>
                  </a:lnTo>
                  <a:lnTo>
                    <a:pt x="601" y="226"/>
                  </a:lnTo>
                  <a:lnTo>
                    <a:pt x="615" y="250"/>
                  </a:lnTo>
                  <a:lnTo>
                    <a:pt x="630" y="273"/>
                  </a:lnTo>
                  <a:lnTo>
                    <a:pt x="630" y="273"/>
                  </a:lnTo>
                  <a:lnTo>
                    <a:pt x="632" y="275"/>
                  </a:lnTo>
                  <a:lnTo>
                    <a:pt x="635" y="277"/>
                  </a:lnTo>
                  <a:lnTo>
                    <a:pt x="637" y="277"/>
                  </a:lnTo>
                  <a:lnTo>
                    <a:pt x="639" y="275"/>
                  </a:lnTo>
                  <a:lnTo>
                    <a:pt x="642" y="274"/>
                  </a:lnTo>
                  <a:lnTo>
                    <a:pt x="643" y="272"/>
                  </a:lnTo>
                  <a:lnTo>
                    <a:pt x="643" y="269"/>
                  </a:lnTo>
                  <a:lnTo>
                    <a:pt x="642" y="266"/>
                  </a:lnTo>
                  <a:lnTo>
                    <a:pt x="642" y="2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29" name="Freeform 125">
              <a:extLst>
                <a:ext uri="{FF2B5EF4-FFF2-40B4-BE49-F238E27FC236}">
                  <a16:creationId xmlns:a16="http://schemas.microsoft.com/office/drawing/2014/main" id="{E529C7BC-4552-1673-ABC2-6F58258CB5C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6" y="1403"/>
              <a:ext cx="166" cy="93"/>
            </a:xfrm>
            <a:custGeom>
              <a:avLst/>
              <a:gdLst>
                <a:gd name="T0" fmla="*/ 662 w 665"/>
                <a:gd name="T1" fmla="*/ 149 h 372"/>
                <a:gd name="T2" fmla="*/ 562 w 665"/>
                <a:gd name="T3" fmla="*/ 101 h 372"/>
                <a:gd name="T4" fmla="*/ 460 w 665"/>
                <a:gd name="T5" fmla="*/ 60 h 372"/>
                <a:gd name="T6" fmla="*/ 408 w 665"/>
                <a:gd name="T7" fmla="*/ 42 h 372"/>
                <a:gd name="T8" fmla="*/ 355 w 665"/>
                <a:gd name="T9" fmla="*/ 26 h 372"/>
                <a:gd name="T10" fmla="*/ 279 w 665"/>
                <a:gd name="T11" fmla="*/ 7 h 372"/>
                <a:gd name="T12" fmla="*/ 252 w 665"/>
                <a:gd name="T13" fmla="*/ 3 h 372"/>
                <a:gd name="T14" fmla="*/ 201 w 665"/>
                <a:gd name="T15" fmla="*/ 0 h 372"/>
                <a:gd name="T16" fmla="*/ 175 w 665"/>
                <a:gd name="T17" fmla="*/ 2 h 372"/>
                <a:gd name="T18" fmla="*/ 150 w 665"/>
                <a:gd name="T19" fmla="*/ 8 h 372"/>
                <a:gd name="T20" fmla="*/ 141 w 665"/>
                <a:gd name="T21" fmla="*/ 12 h 372"/>
                <a:gd name="T22" fmla="*/ 112 w 665"/>
                <a:gd name="T23" fmla="*/ 26 h 372"/>
                <a:gd name="T24" fmla="*/ 79 w 665"/>
                <a:gd name="T25" fmla="*/ 54 h 372"/>
                <a:gd name="T26" fmla="*/ 66 w 665"/>
                <a:gd name="T27" fmla="*/ 71 h 372"/>
                <a:gd name="T28" fmla="*/ 43 w 665"/>
                <a:gd name="T29" fmla="*/ 107 h 372"/>
                <a:gd name="T30" fmla="*/ 25 w 665"/>
                <a:gd name="T31" fmla="*/ 145 h 372"/>
                <a:gd name="T32" fmla="*/ 13 w 665"/>
                <a:gd name="T33" fmla="*/ 186 h 372"/>
                <a:gd name="T34" fmla="*/ 8 w 665"/>
                <a:gd name="T35" fmla="*/ 207 h 372"/>
                <a:gd name="T36" fmla="*/ 1 w 665"/>
                <a:gd name="T37" fmla="*/ 250 h 372"/>
                <a:gd name="T38" fmla="*/ 0 w 665"/>
                <a:gd name="T39" fmla="*/ 279 h 372"/>
                <a:gd name="T40" fmla="*/ 5 w 665"/>
                <a:gd name="T41" fmla="*/ 307 h 372"/>
                <a:gd name="T42" fmla="*/ 10 w 665"/>
                <a:gd name="T43" fmla="*/ 321 h 372"/>
                <a:gd name="T44" fmla="*/ 23 w 665"/>
                <a:gd name="T45" fmla="*/ 341 h 372"/>
                <a:gd name="T46" fmla="*/ 40 w 665"/>
                <a:gd name="T47" fmla="*/ 358 h 372"/>
                <a:gd name="T48" fmla="*/ 61 w 665"/>
                <a:gd name="T49" fmla="*/ 369 h 372"/>
                <a:gd name="T50" fmla="*/ 85 w 665"/>
                <a:gd name="T51" fmla="*/ 372 h 372"/>
                <a:gd name="T52" fmla="*/ 88 w 665"/>
                <a:gd name="T53" fmla="*/ 371 h 372"/>
                <a:gd name="T54" fmla="*/ 91 w 665"/>
                <a:gd name="T55" fmla="*/ 368 h 372"/>
                <a:gd name="T56" fmla="*/ 91 w 665"/>
                <a:gd name="T57" fmla="*/ 362 h 372"/>
                <a:gd name="T58" fmla="*/ 88 w 665"/>
                <a:gd name="T59" fmla="*/ 358 h 372"/>
                <a:gd name="T60" fmla="*/ 85 w 665"/>
                <a:gd name="T61" fmla="*/ 358 h 372"/>
                <a:gd name="T62" fmla="*/ 65 w 665"/>
                <a:gd name="T63" fmla="*/ 356 h 372"/>
                <a:gd name="T64" fmla="*/ 48 w 665"/>
                <a:gd name="T65" fmla="*/ 346 h 372"/>
                <a:gd name="T66" fmla="*/ 34 w 665"/>
                <a:gd name="T67" fmla="*/ 332 h 372"/>
                <a:gd name="T68" fmla="*/ 23 w 665"/>
                <a:gd name="T69" fmla="*/ 315 h 372"/>
                <a:gd name="T70" fmla="*/ 18 w 665"/>
                <a:gd name="T71" fmla="*/ 304 h 372"/>
                <a:gd name="T72" fmla="*/ 14 w 665"/>
                <a:gd name="T73" fmla="*/ 280 h 372"/>
                <a:gd name="T74" fmla="*/ 14 w 665"/>
                <a:gd name="T75" fmla="*/ 255 h 372"/>
                <a:gd name="T76" fmla="*/ 20 w 665"/>
                <a:gd name="T77" fmla="*/ 219 h 372"/>
                <a:gd name="T78" fmla="*/ 25 w 665"/>
                <a:gd name="T79" fmla="*/ 198 h 372"/>
                <a:gd name="T80" fmla="*/ 36 w 665"/>
                <a:gd name="T81" fmla="*/ 160 h 372"/>
                <a:gd name="T82" fmla="*/ 52 w 665"/>
                <a:gd name="T83" fmla="*/ 121 h 372"/>
                <a:gd name="T84" fmla="*/ 72 w 665"/>
                <a:gd name="T85" fmla="*/ 86 h 372"/>
                <a:gd name="T86" fmla="*/ 84 w 665"/>
                <a:gd name="T87" fmla="*/ 71 h 372"/>
                <a:gd name="T88" fmla="*/ 113 w 665"/>
                <a:gd name="T89" fmla="*/ 44 h 372"/>
                <a:gd name="T90" fmla="*/ 147 w 665"/>
                <a:gd name="T91" fmla="*/ 25 h 372"/>
                <a:gd name="T92" fmla="*/ 159 w 665"/>
                <a:gd name="T93" fmla="*/ 21 h 372"/>
                <a:gd name="T94" fmla="*/ 183 w 665"/>
                <a:gd name="T95" fmla="*/ 17 h 372"/>
                <a:gd name="T96" fmla="*/ 219 w 665"/>
                <a:gd name="T97" fmla="*/ 14 h 372"/>
                <a:gd name="T98" fmla="*/ 244 w 665"/>
                <a:gd name="T99" fmla="*/ 17 h 372"/>
                <a:gd name="T100" fmla="*/ 293 w 665"/>
                <a:gd name="T101" fmla="*/ 25 h 372"/>
                <a:gd name="T102" fmla="*/ 341 w 665"/>
                <a:gd name="T103" fmla="*/ 37 h 372"/>
                <a:gd name="T104" fmla="*/ 441 w 665"/>
                <a:gd name="T105" fmla="*/ 68 h 372"/>
                <a:gd name="T106" fmla="*/ 496 w 665"/>
                <a:gd name="T107" fmla="*/ 89 h 372"/>
                <a:gd name="T108" fmla="*/ 603 w 665"/>
                <a:gd name="T109" fmla="*/ 134 h 372"/>
                <a:gd name="T110" fmla="*/ 654 w 665"/>
                <a:gd name="T111" fmla="*/ 161 h 372"/>
                <a:gd name="T112" fmla="*/ 660 w 665"/>
                <a:gd name="T113" fmla="*/ 161 h 372"/>
                <a:gd name="T114" fmla="*/ 664 w 665"/>
                <a:gd name="T115" fmla="*/ 158 h 372"/>
                <a:gd name="T116" fmla="*/ 665 w 665"/>
                <a:gd name="T117" fmla="*/ 152 h 372"/>
                <a:gd name="T118" fmla="*/ 662 w 665"/>
                <a:gd name="T119" fmla="*/ 149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665" h="372">
                  <a:moveTo>
                    <a:pt x="662" y="149"/>
                  </a:moveTo>
                  <a:lnTo>
                    <a:pt x="662" y="149"/>
                  </a:lnTo>
                  <a:lnTo>
                    <a:pt x="612" y="124"/>
                  </a:lnTo>
                  <a:lnTo>
                    <a:pt x="562" y="101"/>
                  </a:lnTo>
                  <a:lnTo>
                    <a:pt x="512" y="79"/>
                  </a:lnTo>
                  <a:lnTo>
                    <a:pt x="460" y="60"/>
                  </a:lnTo>
                  <a:lnTo>
                    <a:pt x="460" y="60"/>
                  </a:lnTo>
                  <a:lnTo>
                    <a:pt x="408" y="42"/>
                  </a:lnTo>
                  <a:lnTo>
                    <a:pt x="355" y="26"/>
                  </a:lnTo>
                  <a:lnTo>
                    <a:pt x="355" y="26"/>
                  </a:lnTo>
                  <a:lnTo>
                    <a:pt x="304" y="13"/>
                  </a:lnTo>
                  <a:lnTo>
                    <a:pt x="279" y="7"/>
                  </a:lnTo>
                  <a:lnTo>
                    <a:pt x="252" y="3"/>
                  </a:lnTo>
                  <a:lnTo>
                    <a:pt x="252" y="3"/>
                  </a:lnTo>
                  <a:lnTo>
                    <a:pt x="227" y="0"/>
                  </a:lnTo>
                  <a:lnTo>
                    <a:pt x="201" y="0"/>
                  </a:lnTo>
                  <a:lnTo>
                    <a:pt x="189" y="1"/>
                  </a:lnTo>
                  <a:lnTo>
                    <a:pt x="175" y="2"/>
                  </a:lnTo>
                  <a:lnTo>
                    <a:pt x="163" y="5"/>
                  </a:lnTo>
                  <a:lnTo>
                    <a:pt x="150" y="8"/>
                  </a:lnTo>
                  <a:lnTo>
                    <a:pt x="150" y="8"/>
                  </a:lnTo>
                  <a:lnTo>
                    <a:pt x="141" y="12"/>
                  </a:lnTo>
                  <a:lnTo>
                    <a:pt x="131" y="17"/>
                  </a:lnTo>
                  <a:lnTo>
                    <a:pt x="112" y="26"/>
                  </a:lnTo>
                  <a:lnTo>
                    <a:pt x="95" y="39"/>
                  </a:lnTo>
                  <a:lnTo>
                    <a:pt x="79" y="54"/>
                  </a:lnTo>
                  <a:lnTo>
                    <a:pt x="79" y="54"/>
                  </a:lnTo>
                  <a:lnTo>
                    <a:pt x="66" y="71"/>
                  </a:lnTo>
                  <a:lnTo>
                    <a:pt x="54" y="87"/>
                  </a:lnTo>
                  <a:lnTo>
                    <a:pt x="43" y="107"/>
                  </a:lnTo>
                  <a:lnTo>
                    <a:pt x="34" y="126"/>
                  </a:lnTo>
                  <a:lnTo>
                    <a:pt x="25" y="145"/>
                  </a:lnTo>
                  <a:lnTo>
                    <a:pt x="19" y="166"/>
                  </a:lnTo>
                  <a:lnTo>
                    <a:pt x="13" y="186"/>
                  </a:lnTo>
                  <a:lnTo>
                    <a:pt x="8" y="207"/>
                  </a:lnTo>
                  <a:lnTo>
                    <a:pt x="8" y="207"/>
                  </a:lnTo>
                  <a:lnTo>
                    <a:pt x="2" y="235"/>
                  </a:lnTo>
                  <a:lnTo>
                    <a:pt x="1" y="250"/>
                  </a:lnTo>
                  <a:lnTo>
                    <a:pt x="0" y="264"/>
                  </a:lnTo>
                  <a:lnTo>
                    <a:pt x="0" y="279"/>
                  </a:lnTo>
                  <a:lnTo>
                    <a:pt x="1" y="293"/>
                  </a:lnTo>
                  <a:lnTo>
                    <a:pt x="5" y="307"/>
                  </a:lnTo>
                  <a:lnTo>
                    <a:pt x="10" y="321"/>
                  </a:lnTo>
                  <a:lnTo>
                    <a:pt x="10" y="321"/>
                  </a:lnTo>
                  <a:lnTo>
                    <a:pt x="16" y="332"/>
                  </a:lnTo>
                  <a:lnTo>
                    <a:pt x="23" y="341"/>
                  </a:lnTo>
                  <a:lnTo>
                    <a:pt x="30" y="351"/>
                  </a:lnTo>
                  <a:lnTo>
                    <a:pt x="40" y="358"/>
                  </a:lnTo>
                  <a:lnTo>
                    <a:pt x="50" y="364"/>
                  </a:lnTo>
                  <a:lnTo>
                    <a:pt x="61" y="369"/>
                  </a:lnTo>
                  <a:lnTo>
                    <a:pt x="72" y="371"/>
                  </a:lnTo>
                  <a:lnTo>
                    <a:pt x="85" y="372"/>
                  </a:lnTo>
                  <a:lnTo>
                    <a:pt x="85" y="372"/>
                  </a:lnTo>
                  <a:lnTo>
                    <a:pt x="88" y="371"/>
                  </a:lnTo>
                  <a:lnTo>
                    <a:pt x="90" y="370"/>
                  </a:lnTo>
                  <a:lnTo>
                    <a:pt x="91" y="368"/>
                  </a:lnTo>
                  <a:lnTo>
                    <a:pt x="91" y="364"/>
                  </a:lnTo>
                  <a:lnTo>
                    <a:pt x="91" y="362"/>
                  </a:lnTo>
                  <a:lnTo>
                    <a:pt x="90" y="359"/>
                  </a:lnTo>
                  <a:lnTo>
                    <a:pt x="88" y="358"/>
                  </a:lnTo>
                  <a:lnTo>
                    <a:pt x="85" y="358"/>
                  </a:lnTo>
                  <a:lnTo>
                    <a:pt x="85" y="358"/>
                  </a:lnTo>
                  <a:lnTo>
                    <a:pt x="75" y="357"/>
                  </a:lnTo>
                  <a:lnTo>
                    <a:pt x="65" y="356"/>
                  </a:lnTo>
                  <a:lnTo>
                    <a:pt x="57" y="351"/>
                  </a:lnTo>
                  <a:lnTo>
                    <a:pt x="48" y="346"/>
                  </a:lnTo>
                  <a:lnTo>
                    <a:pt x="40" y="340"/>
                  </a:lnTo>
                  <a:lnTo>
                    <a:pt x="34" y="332"/>
                  </a:lnTo>
                  <a:lnTo>
                    <a:pt x="28" y="324"/>
                  </a:lnTo>
                  <a:lnTo>
                    <a:pt x="23" y="315"/>
                  </a:lnTo>
                  <a:lnTo>
                    <a:pt x="23" y="315"/>
                  </a:lnTo>
                  <a:lnTo>
                    <a:pt x="18" y="304"/>
                  </a:lnTo>
                  <a:lnTo>
                    <a:pt x="16" y="292"/>
                  </a:lnTo>
                  <a:lnTo>
                    <a:pt x="14" y="280"/>
                  </a:lnTo>
                  <a:lnTo>
                    <a:pt x="14" y="267"/>
                  </a:lnTo>
                  <a:lnTo>
                    <a:pt x="14" y="255"/>
                  </a:lnTo>
                  <a:lnTo>
                    <a:pt x="16" y="243"/>
                  </a:lnTo>
                  <a:lnTo>
                    <a:pt x="20" y="219"/>
                  </a:lnTo>
                  <a:lnTo>
                    <a:pt x="20" y="219"/>
                  </a:lnTo>
                  <a:lnTo>
                    <a:pt x="25" y="198"/>
                  </a:lnTo>
                  <a:lnTo>
                    <a:pt x="30" y="179"/>
                  </a:lnTo>
                  <a:lnTo>
                    <a:pt x="36" y="160"/>
                  </a:lnTo>
                  <a:lnTo>
                    <a:pt x="43" y="140"/>
                  </a:lnTo>
                  <a:lnTo>
                    <a:pt x="52" y="121"/>
                  </a:lnTo>
                  <a:lnTo>
                    <a:pt x="61" y="103"/>
                  </a:lnTo>
                  <a:lnTo>
                    <a:pt x="72" y="86"/>
                  </a:lnTo>
                  <a:lnTo>
                    <a:pt x="84" y="71"/>
                  </a:lnTo>
                  <a:lnTo>
                    <a:pt x="84" y="71"/>
                  </a:lnTo>
                  <a:lnTo>
                    <a:pt x="97" y="56"/>
                  </a:lnTo>
                  <a:lnTo>
                    <a:pt x="113" y="44"/>
                  </a:lnTo>
                  <a:lnTo>
                    <a:pt x="129" y="33"/>
                  </a:lnTo>
                  <a:lnTo>
                    <a:pt x="147" y="25"/>
                  </a:lnTo>
                  <a:lnTo>
                    <a:pt x="147" y="25"/>
                  </a:lnTo>
                  <a:lnTo>
                    <a:pt x="159" y="21"/>
                  </a:lnTo>
                  <a:lnTo>
                    <a:pt x="171" y="18"/>
                  </a:lnTo>
                  <a:lnTo>
                    <a:pt x="183" y="17"/>
                  </a:lnTo>
                  <a:lnTo>
                    <a:pt x="195" y="14"/>
                  </a:lnTo>
                  <a:lnTo>
                    <a:pt x="219" y="14"/>
                  </a:lnTo>
                  <a:lnTo>
                    <a:pt x="244" y="17"/>
                  </a:lnTo>
                  <a:lnTo>
                    <a:pt x="244" y="17"/>
                  </a:lnTo>
                  <a:lnTo>
                    <a:pt x="268" y="20"/>
                  </a:lnTo>
                  <a:lnTo>
                    <a:pt x="293" y="25"/>
                  </a:lnTo>
                  <a:lnTo>
                    <a:pt x="341" y="37"/>
                  </a:lnTo>
                  <a:lnTo>
                    <a:pt x="341" y="37"/>
                  </a:lnTo>
                  <a:lnTo>
                    <a:pt x="391" y="53"/>
                  </a:lnTo>
                  <a:lnTo>
                    <a:pt x="441" y="68"/>
                  </a:lnTo>
                  <a:lnTo>
                    <a:pt x="441" y="68"/>
                  </a:lnTo>
                  <a:lnTo>
                    <a:pt x="496" y="89"/>
                  </a:lnTo>
                  <a:lnTo>
                    <a:pt x="549" y="110"/>
                  </a:lnTo>
                  <a:lnTo>
                    <a:pt x="603" y="134"/>
                  </a:lnTo>
                  <a:lnTo>
                    <a:pt x="654" y="161"/>
                  </a:lnTo>
                  <a:lnTo>
                    <a:pt x="654" y="161"/>
                  </a:lnTo>
                  <a:lnTo>
                    <a:pt x="657" y="162"/>
                  </a:lnTo>
                  <a:lnTo>
                    <a:pt x="660" y="161"/>
                  </a:lnTo>
                  <a:lnTo>
                    <a:pt x="663" y="160"/>
                  </a:lnTo>
                  <a:lnTo>
                    <a:pt x="664" y="158"/>
                  </a:lnTo>
                  <a:lnTo>
                    <a:pt x="665" y="155"/>
                  </a:lnTo>
                  <a:lnTo>
                    <a:pt x="665" y="152"/>
                  </a:lnTo>
                  <a:lnTo>
                    <a:pt x="664" y="150"/>
                  </a:lnTo>
                  <a:lnTo>
                    <a:pt x="662" y="149"/>
                  </a:lnTo>
                  <a:lnTo>
                    <a:pt x="662" y="14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30" name="Freeform 126">
              <a:extLst>
                <a:ext uri="{FF2B5EF4-FFF2-40B4-BE49-F238E27FC236}">
                  <a16:creationId xmlns:a16="http://schemas.microsoft.com/office/drawing/2014/main" id="{BB79DB7E-049E-1C72-0EA0-90736790C2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4" y="1486"/>
              <a:ext cx="249" cy="238"/>
            </a:xfrm>
            <a:custGeom>
              <a:avLst/>
              <a:gdLst>
                <a:gd name="T0" fmla="*/ 958 w 997"/>
                <a:gd name="T1" fmla="*/ 27 h 949"/>
                <a:gd name="T2" fmla="*/ 978 w 997"/>
                <a:gd name="T3" fmla="*/ 63 h 949"/>
                <a:gd name="T4" fmla="*/ 982 w 997"/>
                <a:gd name="T5" fmla="*/ 104 h 949"/>
                <a:gd name="T6" fmla="*/ 974 w 997"/>
                <a:gd name="T7" fmla="*/ 145 h 949"/>
                <a:gd name="T8" fmla="*/ 958 w 997"/>
                <a:gd name="T9" fmla="*/ 174 h 949"/>
                <a:gd name="T10" fmla="*/ 926 w 997"/>
                <a:gd name="T11" fmla="*/ 208 h 949"/>
                <a:gd name="T12" fmla="*/ 874 w 997"/>
                <a:gd name="T13" fmla="*/ 234 h 949"/>
                <a:gd name="T14" fmla="*/ 806 w 997"/>
                <a:gd name="T15" fmla="*/ 245 h 949"/>
                <a:gd name="T16" fmla="*/ 721 w 997"/>
                <a:gd name="T17" fmla="*/ 233 h 949"/>
                <a:gd name="T18" fmla="*/ 615 w 997"/>
                <a:gd name="T19" fmla="*/ 188 h 949"/>
                <a:gd name="T20" fmla="*/ 512 w 997"/>
                <a:gd name="T21" fmla="*/ 134 h 949"/>
                <a:gd name="T22" fmla="*/ 431 w 997"/>
                <a:gd name="T23" fmla="*/ 101 h 949"/>
                <a:gd name="T24" fmla="*/ 348 w 997"/>
                <a:gd name="T25" fmla="*/ 77 h 949"/>
                <a:gd name="T26" fmla="*/ 208 w 997"/>
                <a:gd name="T27" fmla="*/ 56 h 949"/>
                <a:gd name="T28" fmla="*/ 95 w 997"/>
                <a:gd name="T29" fmla="*/ 47 h 949"/>
                <a:gd name="T30" fmla="*/ 58 w 997"/>
                <a:gd name="T31" fmla="*/ 51 h 949"/>
                <a:gd name="T32" fmla="*/ 28 w 997"/>
                <a:gd name="T33" fmla="*/ 69 h 949"/>
                <a:gd name="T34" fmla="*/ 8 w 997"/>
                <a:gd name="T35" fmla="*/ 108 h 949"/>
                <a:gd name="T36" fmla="*/ 0 w 997"/>
                <a:gd name="T37" fmla="*/ 157 h 949"/>
                <a:gd name="T38" fmla="*/ 4 w 997"/>
                <a:gd name="T39" fmla="*/ 238 h 949"/>
                <a:gd name="T40" fmla="*/ 26 w 997"/>
                <a:gd name="T41" fmla="*/ 347 h 949"/>
                <a:gd name="T42" fmla="*/ 56 w 997"/>
                <a:gd name="T43" fmla="*/ 428 h 949"/>
                <a:gd name="T44" fmla="*/ 96 w 997"/>
                <a:gd name="T45" fmla="*/ 503 h 949"/>
                <a:gd name="T46" fmla="*/ 147 w 997"/>
                <a:gd name="T47" fmla="*/ 600 h 949"/>
                <a:gd name="T48" fmla="*/ 198 w 997"/>
                <a:gd name="T49" fmla="*/ 740 h 949"/>
                <a:gd name="T50" fmla="*/ 232 w 997"/>
                <a:gd name="T51" fmla="*/ 829 h 949"/>
                <a:gd name="T52" fmla="*/ 280 w 997"/>
                <a:gd name="T53" fmla="*/ 912 h 949"/>
                <a:gd name="T54" fmla="*/ 310 w 997"/>
                <a:gd name="T55" fmla="*/ 947 h 949"/>
                <a:gd name="T56" fmla="*/ 320 w 997"/>
                <a:gd name="T57" fmla="*/ 947 h 949"/>
                <a:gd name="T58" fmla="*/ 320 w 997"/>
                <a:gd name="T59" fmla="*/ 937 h 949"/>
                <a:gd name="T60" fmla="*/ 276 w 997"/>
                <a:gd name="T61" fmla="*/ 881 h 949"/>
                <a:gd name="T62" fmla="*/ 234 w 997"/>
                <a:gd name="T63" fmla="*/ 797 h 949"/>
                <a:gd name="T64" fmla="*/ 194 w 997"/>
                <a:gd name="T65" fmla="*/ 681 h 949"/>
                <a:gd name="T66" fmla="*/ 160 w 997"/>
                <a:gd name="T67" fmla="*/ 591 h 949"/>
                <a:gd name="T68" fmla="*/ 106 w 997"/>
                <a:gd name="T69" fmla="*/ 491 h 949"/>
                <a:gd name="T70" fmla="*/ 54 w 997"/>
                <a:gd name="T71" fmla="*/ 388 h 949"/>
                <a:gd name="T72" fmla="*/ 29 w 997"/>
                <a:gd name="T73" fmla="*/ 306 h 949"/>
                <a:gd name="T74" fmla="*/ 15 w 997"/>
                <a:gd name="T75" fmla="*/ 194 h 949"/>
                <a:gd name="T76" fmla="*/ 17 w 997"/>
                <a:gd name="T77" fmla="*/ 132 h 949"/>
                <a:gd name="T78" fmla="*/ 30 w 997"/>
                <a:gd name="T79" fmla="*/ 90 h 949"/>
                <a:gd name="T80" fmla="*/ 47 w 997"/>
                <a:gd name="T81" fmla="*/ 72 h 949"/>
                <a:gd name="T82" fmla="*/ 95 w 997"/>
                <a:gd name="T83" fmla="*/ 61 h 949"/>
                <a:gd name="T84" fmla="*/ 190 w 997"/>
                <a:gd name="T85" fmla="*/ 68 h 949"/>
                <a:gd name="T86" fmla="*/ 333 w 997"/>
                <a:gd name="T87" fmla="*/ 89 h 949"/>
                <a:gd name="T88" fmla="*/ 417 w 997"/>
                <a:gd name="T89" fmla="*/ 110 h 949"/>
                <a:gd name="T90" fmla="*/ 497 w 997"/>
                <a:gd name="T91" fmla="*/ 144 h 949"/>
                <a:gd name="T92" fmla="*/ 626 w 997"/>
                <a:gd name="T93" fmla="*/ 210 h 949"/>
                <a:gd name="T94" fmla="*/ 734 w 997"/>
                <a:gd name="T95" fmla="*/ 251 h 949"/>
                <a:gd name="T96" fmla="*/ 814 w 997"/>
                <a:gd name="T97" fmla="*/ 259 h 949"/>
                <a:gd name="T98" fmla="*/ 906 w 997"/>
                <a:gd name="T99" fmla="*/ 237 h 949"/>
                <a:gd name="T100" fmla="*/ 945 w 997"/>
                <a:gd name="T101" fmla="*/ 210 h 949"/>
                <a:gd name="T102" fmla="*/ 968 w 997"/>
                <a:gd name="T103" fmla="*/ 185 h 949"/>
                <a:gd name="T104" fmla="*/ 988 w 997"/>
                <a:gd name="T105" fmla="*/ 148 h 949"/>
                <a:gd name="T106" fmla="*/ 997 w 997"/>
                <a:gd name="T107" fmla="*/ 106 h 949"/>
                <a:gd name="T108" fmla="*/ 992 w 997"/>
                <a:gd name="T109" fmla="*/ 62 h 949"/>
                <a:gd name="T110" fmla="*/ 980 w 997"/>
                <a:gd name="T111" fmla="*/ 32 h 949"/>
                <a:gd name="T112" fmla="*/ 955 w 997"/>
                <a:gd name="T113" fmla="*/ 2 h 949"/>
                <a:gd name="T114" fmla="*/ 946 w 997"/>
                <a:gd name="T115" fmla="*/ 1 h 949"/>
                <a:gd name="T116" fmla="*/ 942 w 997"/>
                <a:gd name="T117" fmla="*/ 9 h 9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97" h="949">
                  <a:moveTo>
                    <a:pt x="944" y="12"/>
                  </a:moveTo>
                  <a:lnTo>
                    <a:pt x="944" y="12"/>
                  </a:lnTo>
                  <a:lnTo>
                    <a:pt x="952" y="19"/>
                  </a:lnTo>
                  <a:lnTo>
                    <a:pt x="958" y="27"/>
                  </a:lnTo>
                  <a:lnTo>
                    <a:pt x="964" y="36"/>
                  </a:lnTo>
                  <a:lnTo>
                    <a:pt x="970" y="44"/>
                  </a:lnTo>
                  <a:lnTo>
                    <a:pt x="974" y="54"/>
                  </a:lnTo>
                  <a:lnTo>
                    <a:pt x="978" y="63"/>
                  </a:lnTo>
                  <a:lnTo>
                    <a:pt x="980" y="73"/>
                  </a:lnTo>
                  <a:lnTo>
                    <a:pt x="981" y="84"/>
                  </a:lnTo>
                  <a:lnTo>
                    <a:pt x="982" y="95"/>
                  </a:lnTo>
                  <a:lnTo>
                    <a:pt x="982" y="104"/>
                  </a:lnTo>
                  <a:lnTo>
                    <a:pt x="981" y="115"/>
                  </a:lnTo>
                  <a:lnTo>
                    <a:pt x="980" y="126"/>
                  </a:lnTo>
                  <a:lnTo>
                    <a:pt x="978" y="136"/>
                  </a:lnTo>
                  <a:lnTo>
                    <a:pt x="974" y="145"/>
                  </a:lnTo>
                  <a:lnTo>
                    <a:pt x="969" y="155"/>
                  </a:lnTo>
                  <a:lnTo>
                    <a:pt x="964" y="164"/>
                  </a:lnTo>
                  <a:lnTo>
                    <a:pt x="964" y="164"/>
                  </a:lnTo>
                  <a:lnTo>
                    <a:pt x="958" y="174"/>
                  </a:lnTo>
                  <a:lnTo>
                    <a:pt x="951" y="184"/>
                  </a:lnTo>
                  <a:lnTo>
                    <a:pt x="944" y="192"/>
                  </a:lnTo>
                  <a:lnTo>
                    <a:pt x="936" y="199"/>
                  </a:lnTo>
                  <a:lnTo>
                    <a:pt x="926" y="208"/>
                  </a:lnTo>
                  <a:lnTo>
                    <a:pt x="916" y="214"/>
                  </a:lnTo>
                  <a:lnTo>
                    <a:pt x="907" y="220"/>
                  </a:lnTo>
                  <a:lnTo>
                    <a:pt x="896" y="225"/>
                  </a:lnTo>
                  <a:lnTo>
                    <a:pt x="874" y="234"/>
                  </a:lnTo>
                  <a:lnTo>
                    <a:pt x="853" y="240"/>
                  </a:lnTo>
                  <a:lnTo>
                    <a:pt x="829" y="244"/>
                  </a:lnTo>
                  <a:lnTo>
                    <a:pt x="806" y="245"/>
                  </a:lnTo>
                  <a:lnTo>
                    <a:pt x="806" y="245"/>
                  </a:lnTo>
                  <a:lnTo>
                    <a:pt x="792" y="245"/>
                  </a:lnTo>
                  <a:lnTo>
                    <a:pt x="777" y="244"/>
                  </a:lnTo>
                  <a:lnTo>
                    <a:pt x="750" y="239"/>
                  </a:lnTo>
                  <a:lnTo>
                    <a:pt x="721" y="233"/>
                  </a:lnTo>
                  <a:lnTo>
                    <a:pt x="694" y="223"/>
                  </a:lnTo>
                  <a:lnTo>
                    <a:pt x="667" y="214"/>
                  </a:lnTo>
                  <a:lnTo>
                    <a:pt x="640" y="202"/>
                  </a:lnTo>
                  <a:lnTo>
                    <a:pt x="615" y="188"/>
                  </a:lnTo>
                  <a:lnTo>
                    <a:pt x="590" y="175"/>
                  </a:lnTo>
                  <a:lnTo>
                    <a:pt x="590" y="175"/>
                  </a:lnTo>
                  <a:lnTo>
                    <a:pt x="538" y="148"/>
                  </a:lnTo>
                  <a:lnTo>
                    <a:pt x="512" y="134"/>
                  </a:lnTo>
                  <a:lnTo>
                    <a:pt x="485" y="122"/>
                  </a:lnTo>
                  <a:lnTo>
                    <a:pt x="485" y="122"/>
                  </a:lnTo>
                  <a:lnTo>
                    <a:pt x="459" y="110"/>
                  </a:lnTo>
                  <a:lnTo>
                    <a:pt x="431" y="101"/>
                  </a:lnTo>
                  <a:lnTo>
                    <a:pt x="405" y="91"/>
                  </a:lnTo>
                  <a:lnTo>
                    <a:pt x="377" y="84"/>
                  </a:lnTo>
                  <a:lnTo>
                    <a:pt x="377" y="84"/>
                  </a:lnTo>
                  <a:lnTo>
                    <a:pt x="348" y="77"/>
                  </a:lnTo>
                  <a:lnTo>
                    <a:pt x="321" y="72"/>
                  </a:lnTo>
                  <a:lnTo>
                    <a:pt x="293" y="67"/>
                  </a:lnTo>
                  <a:lnTo>
                    <a:pt x="264" y="62"/>
                  </a:lnTo>
                  <a:lnTo>
                    <a:pt x="208" y="56"/>
                  </a:lnTo>
                  <a:lnTo>
                    <a:pt x="150" y="50"/>
                  </a:lnTo>
                  <a:lnTo>
                    <a:pt x="150" y="50"/>
                  </a:lnTo>
                  <a:lnTo>
                    <a:pt x="123" y="49"/>
                  </a:lnTo>
                  <a:lnTo>
                    <a:pt x="95" y="47"/>
                  </a:lnTo>
                  <a:lnTo>
                    <a:pt x="95" y="47"/>
                  </a:lnTo>
                  <a:lnTo>
                    <a:pt x="82" y="48"/>
                  </a:lnTo>
                  <a:lnTo>
                    <a:pt x="70" y="49"/>
                  </a:lnTo>
                  <a:lnTo>
                    <a:pt x="58" y="51"/>
                  </a:lnTo>
                  <a:lnTo>
                    <a:pt x="46" y="56"/>
                  </a:lnTo>
                  <a:lnTo>
                    <a:pt x="46" y="56"/>
                  </a:lnTo>
                  <a:lnTo>
                    <a:pt x="36" y="62"/>
                  </a:lnTo>
                  <a:lnTo>
                    <a:pt x="28" y="69"/>
                  </a:lnTo>
                  <a:lnTo>
                    <a:pt x="21" y="78"/>
                  </a:lnTo>
                  <a:lnTo>
                    <a:pt x="15" y="87"/>
                  </a:lnTo>
                  <a:lnTo>
                    <a:pt x="11" y="98"/>
                  </a:lnTo>
                  <a:lnTo>
                    <a:pt x="8" y="108"/>
                  </a:lnTo>
                  <a:lnTo>
                    <a:pt x="4" y="120"/>
                  </a:lnTo>
                  <a:lnTo>
                    <a:pt x="3" y="131"/>
                  </a:lnTo>
                  <a:lnTo>
                    <a:pt x="3" y="131"/>
                  </a:lnTo>
                  <a:lnTo>
                    <a:pt x="0" y="157"/>
                  </a:lnTo>
                  <a:lnTo>
                    <a:pt x="0" y="184"/>
                  </a:lnTo>
                  <a:lnTo>
                    <a:pt x="2" y="211"/>
                  </a:lnTo>
                  <a:lnTo>
                    <a:pt x="4" y="238"/>
                  </a:lnTo>
                  <a:lnTo>
                    <a:pt x="4" y="238"/>
                  </a:lnTo>
                  <a:lnTo>
                    <a:pt x="8" y="265"/>
                  </a:lnTo>
                  <a:lnTo>
                    <a:pt x="12" y="293"/>
                  </a:lnTo>
                  <a:lnTo>
                    <a:pt x="18" y="321"/>
                  </a:lnTo>
                  <a:lnTo>
                    <a:pt x="26" y="347"/>
                  </a:lnTo>
                  <a:lnTo>
                    <a:pt x="26" y="347"/>
                  </a:lnTo>
                  <a:lnTo>
                    <a:pt x="34" y="375"/>
                  </a:lnTo>
                  <a:lnTo>
                    <a:pt x="45" y="401"/>
                  </a:lnTo>
                  <a:lnTo>
                    <a:pt x="56" y="428"/>
                  </a:lnTo>
                  <a:lnTo>
                    <a:pt x="68" y="453"/>
                  </a:lnTo>
                  <a:lnTo>
                    <a:pt x="68" y="453"/>
                  </a:lnTo>
                  <a:lnTo>
                    <a:pt x="82" y="478"/>
                  </a:lnTo>
                  <a:lnTo>
                    <a:pt x="96" y="503"/>
                  </a:lnTo>
                  <a:lnTo>
                    <a:pt x="125" y="555"/>
                  </a:lnTo>
                  <a:lnTo>
                    <a:pt x="125" y="555"/>
                  </a:lnTo>
                  <a:lnTo>
                    <a:pt x="137" y="577"/>
                  </a:lnTo>
                  <a:lnTo>
                    <a:pt x="147" y="600"/>
                  </a:lnTo>
                  <a:lnTo>
                    <a:pt x="156" y="622"/>
                  </a:lnTo>
                  <a:lnTo>
                    <a:pt x="166" y="645"/>
                  </a:lnTo>
                  <a:lnTo>
                    <a:pt x="183" y="693"/>
                  </a:lnTo>
                  <a:lnTo>
                    <a:pt x="198" y="740"/>
                  </a:lnTo>
                  <a:lnTo>
                    <a:pt x="198" y="740"/>
                  </a:lnTo>
                  <a:lnTo>
                    <a:pt x="214" y="785"/>
                  </a:lnTo>
                  <a:lnTo>
                    <a:pt x="222" y="808"/>
                  </a:lnTo>
                  <a:lnTo>
                    <a:pt x="232" y="829"/>
                  </a:lnTo>
                  <a:lnTo>
                    <a:pt x="243" y="851"/>
                  </a:lnTo>
                  <a:lnTo>
                    <a:pt x="254" y="873"/>
                  </a:lnTo>
                  <a:lnTo>
                    <a:pt x="266" y="893"/>
                  </a:lnTo>
                  <a:lnTo>
                    <a:pt x="280" y="912"/>
                  </a:lnTo>
                  <a:lnTo>
                    <a:pt x="280" y="912"/>
                  </a:lnTo>
                  <a:lnTo>
                    <a:pt x="294" y="930"/>
                  </a:lnTo>
                  <a:lnTo>
                    <a:pt x="310" y="947"/>
                  </a:lnTo>
                  <a:lnTo>
                    <a:pt x="310" y="947"/>
                  </a:lnTo>
                  <a:lnTo>
                    <a:pt x="312" y="949"/>
                  </a:lnTo>
                  <a:lnTo>
                    <a:pt x="315" y="949"/>
                  </a:lnTo>
                  <a:lnTo>
                    <a:pt x="317" y="948"/>
                  </a:lnTo>
                  <a:lnTo>
                    <a:pt x="320" y="947"/>
                  </a:lnTo>
                  <a:lnTo>
                    <a:pt x="321" y="945"/>
                  </a:lnTo>
                  <a:lnTo>
                    <a:pt x="322" y="942"/>
                  </a:lnTo>
                  <a:lnTo>
                    <a:pt x="322" y="940"/>
                  </a:lnTo>
                  <a:lnTo>
                    <a:pt x="320" y="937"/>
                  </a:lnTo>
                  <a:lnTo>
                    <a:pt x="320" y="937"/>
                  </a:lnTo>
                  <a:lnTo>
                    <a:pt x="304" y="919"/>
                  </a:lnTo>
                  <a:lnTo>
                    <a:pt x="290" y="901"/>
                  </a:lnTo>
                  <a:lnTo>
                    <a:pt x="276" y="881"/>
                  </a:lnTo>
                  <a:lnTo>
                    <a:pt x="264" y="860"/>
                  </a:lnTo>
                  <a:lnTo>
                    <a:pt x="254" y="840"/>
                  </a:lnTo>
                  <a:lnTo>
                    <a:pt x="243" y="818"/>
                  </a:lnTo>
                  <a:lnTo>
                    <a:pt x="234" y="797"/>
                  </a:lnTo>
                  <a:lnTo>
                    <a:pt x="226" y="774"/>
                  </a:lnTo>
                  <a:lnTo>
                    <a:pt x="226" y="774"/>
                  </a:lnTo>
                  <a:lnTo>
                    <a:pt x="209" y="728"/>
                  </a:lnTo>
                  <a:lnTo>
                    <a:pt x="194" y="681"/>
                  </a:lnTo>
                  <a:lnTo>
                    <a:pt x="178" y="636"/>
                  </a:lnTo>
                  <a:lnTo>
                    <a:pt x="170" y="613"/>
                  </a:lnTo>
                  <a:lnTo>
                    <a:pt x="160" y="591"/>
                  </a:lnTo>
                  <a:lnTo>
                    <a:pt x="160" y="591"/>
                  </a:lnTo>
                  <a:lnTo>
                    <a:pt x="147" y="566"/>
                  </a:lnTo>
                  <a:lnTo>
                    <a:pt x="134" y="541"/>
                  </a:lnTo>
                  <a:lnTo>
                    <a:pt x="106" y="491"/>
                  </a:lnTo>
                  <a:lnTo>
                    <a:pt x="106" y="491"/>
                  </a:lnTo>
                  <a:lnTo>
                    <a:pt x="92" y="466"/>
                  </a:lnTo>
                  <a:lnTo>
                    <a:pt x="78" y="441"/>
                  </a:lnTo>
                  <a:lnTo>
                    <a:pt x="65" y="414"/>
                  </a:lnTo>
                  <a:lnTo>
                    <a:pt x="54" y="388"/>
                  </a:lnTo>
                  <a:lnTo>
                    <a:pt x="54" y="388"/>
                  </a:lnTo>
                  <a:lnTo>
                    <a:pt x="45" y="362"/>
                  </a:lnTo>
                  <a:lnTo>
                    <a:pt x="36" y="334"/>
                  </a:lnTo>
                  <a:lnTo>
                    <a:pt x="29" y="306"/>
                  </a:lnTo>
                  <a:lnTo>
                    <a:pt x="24" y="279"/>
                  </a:lnTo>
                  <a:lnTo>
                    <a:pt x="20" y="251"/>
                  </a:lnTo>
                  <a:lnTo>
                    <a:pt x="17" y="223"/>
                  </a:lnTo>
                  <a:lnTo>
                    <a:pt x="15" y="194"/>
                  </a:lnTo>
                  <a:lnTo>
                    <a:pt x="15" y="167"/>
                  </a:lnTo>
                  <a:lnTo>
                    <a:pt x="15" y="167"/>
                  </a:lnTo>
                  <a:lnTo>
                    <a:pt x="16" y="144"/>
                  </a:lnTo>
                  <a:lnTo>
                    <a:pt x="17" y="132"/>
                  </a:lnTo>
                  <a:lnTo>
                    <a:pt x="18" y="121"/>
                  </a:lnTo>
                  <a:lnTo>
                    <a:pt x="21" y="110"/>
                  </a:lnTo>
                  <a:lnTo>
                    <a:pt x="26" y="100"/>
                  </a:lnTo>
                  <a:lnTo>
                    <a:pt x="30" y="90"/>
                  </a:lnTo>
                  <a:lnTo>
                    <a:pt x="38" y="80"/>
                  </a:lnTo>
                  <a:lnTo>
                    <a:pt x="38" y="80"/>
                  </a:lnTo>
                  <a:lnTo>
                    <a:pt x="42" y="77"/>
                  </a:lnTo>
                  <a:lnTo>
                    <a:pt x="47" y="72"/>
                  </a:lnTo>
                  <a:lnTo>
                    <a:pt x="58" y="67"/>
                  </a:lnTo>
                  <a:lnTo>
                    <a:pt x="70" y="63"/>
                  </a:lnTo>
                  <a:lnTo>
                    <a:pt x="82" y="61"/>
                  </a:lnTo>
                  <a:lnTo>
                    <a:pt x="95" y="61"/>
                  </a:lnTo>
                  <a:lnTo>
                    <a:pt x="108" y="62"/>
                  </a:lnTo>
                  <a:lnTo>
                    <a:pt x="132" y="63"/>
                  </a:lnTo>
                  <a:lnTo>
                    <a:pt x="132" y="63"/>
                  </a:lnTo>
                  <a:lnTo>
                    <a:pt x="190" y="68"/>
                  </a:lnTo>
                  <a:lnTo>
                    <a:pt x="248" y="74"/>
                  </a:lnTo>
                  <a:lnTo>
                    <a:pt x="276" y="79"/>
                  </a:lnTo>
                  <a:lnTo>
                    <a:pt x="305" y="83"/>
                  </a:lnTo>
                  <a:lnTo>
                    <a:pt x="333" y="89"/>
                  </a:lnTo>
                  <a:lnTo>
                    <a:pt x="362" y="95"/>
                  </a:lnTo>
                  <a:lnTo>
                    <a:pt x="362" y="95"/>
                  </a:lnTo>
                  <a:lnTo>
                    <a:pt x="389" y="102"/>
                  </a:lnTo>
                  <a:lnTo>
                    <a:pt x="417" y="110"/>
                  </a:lnTo>
                  <a:lnTo>
                    <a:pt x="445" y="120"/>
                  </a:lnTo>
                  <a:lnTo>
                    <a:pt x="471" y="132"/>
                  </a:lnTo>
                  <a:lnTo>
                    <a:pt x="471" y="132"/>
                  </a:lnTo>
                  <a:lnTo>
                    <a:pt x="497" y="144"/>
                  </a:lnTo>
                  <a:lnTo>
                    <a:pt x="524" y="157"/>
                  </a:lnTo>
                  <a:lnTo>
                    <a:pt x="575" y="185"/>
                  </a:lnTo>
                  <a:lnTo>
                    <a:pt x="575" y="185"/>
                  </a:lnTo>
                  <a:lnTo>
                    <a:pt x="626" y="210"/>
                  </a:lnTo>
                  <a:lnTo>
                    <a:pt x="652" y="222"/>
                  </a:lnTo>
                  <a:lnTo>
                    <a:pt x="679" y="233"/>
                  </a:lnTo>
                  <a:lnTo>
                    <a:pt x="706" y="243"/>
                  </a:lnTo>
                  <a:lnTo>
                    <a:pt x="734" y="251"/>
                  </a:lnTo>
                  <a:lnTo>
                    <a:pt x="762" y="256"/>
                  </a:lnTo>
                  <a:lnTo>
                    <a:pt x="790" y="259"/>
                  </a:lnTo>
                  <a:lnTo>
                    <a:pt x="790" y="259"/>
                  </a:lnTo>
                  <a:lnTo>
                    <a:pt x="814" y="259"/>
                  </a:lnTo>
                  <a:lnTo>
                    <a:pt x="837" y="257"/>
                  </a:lnTo>
                  <a:lnTo>
                    <a:pt x="861" y="252"/>
                  </a:lnTo>
                  <a:lnTo>
                    <a:pt x="884" y="246"/>
                  </a:lnTo>
                  <a:lnTo>
                    <a:pt x="906" y="237"/>
                  </a:lnTo>
                  <a:lnTo>
                    <a:pt x="916" y="231"/>
                  </a:lnTo>
                  <a:lnTo>
                    <a:pt x="926" y="225"/>
                  </a:lnTo>
                  <a:lnTo>
                    <a:pt x="936" y="217"/>
                  </a:lnTo>
                  <a:lnTo>
                    <a:pt x="945" y="210"/>
                  </a:lnTo>
                  <a:lnTo>
                    <a:pt x="954" y="202"/>
                  </a:lnTo>
                  <a:lnTo>
                    <a:pt x="962" y="193"/>
                  </a:lnTo>
                  <a:lnTo>
                    <a:pt x="962" y="193"/>
                  </a:lnTo>
                  <a:lnTo>
                    <a:pt x="968" y="185"/>
                  </a:lnTo>
                  <a:lnTo>
                    <a:pt x="974" y="176"/>
                  </a:lnTo>
                  <a:lnTo>
                    <a:pt x="980" y="167"/>
                  </a:lnTo>
                  <a:lnTo>
                    <a:pt x="985" y="157"/>
                  </a:lnTo>
                  <a:lnTo>
                    <a:pt x="988" y="148"/>
                  </a:lnTo>
                  <a:lnTo>
                    <a:pt x="991" y="137"/>
                  </a:lnTo>
                  <a:lnTo>
                    <a:pt x="994" y="126"/>
                  </a:lnTo>
                  <a:lnTo>
                    <a:pt x="996" y="116"/>
                  </a:lnTo>
                  <a:lnTo>
                    <a:pt x="997" y="106"/>
                  </a:lnTo>
                  <a:lnTo>
                    <a:pt x="997" y="95"/>
                  </a:lnTo>
                  <a:lnTo>
                    <a:pt x="996" y="84"/>
                  </a:lnTo>
                  <a:lnTo>
                    <a:pt x="994" y="73"/>
                  </a:lnTo>
                  <a:lnTo>
                    <a:pt x="992" y="62"/>
                  </a:lnTo>
                  <a:lnTo>
                    <a:pt x="990" y="53"/>
                  </a:lnTo>
                  <a:lnTo>
                    <a:pt x="985" y="43"/>
                  </a:lnTo>
                  <a:lnTo>
                    <a:pt x="980" y="32"/>
                  </a:lnTo>
                  <a:lnTo>
                    <a:pt x="980" y="32"/>
                  </a:lnTo>
                  <a:lnTo>
                    <a:pt x="975" y="24"/>
                  </a:lnTo>
                  <a:lnTo>
                    <a:pt x="969" y="17"/>
                  </a:lnTo>
                  <a:lnTo>
                    <a:pt x="962" y="8"/>
                  </a:lnTo>
                  <a:lnTo>
                    <a:pt x="955" y="2"/>
                  </a:lnTo>
                  <a:lnTo>
                    <a:pt x="955" y="2"/>
                  </a:lnTo>
                  <a:lnTo>
                    <a:pt x="951" y="0"/>
                  </a:lnTo>
                  <a:lnTo>
                    <a:pt x="949" y="0"/>
                  </a:lnTo>
                  <a:lnTo>
                    <a:pt x="946" y="1"/>
                  </a:lnTo>
                  <a:lnTo>
                    <a:pt x="944" y="2"/>
                  </a:lnTo>
                  <a:lnTo>
                    <a:pt x="943" y="5"/>
                  </a:lnTo>
                  <a:lnTo>
                    <a:pt x="942" y="7"/>
                  </a:lnTo>
                  <a:lnTo>
                    <a:pt x="942" y="9"/>
                  </a:lnTo>
                  <a:lnTo>
                    <a:pt x="944" y="12"/>
                  </a:lnTo>
                  <a:lnTo>
                    <a:pt x="944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31" name="Freeform 127">
              <a:extLst>
                <a:ext uri="{FF2B5EF4-FFF2-40B4-BE49-F238E27FC236}">
                  <a16:creationId xmlns:a16="http://schemas.microsoft.com/office/drawing/2014/main" id="{EB8F3BE2-3497-078F-E9C9-3B134BC75B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7" y="1556"/>
              <a:ext cx="167" cy="51"/>
            </a:xfrm>
            <a:custGeom>
              <a:avLst/>
              <a:gdLst>
                <a:gd name="T0" fmla="*/ 598 w 667"/>
                <a:gd name="T1" fmla="*/ 14 h 205"/>
                <a:gd name="T2" fmla="*/ 611 w 667"/>
                <a:gd name="T3" fmla="*/ 23 h 205"/>
                <a:gd name="T4" fmla="*/ 623 w 667"/>
                <a:gd name="T5" fmla="*/ 34 h 205"/>
                <a:gd name="T6" fmla="*/ 640 w 667"/>
                <a:gd name="T7" fmla="*/ 61 h 205"/>
                <a:gd name="T8" fmla="*/ 649 w 667"/>
                <a:gd name="T9" fmla="*/ 92 h 205"/>
                <a:gd name="T10" fmla="*/ 653 w 667"/>
                <a:gd name="T11" fmla="*/ 124 h 205"/>
                <a:gd name="T12" fmla="*/ 654 w 667"/>
                <a:gd name="T13" fmla="*/ 142 h 205"/>
                <a:gd name="T14" fmla="*/ 653 w 667"/>
                <a:gd name="T15" fmla="*/ 159 h 205"/>
                <a:gd name="T16" fmla="*/ 649 w 667"/>
                <a:gd name="T17" fmla="*/ 169 h 205"/>
                <a:gd name="T18" fmla="*/ 639 w 667"/>
                <a:gd name="T19" fmla="*/ 180 h 205"/>
                <a:gd name="T20" fmla="*/ 630 w 667"/>
                <a:gd name="T21" fmla="*/ 183 h 205"/>
                <a:gd name="T22" fmla="*/ 611 w 667"/>
                <a:gd name="T23" fmla="*/ 186 h 205"/>
                <a:gd name="T24" fmla="*/ 593 w 667"/>
                <a:gd name="T25" fmla="*/ 187 h 205"/>
                <a:gd name="T26" fmla="*/ 547 w 667"/>
                <a:gd name="T27" fmla="*/ 189 h 205"/>
                <a:gd name="T28" fmla="*/ 456 w 667"/>
                <a:gd name="T29" fmla="*/ 190 h 205"/>
                <a:gd name="T30" fmla="*/ 389 w 667"/>
                <a:gd name="T31" fmla="*/ 186 h 205"/>
                <a:gd name="T32" fmla="*/ 366 w 667"/>
                <a:gd name="T33" fmla="*/ 182 h 205"/>
                <a:gd name="T34" fmla="*/ 322 w 667"/>
                <a:gd name="T35" fmla="*/ 174 h 205"/>
                <a:gd name="T36" fmla="*/ 277 w 667"/>
                <a:gd name="T37" fmla="*/ 162 h 205"/>
                <a:gd name="T38" fmla="*/ 234 w 667"/>
                <a:gd name="T39" fmla="*/ 147 h 205"/>
                <a:gd name="T40" fmla="*/ 192 w 667"/>
                <a:gd name="T41" fmla="*/ 131 h 205"/>
                <a:gd name="T42" fmla="*/ 145 w 667"/>
                <a:gd name="T43" fmla="*/ 117 h 205"/>
                <a:gd name="T44" fmla="*/ 98 w 667"/>
                <a:gd name="T45" fmla="*/ 110 h 205"/>
                <a:gd name="T46" fmla="*/ 62 w 667"/>
                <a:gd name="T47" fmla="*/ 109 h 205"/>
                <a:gd name="T48" fmla="*/ 38 w 667"/>
                <a:gd name="T49" fmla="*/ 112 h 205"/>
                <a:gd name="T50" fmla="*/ 14 w 667"/>
                <a:gd name="T51" fmla="*/ 118 h 205"/>
                <a:gd name="T52" fmla="*/ 3 w 667"/>
                <a:gd name="T53" fmla="*/ 123 h 205"/>
                <a:gd name="T54" fmla="*/ 0 w 667"/>
                <a:gd name="T55" fmla="*/ 127 h 205"/>
                <a:gd name="T56" fmla="*/ 0 w 667"/>
                <a:gd name="T57" fmla="*/ 131 h 205"/>
                <a:gd name="T58" fmla="*/ 5 w 667"/>
                <a:gd name="T59" fmla="*/ 135 h 205"/>
                <a:gd name="T60" fmla="*/ 11 w 667"/>
                <a:gd name="T61" fmla="*/ 135 h 205"/>
                <a:gd name="T62" fmla="*/ 21 w 667"/>
                <a:gd name="T63" fmla="*/ 131 h 205"/>
                <a:gd name="T64" fmla="*/ 43 w 667"/>
                <a:gd name="T65" fmla="*/ 125 h 205"/>
                <a:gd name="T66" fmla="*/ 75 w 667"/>
                <a:gd name="T67" fmla="*/ 122 h 205"/>
                <a:gd name="T68" fmla="*/ 121 w 667"/>
                <a:gd name="T69" fmla="*/ 127 h 205"/>
                <a:gd name="T70" fmla="*/ 164 w 667"/>
                <a:gd name="T71" fmla="*/ 137 h 205"/>
                <a:gd name="T72" fmla="*/ 186 w 667"/>
                <a:gd name="T73" fmla="*/ 145 h 205"/>
                <a:gd name="T74" fmla="*/ 252 w 667"/>
                <a:gd name="T75" fmla="*/ 169 h 205"/>
                <a:gd name="T76" fmla="*/ 275 w 667"/>
                <a:gd name="T77" fmla="*/ 176 h 205"/>
                <a:gd name="T78" fmla="*/ 320 w 667"/>
                <a:gd name="T79" fmla="*/ 188 h 205"/>
                <a:gd name="T80" fmla="*/ 366 w 667"/>
                <a:gd name="T81" fmla="*/ 196 h 205"/>
                <a:gd name="T82" fmla="*/ 390 w 667"/>
                <a:gd name="T83" fmla="*/ 200 h 205"/>
                <a:gd name="T84" fmla="*/ 460 w 667"/>
                <a:gd name="T85" fmla="*/ 205 h 205"/>
                <a:gd name="T86" fmla="*/ 555 w 667"/>
                <a:gd name="T87" fmla="*/ 204 h 205"/>
                <a:gd name="T88" fmla="*/ 601 w 667"/>
                <a:gd name="T89" fmla="*/ 201 h 205"/>
                <a:gd name="T90" fmla="*/ 621 w 667"/>
                <a:gd name="T91" fmla="*/ 200 h 205"/>
                <a:gd name="T92" fmla="*/ 639 w 667"/>
                <a:gd name="T93" fmla="*/ 195 h 205"/>
                <a:gd name="T94" fmla="*/ 647 w 667"/>
                <a:gd name="T95" fmla="*/ 192 h 205"/>
                <a:gd name="T96" fmla="*/ 660 w 667"/>
                <a:gd name="T97" fmla="*/ 180 h 205"/>
                <a:gd name="T98" fmla="*/ 664 w 667"/>
                <a:gd name="T99" fmla="*/ 172 h 205"/>
                <a:gd name="T100" fmla="*/ 667 w 667"/>
                <a:gd name="T101" fmla="*/ 153 h 205"/>
                <a:gd name="T102" fmla="*/ 667 w 667"/>
                <a:gd name="T103" fmla="*/ 134 h 205"/>
                <a:gd name="T104" fmla="*/ 664 w 667"/>
                <a:gd name="T105" fmla="*/ 95 h 205"/>
                <a:gd name="T106" fmla="*/ 654 w 667"/>
                <a:gd name="T107" fmla="*/ 58 h 205"/>
                <a:gd name="T108" fmla="*/ 641 w 667"/>
                <a:gd name="T109" fmla="*/ 33 h 205"/>
                <a:gd name="T110" fmla="*/ 629 w 667"/>
                <a:gd name="T111" fmla="*/ 18 h 205"/>
                <a:gd name="T112" fmla="*/ 613 w 667"/>
                <a:gd name="T113" fmla="*/ 6 h 205"/>
                <a:gd name="T114" fmla="*/ 605 w 667"/>
                <a:gd name="T115" fmla="*/ 2 h 205"/>
                <a:gd name="T116" fmla="*/ 599 w 667"/>
                <a:gd name="T117" fmla="*/ 2 h 205"/>
                <a:gd name="T118" fmla="*/ 595 w 667"/>
                <a:gd name="T119" fmla="*/ 5 h 205"/>
                <a:gd name="T120" fmla="*/ 594 w 667"/>
                <a:gd name="T121" fmla="*/ 10 h 205"/>
                <a:gd name="T122" fmla="*/ 598 w 667"/>
                <a:gd name="T123" fmla="*/ 14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67" h="205">
                  <a:moveTo>
                    <a:pt x="598" y="14"/>
                  </a:moveTo>
                  <a:lnTo>
                    <a:pt x="598" y="14"/>
                  </a:lnTo>
                  <a:lnTo>
                    <a:pt x="605" y="18"/>
                  </a:lnTo>
                  <a:lnTo>
                    <a:pt x="611" y="23"/>
                  </a:lnTo>
                  <a:lnTo>
                    <a:pt x="617" y="28"/>
                  </a:lnTo>
                  <a:lnTo>
                    <a:pt x="623" y="34"/>
                  </a:lnTo>
                  <a:lnTo>
                    <a:pt x="633" y="47"/>
                  </a:lnTo>
                  <a:lnTo>
                    <a:pt x="640" y="61"/>
                  </a:lnTo>
                  <a:lnTo>
                    <a:pt x="645" y="76"/>
                  </a:lnTo>
                  <a:lnTo>
                    <a:pt x="649" y="92"/>
                  </a:lnTo>
                  <a:lnTo>
                    <a:pt x="652" y="109"/>
                  </a:lnTo>
                  <a:lnTo>
                    <a:pt x="653" y="124"/>
                  </a:lnTo>
                  <a:lnTo>
                    <a:pt x="653" y="124"/>
                  </a:lnTo>
                  <a:lnTo>
                    <a:pt x="654" y="142"/>
                  </a:lnTo>
                  <a:lnTo>
                    <a:pt x="653" y="151"/>
                  </a:lnTo>
                  <a:lnTo>
                    <a:pt x="653" y="159"/>
                  </a:lnTo>
                  <a:lnTo>
                    <a:pt x="653" y="159"/>
                  </a:lnTo>
                  <a:lnTo>
                    <a:pt x="649" y="169"/>
                  </a:lnTo>
                  <a:lnTo>
                    <a:pt x="645" y="175"/>
                  </a:lnTo>
                  <a:lnTo>
                    <a:pt x="639" y="180"/>
                  </a:lnTo>
                  <a:lnTo>
                    <a:pt x="630" y="183"/>
                  </a:lnTo>
                  <a:lnTo>
                    <a:pt x="630" y="183"/>
                  </a:lnTo>
                  <a:lnTo>
                    <a:pt x="621" y="184"/>
                  </a:lnTo>
                  <a:lnTo>
                    <a:pt x="611" y="186"/>
                  </a:lnTo>
                  <a:lnTo>
                    <a:pt x="593" y="187"/>
                  </a:lnTo>
                  <a:lnTo>
                    <a:pt x="593" y="187"/>
                  </a:lnTo>
                  <a:lnTo>
                    <a:pt x="547" y="189"/>
                  </a:lnTo>
                  <a:lnTo>
                    <a:pt x="547" y="189"/>
                  </a:lnTo>
                  <a:lnTo>
                    <a:pt x="502" y="190"/>
                  </a:lnTo>
                  <a:lnTo>
                    <a:pt x="456" y="190"/>
                  </a:lnTo>
                  <a:lnTo>
                    <a:pt x="410" y="188"/>
                  </a:lnTo>
                  <a:lnTo>
                    <a:pt x="389" y="186"/>
                  </a:lnTo>
                  <a:lnTo>
                    <a:pt x="366" y="182"/>
                  </a:lnTo>
                  <a:lnTo>
                    <a:pt x="366" y="182"/>
                  </a:lnTo>
                  <a:lnTo>
                    <a:pt x="343" y="178"/>
                  </a:lnTo>
                  <a:lnTo>
                    <a:pt x="322" y="174"/>
                  </a:lnTo>
                  <a:lnTo>
                    <a:pt x="299" y="169"/>
                  </a:lnTo>
                  <a:lnTo>
                    <a:pt x="277" y="162"/>
                  </a:lnTo>
                  <a:lnTo>
                    <a:pt x="277" y="162"/>
                  </a:lnTo>
                  <a:lnTo>
                    <a:pt x="234" y="147"/>
                  </a:lnTo>
                  <a:lnTo>
                    <a:pt x="192" y="131"/>
                  </a:lnTo>
                  <a:lnTo>
                    <a:pt x="192" y="131"/>
                  </a:lnTo>
                  <a:lnTo>
                    <a:pt x="169" y="124"/>
                  </a:lnTo>
                  <a:lnTo>
                    <a:pt x="145" y="117"/>
                  </a:lnTo>
                  <a:lnTo>
                    <a:pt x="122" y="112"/>
                  </a:lnTo>
                  <a:lnTo>
                    <a:pt x="98" y="110"/>
                  </a:lnTo>
                  <a:lnTo>
                    <a:pt x="74" y="109"/>
                  </a:lnTo>
                  <a:lnTo>
                    <a:pt x="62" y="109"/>
                  </a:lnTo>
                  <a:lnTo>
                    <a:pt x="50" y="110"/>
                  </a:lnTo>
                  <a:lnTo>
                    <a:pt x="38" y="112"/>
                  </a:lnTo>
                  <a:lnTo>
                    <a:pt x="26" y="115"/>
                  </a:lnTo>
                  <a:lnTo>
                    <a:pt x="14" y="118"/>
                  </a:lnTo>
                  <a:lnTo>
                    <a:pt x="3" y="123"/>
                  </a:lnTo>
                  <a:lnTo>
                    <a:pt x="3" y="123"/>
                  </a:lnTo>
                  <a:lnTo>
                    <a:pt x="1" y="124"/>
                  </a:lnTo>
                  <a:lnTo>
                    <a:pt x="0" y="127"/>
                  </a:lnTo>
                  <a:lnTo>
                    <a:pt x="0" y="129"/>
                  </a:lnTo>
                  <a:lnTo>
                    <a:pt x="0" y="131"/>
                  </a:lnTo>
                  <a:lnTo>
                    <a:pt x="2" y="134"/>
                  </a:lnTo>
                  <a:lnTo>
                    <a:pt x="5" y="135"/>
                  </a:lnTo>
                  <a:lnTo>
                    <a:pt x="7" y="136"/>
                  </a:lnTo>
                  <a:lnTo>
                    <a:pt x="11" y="135"/>
                  </a:lnTo>
                  <a:lnTo>
                    <a:pt x="11" y="135"/>
                  </a:lnTo>
                  <a:lnTo>
                    <a:pt x="21" y="131"/>
                  </a:lnTo>
                  <a:lnTo>
                    <a:pt x="32" y="128"/>
                  </a:lnTo>
                  <a:lnTo>
                    <a:pt x="43" y="125"/>
                  </a:lnTo>
                  <a:lnTo>
                    <a:pt x="54" y="124"/>
                  </a:lnTo>
                  <a:lnTo>
                    <a:pt x="75" y="122"/>
                  </a:lnTo>
                  <a:lnTo>
                    <a:pt x="98" y="123"/>
                  </a:lnTo>
                  <a:lnTo>
                    <a:pt x="121" y="127"/>
                  </a:lnTo>
                  <a:lnTo>
                    <a:pt x="143" y="131"/>
                  </a:lnTo>
                  <a:lnTo>
                    <a:pt x="164" y="137"/>
                  </a:lnTo>
                  <a:lnTo>
                    <a:pt x="186" y="145"/>
                  </a:lnTo>
                  <a:lnTo>
                    <a:pt x="186" y="145"/>
                  </a:lnTo>
                  <a:lnTo>
                    <a:pt x="230" y="160"/>
                  </a:lnTo>
                  <a:lnTo>
                    <a:pt x="252" y="169"/>
                  </a:lnTo>
                  <a:lnTo>
                    <a:pt x="275" y="176"/>
                  </a:lnTo>
                  <a:lnTo>
                    <a:pt x="275" y="176"/>
                  </a:lnTo>
                  <a:lnTo>
                    <a:pt x="298" y="183"/>
                  </a:lnTo>
                  <a:lnTo>
                    <a:pt x="320" y="188"/>
                  </a:lnTo>
                  <a:lnTo>
                    <a:pt x="343" y="193"/>
                  </a:lnTo>
                  <a:lnTo>
                    <a:pt x="366" y="196"/>
                  </a:lnTo>
                  <a:lnTo>
                    <a:pt x="366" y="196"/>
                  </a:lnTo>
                  <a:lnTo>
                    <a:pt x="390" y="200"/>
                  </a:lnTo>
                  <a:lnTo>
                    <a:pt x="413" y="202"/>
                  </a:lnTo>
                  <a:lnTo>
                    <a:pt x="460" y="205"/>
                  </a:lnTo>
                  <a:lnTo>
                    <a:pt x="508" y="205"/>
                  </a:lnTo>
                  <a:lnTo>
                    <a:pt x="555" y="204"/>
                  </a:lnTo>
                  <a:lnTo>
                    <a:pt x="555" y="204"/>
                  </a:lnTo>
                  <a:lnTo>
                    <a:pt x="601" y="201"/>
                  </a:lnTo>
                  <a:lnTo>
                    <a:pt x="601" y="201"/>
                  </a:lnTo>
                  <a:lnTo>
                    <a:pt x="621" y="200"/>
                  </a:lnTo>
                  <a:lnTo>
                    <a:pt x="630" y="198"/>
                  </a:lnTo>
                  <a:lnTo>
                    <a:pt x="639" y="195"/>
                  </a:lnTo>
                  <a:lnTo>
                    <a:pt x="639" y="195"/>
                  </a:lnTo>
                  <a:lnTo>
                    <a:pt x="647" y="192"/>
                  </a:lnTo>
                  <a:lnTo>
                    <a:pt x="654" y="187"/>
                  </a:lnTo>
                  <a:lnTo>
                    <a:pt x="660" y="180"/>
                  </a:lnTo>
                  <a:lnTo>
                    <a:pt x="664" y="172"/>
                  </a:lnTo>
                  <a:lnTo>
                    <a:pt x="664" y="172"/>
                  </a:lnTo>
                  <a:lnTo>
                    <a:pt x="666" y="163"/>
                  </a:lnTo>
                  <a:lnTo>
                    <a:pt x="667" y="153"/>
                  </a:lnTo>
                  <a:lnTo>
                    <a:pt x="667" y="134"/>
                  </a:lnTo>
                  <a:lnTo>
                    <a:pt x="667" y="134"/>
                  </a:lnTo>
                  <a:lnTo>
                    <a:pt x="666" y="115"/>
                  </a:lnTo>
                  <a:lnTo>
                    <a:pt x="664" y="95"/>
                  </a:lnTo>
                  <a:lnTo>
                    <a:pt x="660" y="76"/>
                  </a:lnTo>
                  <a:lnTo>
                    <a:pt x="654" y="58"/>
                  </a:lnTo>
                  <a:lnTo>
                    <a:pt x="646" y="41"/>
                  </a:lnTo>
                  <a:lnTo>
                    <a:pt x="641" y="33"/>
                  </a:lnTo>
                  <a:lnTo>
                    <a:pt x="635" y="26"/>
                  </a:lnTo>
                  <a:lnTo>
                    <a:pt x="629" y="18"/>
                  </a:lnTo>
                  <a:lnTo>
                    <a:pt x="622" y="12"/>
                  </a:lnTo>
                  <a:lnTo>
                    <a:pt x="613" y="6"/>
                  </a:lnTo>
                  <a:lnTo>
                    <a:pt x="605" y="2"/>
                  </a:lnTo>
                  <a:lnTo>
                    <a:pt x="605" y="2"/>
                  </a:lnTo>
                  <a:lnTo>
                    <a:pt x="601" y="0"/>
                  </a:lnTo>
                  <a:lnTo>
                    <a:pt x="599" y="2"/>
                  </a:lnTo>
                  <a:lnTo>
                    <a:pt x="597" y="3"/>
                  </a:lnTo>
                  <a:lnTo>
                    <a:pt x="595" y="5"/>
                  </a:lnTo>
                  <a:lnTo>
                    <a:pt x="594" y="8"/>
                  </a:lnTo>
                  <a:lnTo>
                    <a:pt x="594" y="10"/>
                  </a:lnTo>
                  <a:lnTo>
                    <a:pt x="595" y="12"/>
                  </a:lnTo>
                  <a:lnTo>
                    <a:pt x="598" y="14"/>
                  </a:lnTo>
                  <a:lnTo>
                    <a:pt x="598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32" name="Freeform 128">
              <a:extLst>
                <a:ext uri="{FF2B5EF4-FFF2-40B4-BE49-F238E27FC236}">
                  <a16:creationId xmlns:a16="http://schemas.microsoft.com/office/drawing/2014/main" id="{B428EDFD-B66C-144C-ED91-D8F429C96D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9" y="1603"/>
              <a:ext cx="16" cy="23"/>
            </a:xfrm>
            <a:custGeom>
              <a:avLst/>
              <a:gdLst>
                <a:gd name="T0" fmla="*/ 53 w 66"/>
                <a:gd name="T1" fmla="*/ 4 h 91"/>
                <a:gd name="T2" fmla="*/ 53 w 66"/>
                <a:gd name="T3" fmla="*/ 4 h 91"/>
                <a:gd name="T4" fmla="*/ 44 w 66"/>
                <a:gd name="T5" fmla="*/ 24 h 91"/>
                <a:gd name="T6" fmla="*/ 32 w 66"/>
                <a:gd name="T7" fmla="*/ 44 h 91"/>
                <a:gd name="T8" fmla="*/ 18 w 66"/>
                <a:gd name="T9" fmla="*/ 62 h 91"/>
                <a:gd name="T10" fmla="*/ 3 w 66"/>
                <a:gd name="T11" fmla="*/ 77 h 91"/>
                <a:gd name="T12" fmla="*/ 3 w 66"/>
                <a:gd name="T13" fmla="*/ 77 h 91"/>
                <a:gd name="T14" fmla="*/ 2 w 66"/>
                <a:gd name="T15" fmla="*/ 81 h 91"/>
                <a:gd name="T16" fmla="*/ 0 w 66"/>
                <a:gd name="T17" fmla="*/ 83 h 91"/>
                <a:gd name="T18" fmla="*/ 2 w 66"/>
                <a:gd name="T19" fmla="*/ 86 h 91"/>
                <a:gd name="T20" fmla="*/ 3 w 66"/>
                <a:gd name="T21" fmla="*/ 88 h 91"/>
                <a:gd name="T22" fmla="*/ 5 w 66"/>
                <a:gd name="T23" fmla="*/ 89 h 91"/>
                <a:gd name="T24" fmla="*/ 8 w 66"/>
                <a:gd name="T25" fmla="*/ 91 h 91"/>
                <a:gd name="T26" fmla="*/ 11 w 66"/>
                <a:gd name="T27" fmla="*/ 89 h 91"/>
                <a:gd name="T28" fmla="*/ 14 w 66"/>
                <a:gd name="T29" fmla="*/ 88 h 91"/>
                <a:gd name="T30" fmla="*/ 14 w 66"/>
                <a:gd name="T31" fmla="*/ 88 h 91"/>
                <a:gd name="T32" fmla="*/ 29 w 66"/>
                <a:gd name="T33" fmla="*/ 71 h 91"/>
                <a:gd name="T34" fmla="*/ 44 w 66"/>
                <a:gd name="T35" fmla="*/ 52 h 91"/>
                <a:gd name="T36" fmla="*/ 56 w 66"/>
                <a:gd name="T37" fmla="*/ 32 h 91"/>
                <a:gd name="T38" fmla="*/ 66 w 66"/>
                <a:gd name="T39" fmla="*/ 11 h 91"/>
                <a:gd name="T40" fmla="*/ 66 w 66"/>
                <a:gd name="T41" fmla="*/ 11 h 91"/>
                <a:gd name="T42" fmla="*/ 66 w 66"/>
                <a:gd name="T43" fmla="*/ 9 h 91"/>
                <a:gd name="T44" fmla="*/ 66 w 66"/>
                <a:gd name="T45" fmla="*/ 5 h 91"/>
                <a:gd name="T46" fmla="*/ 65 w 66"/>
                <a:gd name="T47" fmla="*/ 3 h 91"/>
                <a:gd name="T48" fmla="*/ 64 w 66"/>
                <a:gd name="T49" fmla="*/ 2 h 91"/>
                <a:gd name="T50" fmla="*/ 64 w 66"/>
                <a:gd name="T51" fmla="*/ 2 h 91"/>
                <a:gd name="T52" fmla="*/ 60 w 66"/>
                <a:gd name="T53" fmla="*/ 0 h 91"/>
                <a:gd name="T54" fmla="*/ 58 w 66"/>
                <a:gd name="T55" fmla="*/ 0 h 91"/>
                <a:gd name="T56" fmla="*/ 56 w 66"/>
                <a:gd name="T57" fmla="*/ 2 h 91"/>
                <a:gd name="T58" fmla="*/ 53 w 66"/>
                <a:gd name="T59" fmla="*/ 4 h 91"/>
                <a:gd name="T60" fmla="*/ 53 w 66"/>
                <a:gd name="T61" fmla="*/ 4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66" h="91">
                  <a:moveTo>
                    <a:pt x="53" y="4"/>
                  </a:moveTo>
                  <a:lnTo>
                    <a:pt x="53" y="4"/>
                  </a:lnTo>
                  <a:lnTo>
                    <a:pt x="44" y="24"/>
                  </a:lnTo>
                  <a:lnTo>
                    <a:pt x="32" y="44"/>
                  </a:lnTo>
                  <a:lnTo>
                    <a:pt x="18" y="62"/>
                  </a:lnTo>
                  <a:lnTo>
                    <a:pt x="3" y="77"/>
                  </a:lnTo>
                  <a:lnTo>
                    <a:pt x="3" y="77"/>
                  </a:lnTo>
                  <a:lnTo>
                    <a:pt x="2" y="81"/>
                  </a:lnTo>
                  <a:lnTo>
                    <a:pt x="0" y="83"/>
                  </a:lnTo>
                  <a:lnTo>
                    <a:pt x="2" y="86"/>
                  </a:lnTo>
                  <a:lnTo>
                    <a:pt x="3" y="88"/>
                  </a:lnTo>
                  <a:lnTo>
                    <a:pt x="5" y="89"/>
                  </a:lnTo>
                  <a:lnTo>
                    <a:pt x="8" y="91"/>
                  </a:lnTo>
                  <a:lnTo>
                    <a:pt x="11" y="89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29" y="71"/>
                  </a:lnTo>
                  <a:lnTo>
                    <a:pt x="44" y="52"/>
                  </a:lnTo>
                  <a:lnTo>
                    <a:pt x="56" y="32"/>
                  </a:lnTo>
                  <a:lnTo>
                    <a:pt x="66" y="11"/>
                  </a:lnTo>
                  <a:lnTo>
                    <a:pt x="66" y="11"/>
                  </a:lnTo>
                  <a:lnTo>
                    <a:pt x="66" y="9"/>
                  </a:lnTo>
                  <a:lnTo>
                    <a:pt x="66" y="5"/>
                  </a:lnTo>
                  <a:lnTo>
                    <a:pt x="65" y="3"/>
                  </a:lnTo>
                  <a:lnTo>
                    <a:pt x="64" y="2"/>
                  </a:lnTo>
                  <a:lnTo>
                    <a:pt x="64" y="2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6" y="2"/>
                  </a:lnTo>
                  <a:lnTo>
                    <a:pt x="53" y="4"/>
                  </a:lnTo>
                  <a:lnTo>
                    <a:pt x="53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33" name="Freeform 129">
              <a:extLst>
                <a:ext uri="{FF2B5EF4-FFF2-40B4-BE49-F238E27FC236}">
                  <a16:creationId xmlns:a16="http://schemas.microsoft.com/office/drawing/2014/main" id="{2382030D-DD7B-6181-7BEB-D03027BEE7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1721"/>
              <a:ext cx="194" cy="200"/>
            </a:xfrm>
            <a:custGeom>
              <a:avLst/>
              <a:gdLst>
                <a:gd name="T0" fmla="*/ 1 w 777"/>
                <a:gd name="T1" fmla="*/ 9 h 801"/>
                <a:gd name="T2" fmla="*/ 62 w 777"/>
                <a:gd name="T3" fmla="*/ 93 h 801"/>
                <a:gd name="T4" fmla="*/ 128 w 777"/>
                <a:gd name="T5" fmla="*/ 173 h 801"/>
                <a:gd name="T6" fmla="*/ 164 w 777"/>
                <a:gd name="T7" fmla="*/ 212 h 801"/>
                <a:gd name="T8" fmla="*/ 242 w 777"/>
                <a:gd name="T9" fmla="*/ 291 h 801"/>
                <a:gd name="T10" fmla="*/ 282 w 777"/>
                <a:gd name="T11" fmla="*/ 327 h 801"/>
                <a:gd name="T12" fmla="*/ 364 w 777"/>
                <a:gd name="T13" fmla="*/ 393 h 801"/>
                <a:gd name="T14" fmla="*/ 451 w 777"/>
                <a:gd name="T15" fmla="*/ 450 h 801"/>
                <a:gd name="T16" fmla="*/ 473 w 777"/>
                <a:gd name="T17" fmla="*/ 465 h 801"/>
                <a:gd name="T18" fmla="*/ 544 w 777"/>
                <a:gd name="T19" fmla="*/ 503 h 801"/>
                <a:gd name="T20" fmla="*/ 567 w 777"/>
                <a:gd name="T21" fmla="*/ 518 h 801"/>
                <a:gd name="T22" fmla="*/ 609 w 777"/>
                <a:gd name="T23" fmla="*/ 553 h 801"/>
                <a:gd name="T24" fmla="*/ 627 w 777"/>
                <a:gd name="T25" fmla="*/ 573 h 801"/>
                <a:gd name="T26" fmla="*/ 659 w 777"/>
                <a:gd name="T27" fmla="*/ 616 h 801"/>
                <a:gd name="T28" fmla="*/ 687 w 777"/>
                <a:gd name="T29" fmla="*/ 663 h 801"/>
                <a:gd name="T30" fmla="*/ 748 w 777"/>
                <a:gd name="T31" fmla="*/ 771 h 801"/>
                <a:gd name="T32" fmla="*/ 763 w 777"/>
                <a:gd name="T33" fmla="*/ 798 h 801"/>
                <a:gd name="T34" fmla="*/ 765 w 777"/>
                <a:gd name="T35" fmla="*/ 800 h 801"/>
                <a:gd name="T36" fmla="*/ 770 w 777"/>
                <a:gd name="T37" fmla="*/ 801 h 801"/>
                <a:gd name="T38" fmla="*/ 775 w 777"/>
                <a:gd name="T39" fmla="*/ 799 h 801"/>
                <a:gd name="T40" fmla="*/ 777 w 777"/>
                <a:gd name="T41" fmla="*/ 794 h 801"/>
                <a:gd name="T42" fmla="*/ 776 w 777"/>
                <a:gd name="T43" fmla="*/ 791 h 801"/>
                <a:gd name="T44" fmla="*/ 713 w 777"/>
                <a:gd name="T45" fmla="*/ 681 h 801"/>
                <a:gd name="T46" fmla="*/ 673 w 777"/>
                <a:gd name="T47" fmla="*/ 610 h 801"/>
                <a:gd name="T48" fmla="*/ 657 w 777"/>
                <a:gd name="T49" fmla="*/ 587 h 801"/>
                <a:gd name="T50" fmla="*/ 622 w 777"/>
                <a:gd name="T51" fmla="*/ 545 h 801"/>
                <a:gd name="T52" fmla="*/ 581 w 777"/>
                <a:gd name="T53" fmla="*/ 509 h 801"/>
                <a:gd name="T54" fmla="*/ 559 w 777"/>
                <a:gd name="T55" fmla="*/ 495 h 801"/>
                <a:gd name="T56" fmla="*/ 485 w 777"/>
                <a:gd name="T57" fmla="*/ 454 h 801"/>
                <a:gd name="T58" fmla="*/ 463 w 777"/>
                <a:gd name="T59" fmla="*/ 442 h 801"/>
                <a:gd name="T60" fmla="*/ 398 w 777"/>
                <a:gd name="T61" fmla="*/ 400 h 801"/>
                <a:gd name="T62" fmla="*/ 316 w 777"/>
                <a:gd name="T63" fmla="*/ 337 h 801"/>
                <a:gd name="T64" fmla="*/ 275 w 777"/>
                <a:gd name="T65" fmla="*/ 301 h 801"/>
                <a:gd name="T66" fmla="*/ 196 w 777"/>
                <a:gd name="T67" fmla="*/ 226 h 801"/>
                <a:gd name="T68" fmla="*/ 159 w 777"/>
                <a:gd name="T69" fmla="*/ 186 h 801"/>
                <a:gd name="T70" fmla="*/ 90 w 777"/>
                <a:gd name="T71" fmla="*/ 107 h 801"/>
                <a:gd name="T72" fmla="*/ 27 w 777"/>
                <a:gd name="T73" fmla="*/ 22 h 801"/>
                <a:gd name="T74" fmla="*/ 13 w 777"/>
                <a:gd name="T75" fmla="*/ 2 h 801"/>
                <a:gd name="T76" fmla="*/ 11 w 777"/>
                <a:gd name="T77" fmla="*/ 0 h 801"/>
                <a:gd name="T78" fmla="*/ 6 w 777"/>
                <a:gd name="T79" fmla="*/ 0 h 801"/>
                <a:gd name="T80" fmla="*/ 1 w 777"/>
                <a:gd name="T81" fmla="*/ 2 h 801"/>
                <a:gd name="T82" fmla="*/ 0 w 777"/>
                <a:gd name="T83" fmla="*/ 7 h 801"/>
                <a:gd name="T84" fmla="*/ 1 w 777"/>
                <a:gd name="T85" fmla="*/ 9 h 8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777" h="801">
                  <a:moveTo>
                    <a:pt x="1" y="9"/>
                  </a:moveTo>
                  <a:lnTo>
                    <a:pt x="1" y="9"/>
                  </a:lnTo>
                  <a:lnTo>
                    <a:pt x="30" y="51"/>
                  </a:lnTo>
                  <a:lnTo>
                    <a:pt x="62" y="93"/>
                  </a:lnTo>
                  <a:lnTo>
                    <a:pt x="94" y="133"/>
                  </a:lnTo>
                  <a:lnTo>
                    <a:pt x="128" y="173"/>
                  </a:lnTo>
                  <a:lnTo>
                    <a:pt x="128" y="173"/>
                  </a:lnTo>
                  <a:lnTo>
                    <a:pt x="164" y="212"/>
                  </a:lnTo>
                  <a:lnTo>
                    <a:pt x="202" y="252"/>
                  </a:lnTo>
                  <a:lnTo>
                    <a:pt x="242" y="291"/>
                  </a:lnTo>
                  <a:lnTo>
                    <a:pt x="282" y="327"/>
                  </a:lnTo>
                  <a:lnTo>
                    <a:pt x="282" y="327"/>
                  </a:lnTo>
                  <a:lnTo>
                    <a:pt x="322" y="360"/>
                  </a:lnTo>
                  <a:lnTo>
                    <a:pt x="364" y="393"/>
                  </a:lnTo>
                  <a:lnTo>
                    <a:pt x="406" y="423"/>
                  </a:lnTo>
                  <a:lnTo>
                    <a:pt x="451" y="450"/>
                  </a:lnTo>
                  <a:lnTo>
                    <a:pt x="451" y="450"/>
                  </a:lnTo>
                  <a:lnTo>
                    <a:pt x="473" y="465"/>
                  </a:lnTo>
                  <a:lnTo>
                    <a:pt x="497" y="477"/>
                  </a:lnTo>
                  <a:lnTo>
                    <a:pt x="544" y="503"/>
                  </a:lnTo>
                  <a:lnTo>
                    <a:pt x="544" y="503"/>
                  </a:lnTo>
                  <a:lnTo>
                    <a:pt x="567" y="518"/>
                  </a:lnTo>
                  <a:lnTo>
                    <a:pt x="589" y="535"/>
                  </a:lnTo>
                  <a:lnTo>
                    <a:pt x="609" y="553"/>
                  </a:lnTo>
                  <a:lnTo>
                    <a:pt x="627" y="573"/>
                  </a:lnTo>
                  <a:lnTo>
                    <a:pt x="627" y="573"/>
                  </a:lnTo>
                  <a:lnTo>
                    <a:pt x="644" y="595"/>
                  </a:lnTo>
                  <a:lnTo>
                    <a:pt x="659" y="616"/>
                  </a:lnTo>
                  <a:lnTo>
                    <a:pt x="674" y="640"/>
                  </a:lnTo>
                  <a:lnTo>
                    <a:pt x="687" y="663"/>
                  </a:lnTo>
                  <a:lnTo>
                    <a:pt x="687" y="663"/>
                  </a:lnTo>
                  <a:lnTo>
                    <a:pt x="748" y="771"/>
                  </a:lnTo>
                  <a:lnTo>
                    <a:pt x="748" y="771"/>
                  </a:lnTo>
                  <a:lnTo>
                    <a:pt x="763" y="798"/>
                  </a:lnTo>
                  <a:lnTo>
                    <a:pt x="763" y="798"/>
                  </a:lnTo>
                  <a:lnTo>
                    <a:pt x="765" y="800"/>
                  </a:lnTo>
                  <a:lnTo>
                    <a:pt x="767" y="801"/>
                  </a:lnTo>
                  <a:lnTo>
                    <a:pt x="770" y="801"/>
                  </a:lnTo>
                  <a:lnTo>
                    <a:pt x="772" y="800"/>
                  </a:lnTo>
                  <a:lnTo>
                    <a:pt x="775" y="799"/>
                  </a:lnTo>
                  <a:lnTo>
                    <a:pt x="776" y="797"/>
                  </a:lnTo>
                  <a:lnTo>
                    <a:pt x="777" y="794"/>
                  </a:lnTo>
                  <a:lnTo>
                    <a:pt x="776" y="791"/>
                  </a:lnTo>
                  <a:lnTo>
                    <a:pt x="776" y="791"/>
                  </a:lnTo>
                  <a:lnTo>
                    <a:pt x="713" y="681"/>
                  </a:lnTo>
                  <a:lnTo>
                    <a:pt x="713" y="681"/>
                  </a:lnTo>
                  <a:lnTo>
                    <a:pt x="687" y="633"/>
                  </a:lnTo>
                  <a:lnTo>
                    <a:pt x="673" y="610"/>
                  </a:lnTo>
                  <a:lnTo>
                    <a:pt x="657" y="587"/>
                  </a:lnTo>
                  <a:lnTo>
                    <a:pt x="657" y="587"/>
                  </a:lnTo>
                  <a:lnTo>
                    <a:pt x="640" y="566"/>
                  </a:lnTo>
                  <a:lnTo>
                    <a:pt x="622" y="545"/>
                  </a:lnTo>
                  <a:lnTo>
                    <a:pt x="603" y="527"/>
                  </a:lnTo>
                  <a:lnTo>
                    <a:pt x="581" y="509"/>
                  </a:lnTo>
                  <a:lnTo>
                    <a:pt x="581" y="509"/>
                  </a:lnTo>
                  <a:lnTo>
                    <a:pt x="559" y="495"/>
                  </a:lnTo>
                  <a:lnTo>
                    <a:pt x="535" y="480"/>
                  </a:lnTo>
                  <a:lnTo>
                    <a:pt x="485" y="454"/>
                  </a:lnTo>
                  <a:lnTo>
                    <a:pt x="485" y="454"/>
                  </a:lnTo>
                  <a:lnTo>
                    <a:pt x="463" y="442"/>
                  </a:lnTo>
                  <a:lnTo>
                    <a:pt x="441" y="428"/>
                  </a:lnTo>
                  <a:lnTo>
                    <a:pt x="398" y="400"/>
                  </a:lnTo>
                  <a:lnTo>
                    <a:pt x="357" y="369"/>
                  </a:lnTo>
                  <a:lnTo>
                    <a:pt x="316" y="337"/>
                  </a:lnTo>
                  <a:lnTo>
                    <a:pt x="316" y="337"/>
                  </a:lnTo>
                  <a:lnTo>
                    <a:pt x="275" y="301"/>
                  </a:lnTo>
                  <a:lnTo>
                    <a:pt x="234" y="264"/>
                  </a:lnTo>
                  <a:lnTo>
                    <a:pt x="196" y="226"/>
                  </a:lnTo>
                  <a:lnTo>
                    <a:pt x="159" y="186"/>
                  </a:lnTo>
                  <a:lnTo>
                    <a:pt x="159" y="186"/>
                  </a:lnTo>
                  <a:lnTo>
                    <a:pt x="124" y="146"/>
                  </a:lnTo>
                  <a:lnTo>
                    <a:pt x="90" y="107"/>
                  </a:lnTo>
                  <a:lnTo>
                    <a:pt x="58" y="65"/>
                  </a:lnTo>
                  <a:lnTo>
                    <a:pt x="27" y="22"/>
                  </a:lnTo>
                  <a:lnTo>
                    <a:pt x="27" y="22"/>
                  </a:lnTo>
                  <a:lnTo>
                    <a:pt x="13" y="2"/>
                  </a:lnTo>
                  <a:lnTo>
                    <a:pt x="13" y="2"/>
                  </a:lnTo>
                  <a:lnTo>
                    <a:pt x="11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1" y="2"/>
                  </a:lnTo>
                  <a:lnTo>
                    <a:pt x="0" y="4"/>
                  </a:lnTo>
                  <a:lnTo>
                    <a:pt x="0" y="7"/>
                  </a:lnTo>
                  <a:lnTo>
                    <a:pt x="1" y="9"/>
                  </a:lnTo>
                  <a:lnTo>
                    <a:pt x="1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34" name="Freeform 130">
              <a:extLst>
                <a:ext uri="{FF2B5EF4-FFF2-40B4-BE49-F238E27FC236}">
                  <a16:creationId xmlns:a16="http://schemas.microsoft.com/office/drawing/2014/main" id="{E94AB6F2-2CDD-8D57-2CF6-778706E074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6" y="1462"/>
              <a:ext cx="1054" cy="833"/>
            </a:xfrm>
            <a:custGeom>
              <a:avLst/>
              <a:gdLst>
                <a:gd name="T0" fmla="*/ 4059 w 4217"/>
                <a:gd name="T1" fmla="*/ 30 h 3332"/>
                <a:gd name="T2" fmla="*/ 3757 w 4217"/>
                <a:gd name="T3" fmla="*/ 66 h 3332"/>
                <a:gd name="T4" fmla="*/ 3453 w 4217"/>
                <a:gd name="T5" fmla="*/ 81 h 3332"/>
                <a:gd name="T6" fmla="*/ 2998 w 4217"/>
                <a:gd name="T7" fmla="*/ 77 h 3332"/>
                <a:gd name="T8" fmla="*/ 2740 w 4217"/>
                <a:gd name="T9" fmla="*/ 72 h 3332"/>
                <a:gd name="T10" fmla="*/ 2594 w 4217"/>
                <a:gd name="T11" fmla="*/ 82 h 3332"/>
                <a:gd name="T12" fmla="*/ 2451 w 4217"/>
                <a:gd name="T13" fmla="*/ 112 h 3332"/>
                <a:gd name="T14" fmla="*/ 2350 w 4217"/>
                <a:gd name="T15" fmla="*/ 149 h 3332"/>
                <a:gd name="T16" fmla="*/ 2159 w 4217"/>
                <a:gd name="T17" fmla="*/ 246 h 3332"/>
                <a:gd name="T18" fmla="*/ 1975 w 4217"/>
                <a:gd name="T19" fmla="*/ 348 h 3332"/>
                <a:gd name="T20" fmla="*/ 1861 w 4217"/>
                <a:gd name="T21" fmla="*/ 422 h 3332"/>
                <a:gd name="T22" fmla="*/ 1758 w 4217"/>
                <a:gd name="T23" fmla="*/ 506 h 3332"/>
                <a:gd name="T24" fmla="*/ 1686 w 4217"/>
                <a:gd name="T25" fmla="*/ 579 h 3332"/>
                <a:gd name="T26" fmla="*/ 1602 w 4217"/>
                <a:gd name="T27" fmla="*/ 683 h 3332"/>
                <a:gd name="T28" fmla="*/ 1505 w 4217"/>
                <a:gd name="T29" fmla="*/ 826 h 3332"/>
                <a:gd name="T30" fmla="*/ 1361 w 4217"/>
                <a:gd name="T31" fmla="*/ 1076 h 3332"/>
                <a:gd name="T32" fmla="*/ 1123 w 4217"/>
                <a:gd name="T33" fmla="*/ 1532 h 3332"/>
                <a:gd name="T34" fmla="*/ 982 w 4217"/>
                <a:gd name="T35" fmla="*/ 1793 h 3332"/>
                <a:gd name="T36" fmla="*/ 837 w 4217"/>
                <a:gd name="T37" fmla="*/ 2034 h 3332"/>
                <a:gd name="T38" fmla="*/ 681 w 4217"/>
                <a:gd name="T39" fmla="*/ 2270 h 3332"/>
                <a:gd name="T40" fmla="*/ 359 w 4217"/>
                <a:gd name="T41" fmla="*/ 2726 h 3332"/>
                <a:gd name="T42" fmla="*/ 168 w 4217"/>
                <a:gd name="T43" fmla="*/ 3017 h 3332"/>
                <a:gd name="T44" fmla="*/ 64 w 4217"/>
                <a:gd name="T45" fmla="*/ 3198 h 3332"/>
                <a:gd name="T46" fmla="*/ 0 w 4217"/>
                <a:gd name="T47" fmla="*/ 3324 h 3332"/>
                <a:gd name="T48" fmla="*/ 8 w 4217"/>
                <a:gd name="T49" fmla="*/ 3332 h 3332"/>
                <a:gd name="T50" fmla="*/ 14 w 4217"/>
                <a:gd name="T51" fmla="*/ 3328 h 3332"/>
                <a:gd name="T52" fmla="*/ 144 w 4217"/>
                <a:gd name="T53" fmla="*/ 3085 h 3332"/>
                <a:gd name="T54" fmla="*/ 291 w 4217"/>
                <a:gd name="T55" fmla="*/ 2852 h 3332"/>
                <a:gd name="T56" fmla="*/ 608 w 4217"/>
                <a:gd name="T57" fmla="*/ 2400 h 3332"/>
                <a:gd name="T58" fmla="*/ 844 w 4217"/>
                <a:gd name="T59" fmla="*/ 2052 h 3332"/>
                <a:gd name="T60" fmla="*/ 955 w 4217"/>
                <a:gd name="T61" fmla="*/ 1871 h 3332"/>
                <a:gd name="T62" fmla="*/ 1130 w 4217"/>
                <a:gd name="T63" fmla="*/ 1549 h 3332"/>
                <a:gd name="T64" fmla="*/ 1333 w 4217"/>
                <a:gd name="T65" fmla="*/ 1160 h 3332"/>
                <a:gd name="T66" fmla="*/ 1475 w 4217"/>
                <a:gd name="T67" fmla="*/ 904 h 3332"/>
                <a:gd name="T68" fmla="*/ 1606 w 4217"/>
                <a:gd name="T69" fmla="*/ 702 h 3332"/>
                <a:gd name="T70" fmla="*/ 1691 w 4217"/>
                <a:gd name="T71" fmla="*/ 595 h 3332"/>
                <a:gd name="T72" fmla="*/ 1788 w 4217"/>
                <a:gd name="T73" fmla="*/ 499 h 3332"/>
                <a:gd name="T74" fmla="*/ 1871 w 4217"/>
                <a:gd name="T75" fmla="*/ 434 h 3332"/>
                <a:gd name="T76" fmla="*/ 2049 w 4217"/>
                <a:gd name="T77" fmla="*/ 321 h 3332"/>
                <a:gd name="T78" fmla="*/ 2234 w 4217"/>
                <a:gd name="T79" fmla="*/ 222 h 3332"/>
                <a:gd name="T80" fmla="*/ 2363 w 4217"/>
                <a:gd name="T81" fmla="*/ 160 h 3332"/>
                <a:gd name="T82" fmla="*/ 2504 w 4217"/>
                <a:gd name="T83" fmla="*/ 113 h 3332"/>
                <a:gd name="T84" fmla="*/ 2614 w 4217"/>
                <a:gd name="T85" fmla="*/ 94 h 3332"/>
                <a:gd name="T86" fmla="*/ 2805 w 4217"/>
                <a:gd name="T87" fmla="*/ 87 h 3332"/>
                <a:gd name="T88" fmla="*/ 3178 w 4217"/>
                <a:gd name="T89" fmla="*/ 95 h 3332"/>
                <a:gd name="T90" fmla="*/ 3551 w 4217"/>
                <a:gd name="T91" fmla="*/ 93 h 3332"/>
                <a:gd name="T92" fmla="*/ 3847 w 4217"/>
                <a:gd name="T93" fmla="*/ 74 h 3332"/>
                <a:gd name="T94" fmla="*/ 4069 w 4217"/>
                <a:gd name="T95" fmla="*/ 44 h 3332"/>
                <a:gd name="T96" fmla="*/ 4215 w 4217"/>
                <a:gd name="T97" fmla="*/ 14 h 3332"/>
                <a:gd name="T98" fmla="*/ 4215 w 4217"/>
                <a:gd name="T99" fmla="*/ 4 h 3332"/>
                <a:gd name="T100" fmla="*/ 4207 w 4217"/>
                <a:gd name="T101" fmla="*/ 2 h 3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217" h="3332">
                  <a:moveTo>
                    <a:pt x="4207" y="2"/>
                  </a:moveTo>
                  <a:lnTo>
                    <a:pt x="4207" y="2"/>
                  </a:lnTo>
                  <a:lnTo>
                    <a:pt x="4133" y="17"/>
                  </a:lnTo>
                  <a:lnTo>
                    <a:pt x="4059" y="30"/>
                  </a:lnTo>
                  <a:lnTo>
                    <a:pt x="3983" y="42"/>
                  </a:lnTo>
                  <a:lnTo>
                    <a:pt x="3908" y="52"/>
                  </a:lnTo>
                  <a:lnTo>
                    <a:pt x="3833" y="60"/>
                  </a:lnTo>
                  <a:lnTo>
                    <a:pt x="3757" y="66"/>
                  </a:lnTo>
                  <a:lnTo>
                    <a:pt x="3682" y="72"/>
                  </a:lnTo>
                  <a:lnTo>
                    <a:pt x="3606" y="76"/>
                  </a:lnTo>
                  <a:lnTo>
                    <a:pt x="3530" y="78"/>
                  </a:lnTo>
                  <a:lnTo>
                    <a:pt x="3453" y="81"/>
                  </a:lnTo>
                  <a:lnTo>
                    <a:pt x="3378" y="82"/>
                  </a:lnTo>
                  <a:lnTo>
                    <a:pt x="3302" y="82"/>
                  </a:lnTo>
                  <a:lnTo>
                    <a:pt x="3150" y="80"/>
                  </a:lnTo>
                  <a:lnTo>
                    <a:pt x="2998" y="77"/>
                  </a:lnTo>
                  <a:lnTo>
                    <a:pt x="2998" y="77"/>
                  </a:lnTo>
                  <a:lnTo>
                    <a:pt x="2852" y="72"/>
                  </a:lnTo>
                  <a:lnTo>
                    <a:pt x="2777" y="72"/>
                  </a:lnTo>
                  <a:lnTo>
                    <a:pt x="2740" y="72"/>
                  </a:lnTo>
                  <a:lnTo>
                    <a:pt x="2704" y="74"/>
                  </a:lnTo>
                  <a:lnTo>
                    <a:pt x="2667" y="76"/>
                  </a:lnTo>
                  <a:lnTo>
                    <a:pt x="2631" y="78"/>
                  </a:lnTo>
                  <a:lnTo>
                    <a:pt x="2594" y="82"/>
                  </a:lnTo>
                  <a:lnTo>
                    <a:pt x="2558" y="88"/>
                  </a:lnTo>
                  <a:lnTo>
                    <a:pt x="2522" y="94"/>
                  </a:lnTo>
                  <a:lnTo>
                    <a:pt x="2486" y="103"/>
                  </a:lnTo>
                  <a:lnTo>
                    <a:pt x="2451" y="112"/>
                  </a:lnTo>
                  <a:lnTo>
                    <a:pt x="2416" y="124"/>
                  </a:lnTo>
                  <a:lnTo>
                    <a:pt x="2416" y="124"/>
                  </a:lnTo>
                  <a:lnTo>
                    <a:pt x="2382" y="136"/>
                  </a:lnTo>
                  <a:lnTo>
                    <a:pt x="2350" y="149"/>
                  </a:lnTo>
                  <a:lnTo>
                    <a:pt x="2318" y="165"/>
                  </a:lnTo>
                  <a:lnTo>
                    <a:pt x="2285" y="179"/>
                  </a:lnTo>
                  <a:lnTo>
                    <a:pt x="2222" y="212"/>
                  </a:lnTo>
                  <a:lnTo>
                    <a:pt x="2159" y="246"/>
                  </a:lnTo>
                  <a:lnTo>
                    <a:pt x="2159" y="246"/>
                  </a:lnTo>
                  <a:lnTo>
                    <a:pt x="2097" y="278"/>
                  </a:lnTo>
                  <a:lnTo>
                    <a:pt x="2035" y="312"/>
                  </a:lnTo>
                  <a:lnTo>
                    <a:pt x="1975" y="348"/>
                  </a:lnTo>
                  <a:lnTo>
                    <a:pt x="1917" y="385"/>
                  </a:lnTo>
                  <a:lnTo>
                    <a:pt x="1917" y="385"/>
                  </a:lnTo>
                  <a:lnTo>
                    <a:pt x="1889" y="403"/>
                  </a:lnTo>
                  <a:lnTo>
                    <a:pt x="1861" y="422"/>
                  </a:lnTo>
                  <a:lnTo>
                    <a:pt x="1835" y="443"/>
                  </a:lnTo>
                  <a:lnTo>
                    <a:pt x="1809" y="463"/>
                  </a:lnTo>
                  <a:lnTo>
                    <a:pt x="1783" y="485"/>
                  </a:lnTo>
                  <a:lnTo>
                    <a:pt x="1758" y="506"/>
                  </a:lnTo>
                  <a:lnTo>
                    <a:pt x="1733" y="531"/>
                  </a:lnTo>
                  <a:lnTo>
                    <a:pt x="1710" y="553"/>
                  </a:lnTo>
                  <a:lnTo>
                    <a:pt x="1710" y="553"/>
                  </a:lnTo>
                  <a:lnTo>
                    <a:pt x="1686" y="579"/>
                  </a:lnTo>
                  <a:lnTo>
                    <a:pt x="1664" y="604"/>
                  </a:lnTo>
                  <a:lnTo>
                    <a:pt x="1643" y="629"/>
                  </a:lnTo>
                  <a:lnTo>
                    <a:pt x="1622" y="656"/>
                  </a:lnTo>
                  <a:lnTo>
                    <a:pt x="1602" y="683"/>
                  </a:lnTo>
                  <a:lnTo>
                    <a:pt x="1582" y="711"/>
                  </a:lnTo>
                  <a:lnTo>
                    <a:pt x="1543" y="766"/>
                  </a:lnTo>
                  <a:lnTo>
                    <a:pt x="1543" y="766"/>
                  </a:lnTo>
                  <a:lnTo>
                    <a:pt x="1505" y="826"/>
                  </a:lnTo>
                  <a:lnTo>
                    <a:pt x="1468" y="888"/>
                  </a:lnTo>
                  <a:lnTo>
                    <a:pt x="1432" y="950"/>
                  </a:lnTo>
                  <a:lnTo>
                    <a:pt x="1395" y="1014"/>
                  </a:lnTo>
                  <a:lnTo>
                    <a:pt x="1361" y="1076"/>
                  </a:lnTo>
                  <a:lnTo>
                    <a:pt x="1327" y="1140"/>
                  </a:lnTo>
                  <a:lnTo>
                    <a:pt x="1260" y="1267"/>
                  </a:lnTo>
                  <a:lnTo>
                    <a:pt x="1260" y="1267"/>
                  </a:lnTo>
                  <a:lnTo>
                    <a:pt x="1123" y="1532"/>
                  </a:lnTo>
                  <a:lnTo>
                    <a:pt x="1053" y="1663"/>
                  </a:lnTo>
                  <a:lnTo>
                    <a:pt x="1018" y="1728"/>
                  </a:lnTo>
                  <a:lnTo>
                    <a:pt x="982" y="1793"/>
                  </a:lnTo>
                  <a:lnTo>
                    <a:pt x="982" y="1793"/>
                  </a:lnTo>
                  <a:lnTo>
                    <a:pt x="948" y="1854"/>
                  </a:lnTo>
                  <a:lnTo>
                    <a:pt x="912" y="1914"/>
                  </a:lnTo>
                  <a:lnTo>
                    <a:pt x="874" y="1976"/>
                  </a:lnTo>
                  <a:lnTo>
                    <a:pt x="837" y="2034"/>
                  </a:lnTo>
                  <a:lnTo>
                    <a:pt x="800" y="2095"/>
                  </a:lnTo>
                  <a:lnTo>
                    <a:pt x="760" y="2153"/>
                  </a:lnTo>
                  <a:lnTo>
                    <a:pt x="681" y="2270"/>
                  </a:lnTo>
                  <a:lnTo>
                    <a:pt x="681" y="2270"/>
                  </a:lnTo>
                  <a:lnTo>
                    <a:pt x="601" y="2384"/>
                  </a:lnTo>
                  <a:lnTo>
                    <a:pt x="520" y="2497"/>
                  </a:lnTo>
                  <a:lnTo>
                    <a:pt x="440" y="2611"/>
                  </a:lnTo>
                  <a:lnTo>
                    <a:pt x="359" y="2726"/>
                  </a:lnTo>
                  <a:lnTo>
                    <a:pt x="281" y="2841"/>
                  </a:lnTo>
                  <a:lnTo>
                    <a:pt x="243" y="2899"/>
                  </a:lnTo>
                  <a:lnTo>
                    <a:pt x="206" y="2958"/>
                  </a:lnTo>
                  <a:lnTo>
                    <a:pt x="168" y="3017"/>
                  </a:lnTo>
                  <a:lnTo>
                    <a:pt x="132" y="3077"/>
                  </a:lnTo>
                  <a:lnTo>
                    <a:pt x="98" y="3137"/>
                  </a:lnTo>
                  <a:lnTo>
                    <a:pt x="64" y="3198"/>
                  </a:lnTo>
                  <a:lnTo>
                    <a:pt x="64" y="3198"/>
                  </a:lnTo>
                  <a:lnTo>
                    <a:pt x="32" y="3259"/>
                  </a:lnTo>
                  <a:lnTo>
                    <a:pt x="2" y="3321"/>
                  </a:lnTo>
                  <a:lnTo>
                    <a:pt x="2" y="3321"/>
                  </a:lnTo>
                  <a:lnTo>
                    <a:pt x="0" y="3324"/>
                  </a:lnTo>
                  <a:lnTo>
                    <a:pt x="2" y="3327"/>
                  </a:lnTo>
                  <a:lnTo>
                    <a:pt x="3" y="3329"/>
                  </a:lnTo>
                  <a:lnTo>
                    <a:pt x="4" y="3332"/>
                  </a:lnTo>
                  <a:lnTo>
                    <a:pt x="8" y="3332"/>
                  </a:lnTo>
                  <a:lnTo>
                    <a:pt x="10" y="3332"/>
                  </a:lnTo>
                  <a:lnTo>
                    <a:pt x="12" y="3330"/>
                  </a:lnTo>
                  <a:lnTo>
                    <a:pt x="14" y="3328"/>
                  </a:lnTo>
                  <a:lnTo>
                    <a:pt x="14" y="3328"/>
                  </a:lnTo>
                  <a:lnTo>
                    <a:pt x="45" y="3267"/>
                  </a:lnTo>
                  <a:lnTo>
                    <a:pt x="77" y="3205"/>
                  </a:lnTo>
                  <a:lnTo>
                    <a:pt x="110" y="3145"/>
                  </a:lnTo>
                  <a:lnTo>
                    <a:pt x="144" y="3085"/>
                  </a:lnTo>
                  <a:lnTo>
                    <a:pt x="180" y="3026"/>
                  </a:lnTo>
                  <a:lnTo>
                    <a:pt x="216" y="2967"/>
                  </a:lnTo>
                  <a:lnTo>
                    <a:pt x="254" y="2910"/>
                  </a:lnTo>
                  <a:lnTo>
                    <a:pt x="291" y="2852"/>
                  </a:lnTo>
                  <a:lnTo>
                    <a:pt x="369" y="2738"/>
                  </a:lnTo>
                  <a:lnTo>
                    <a:pt x="448" y="2625"/>
                  </a:lnTo>
                  <a:lnTo>
                    <a:pt x="608" y="2400"/>
                  </a:lnTo>
                  <a:lnTo>
                    <a:pt x="608" y="2400"/>
                  </a:lnTo>
                  <a:lnTo>
                    <a:pt x="688" y="2286"/>
                  </a:lnTo>
                  <a:lnTo>
                    <a:pt x="768" y="2169"/>
                  </a:lnTo>
                  <a:lnTo>
                    <a:pt x="806" y="2111"/>
                  </a:lnTo>
                  <a:lnTo>
                    <a:pt x="844" y="2052"/>
                  </a:lnTo>
                  <a:lnTo>
                    <a:pt x="882" y="1994"/>
                  </a:lnTo>
                  <a:lnTo>
                    <a:pt x="918" y="1933"/>
                  </a:lnTo>
                  <a:lnTo>
                    <a:pt x="918" y="1933"/>
                  </a:lnTo>
                  <a:lnTo>
                    <a:pt x="955" y="1871"/>
                  </a:lnTo>
                  <a:lnTo>
                    <a:pt x="991" y="1807"/>
                  </a:lnTo>
                  <a:lnTo>
                    <a:pt x="1027" y="1742"/>
                  </a:lnTo>
                  <a:lnTo>
                    <a:pt x="1062" y="1679"/>
                  </a:lnTo>
                  <a:lnTo>
                    <a:pt x="1130" y="1549"/>
                  </a:lnTo>
                  <a:lnTo>
                    <a:pt x="1197" y="1419"/>
                  </a:lnTo>
                  <a:lnTo>
                    <a:pt x="1197" y="1419"/>
                  </a:lnTo>
                  <a:lnTo>
                    <a:pt x="1265" y="1289"/>
                  </a:lnTo>
                  <a:lnTo>
                    <a:pt x="1333" y="1160"/>
                  </a:lnTo>
                  <a:lnTo>
                    <a:pt x="1403" y="1032"/>
                  </a:lnTo>
                  <a:lnTo>
                    <a:pt x="1439" y="968"/>
                  </a:lnTo>
                  <a:lnTo>
                    <a:pt x="1475" y="904"/>
                  </a:lnTo>
                  <a:lnTo>
                    <a:pt x="1475" y="904"/>
                  </a:lnTo>
                  <a:lnTo>
                    <a:pt x="1511" y="845"/>
                  </a:lnTo>
                  <a:lnTo>
                    <a:pt x="1547" y="788"/>
                  </a:lnTo>
                  <a:lnTo>
                    <a:pt x="1585" y="730"/>
                  </a:lnTo>
                  <a:lnTo>
                    <a:pt x="1606" y="702"/>
                  </a:lnTo>
                  <a:lnTo>
                    <a:pt x="1626" y="675"/>
                  </a:lnTo>
                  <a:lnTo>
                    <a:pt x="1646" y="648"/>
                  </a:lnTo>
                  <a:lnTo>
                    <a:pt x="1669" y="622"/>
                  </a:lnTo>
                  <a:lnTo>
                    <a:pt x="1691" y="595"/>
                  </a:lnTo>
                  <a:lnTo>
                    <a:pt x="1715" y="570"/>
                  </a:lnTo>
                  <a:lnTo>
                    <a:pt x="1738" y="546"/>
                  </a:lnTo>
                  <a:lnTo>
                    <a:pt x="1763" y="522"/>
                  </a:lnTo>
                  <a:lnTo>
                    <a:pt x="1788" y="499"/>
                  </a:lnTo>
                  <a:lnTo>
                    <a:pt x="1815" y="476"/>
                  </a:lnTo>
                  <a:lnTo>
                    <a:pt x="1815" y="476"/>
                  </a:lnTo>
                  <a:lnTo>
                    <a:pt x="1842" y="455"/>
                  </a:lnTo>
                  <a:lnTo>
                    <a:pt x="1871" y="434"/>
                  </a:lnTo>
                  <a:lnTo>
                    <a:pt x="1899" y="414"/>
                  </a:lnTo>
                  <a:lnTo>
                    <a:pt x="1929" y="395"/>
                  </a:lnTo>
                  <a:lnTo>
                    <a:pt x="1987" y="357"/>
                  </a:lnTo>
                  <a:lnTo>
                    <a:pt x="2049" y="321"/>
                  </a:lnTo>
                  <a:lnTo>
                    <a:pt x="2049" y="321"/>
                  </a:lnTo>
                  <a:lnTo>
                    <a:pt x="2110" y="288"/>
                  </a:lnTo>
                  <a:lnTo>
                    <a:pt x="2171" y="254"/>
                  </a:lnTo>
                  <a:lnTo>
                    <a:pt x="2234" y="222"/>
                  </a:lnTo>
                  <a:lnTo>
                    <a:pt x="2296" y="190"/>
                  </a:lnTo>
                  <a:lnTo>
                    <a:pt x="2296" y="190"/>
                  </a:lnTo>
                  <a:lnTo>
                    <a:pt x="2330" y="175"/>
                  </a:lnTo>
                  <a:lnTo>
                    <a:pt x="2363" y="160"/>
                  </a:lnTo>
                  <a:lnTo>
                    <a:pt x="2398" y="146"/>
                  </a:lnTo>
                  <a:lnTo>
                    <a:pt x="2433" y="134"/>
                  </a:lnTo>
                  <a:lnTo>
                    <a:pt x="2468" y="123"/>
                  </a:lnTo>
                  <a:lnTo>
                    <a:pt x="2504" y="113"/>
                  </a:lnTo>
                  <a:lnTo>
                    <a:pt x="2540" y="105"/>
                  </a:lnTo>
                  <a:lnTo>
                    <a:pt x="2576" y="99"/>
                  </a:lnTo>
                  <a:lnTo>
                    <a:pt x="2576" y="99"/>
                  </a:lnTo>
                  <a:lnTo>
                    <a:pt x="2614" y="94"/>
                  </a:lnTo>
                  <a:lnTo>
                    <a:pt x="2653" y="91"/>
                  </a:lnTo>
                  <a:lnTo>
                    <a:pt x="2690" y="88"/>
                  </a:lnTo>
                  <a:lnTo>
                    <a:pt x="2728" y="87"/>
                  </a:lnTo>
                  <a:lnTo>
                    <a:pt x="2805" y="87"/>
                  </a:lnTo>
                  <a:lnTo>
                    <a:pt x="2881" y="88"/>
                  </a:lnTo>
                  <a:lnTo>
                    <a:pt x="2881" y="88"/>
                  </a:lnTo>
                  <a:lnTo>
                    <a:pt x="3030" y="92"/>
                  </a:lnTo>
                  <a:lnTo>
                    <a:pt x="3178" y="95"/>
                  </a:lnTo>
                  <a:lnTo>
                    <a:pt x="3327" y="97"/>
                  </a:lnTo>
                  <a:lnTo>
                    <a:pt x="3402" y="97"/>
                  </a:lnTo>
                  <a:lnTo>
                    <a:pt x="3476" y="95"/>
                  </a:lnTo>
                  <a:lnTo>
                    <a:pt x="3551" y="93"/>
                  </a:lnTo>
                  <a:lnTo>
                    <a:pt x="3625" y="89"/>
                  </a:lnTo>
                  <a:lnTo>
                    <a:pt x="3700" y="86"/>
                  </a:lnTo>
                  <a:lnTo>
                    <a:pt x="3774" y="80"/>
                  </a:lnTo>
                  <a:lnTo>
                    <a:pt x="3847" y="74"/>
                  </a:lnTo>
                  <a:lnTo>
                    <a:pt x="3922" y="65"/>
                  </a:lnTo>
                  <a:lnTo>
                    <a:pt x="3995" y="56"/>
                  </a:lnTo>
                  <a:lnTo>
                    <a:pt x="4069" y="44"/>
                  </a:lnTo>
                  <a:lnTo>
                    <a:pt x="4069" y="44"/>
                  </a:lnTo>
                  <a:lnTo>
                    <a:pt x="4140" y="30"/>
                  </a:lnTo>
                  <a:lnTo>
                    <a:pt x="4211" y="15"/>
                  </a:lnTo>
                  <a:lnTo>
                    <a:pt x="4211" y="15"/>
                  </a:lnTo>
                  <a:lnTo>
                    <a:pt x="4215" y="14"/>
                  </a:lnTo>
                  <a:lnTo>
                    <a:pt x="4216" y="11"/>
                  </a:lnTo>
                  <a:lnTo>
                    <a:pt x="4217" y="9"/>
                  </a:lnTo>
                  <a:lnTo>
                    <a:pt x="4216" y="6"/>
                  </a:lnTo>
                  <a:lnTo>
                    <a:pt x="4215" y="4"/>
                  </a:lnTo>
                  <a:lnTo>
                    <a:pt x="4213" y="2"/>
                  </a:lnTo>
                  <a:lnTo>
                    <a:pt x="4211" y="0"/>
                  </a:lnTo>
                  <a:lnTo>
                    <a:pt x="4207" y="2"/>
                  </a:lnTo>
                  <a:lnTo>
                    <a:pt x="4207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35" name="Freeform 131">
              <a:extLst>
                <a:ext uri="{FF2B5EF4-FFF2-40B4-BE49-F238E27FC236}">
                  <a16:creationId xmlns:a16="http://schemas.microsoft.com/office/drawing/2014/main" id="{2BC3ADFE-BC7F-9A57-78F3-38976AE2A6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4" y="2843"/>
              <a:ext cx="132" cy="123"/>
            </a:xfrm>
            <a:custGeom>
              <a:avLst/>
              <a:gdLst>
                <a:gd name="T0" fmla="*/ 518 w 530"/>
                <a:gd name="T1" fmla="*/ 2 h 491"/>
                <a:gd name="T2" fmla="*/ 518 w 530"/>
                <a:gd name="T3" fmla="*/ 2 h 491"/>
                <a:gd name="T4" fmla="*/ 332 w 530"/>
                <a:gd name="T5" fmla="*/ 232 h 491"/>
                <a:gd name="T6" fmla="*/ 332 w 530"/>
                <a:gd name="T7" fmla="*/ 232 h 491"/>
                <a:gd name="T8" fmla="*/ 310 w 530"/>
                <a:gd name="T9" fmla="*/ 258 h 491"/>
                <a:gd name="T10" fmla="*/ 289 w 530"/>
                <a:gd name="T11" fmla="*/ 283 h 491"/>
                <a:gd name="T12" fmla="*/ 266 w 530"/>
                <a:gd name="T13" fmla="*/ 309 h 491"/>
                <a:gd name="T14" fmla="*/ 242 w 530"/>
                <a:gd name="T15" fmla="*/ 333 h 491"/>
                <a:gd name="T16" fmla="*/ 218 w 530"/>
                <a:gd name="T17" fmla="*/ 356 h 491"/>
                <a:gd name="T18" fmla="*/ 192 w 530"/>
                <a:gd name="T19" fmla="*/ 377 h 491"/>
                <a:gd name="T20" fmla="*/ 166 w 530"/>
                <a:gd name="T21" fmla="*/ 398 h 491"/>
                <a:gd name="T22" fmla="*/ 137 w 530"/>
                <a:gd name="T23" fmla="*/ 416 h 491"/>
                <a:gd name="T24" fmla="*/ 137 w 530"/>
                <a:gd name="T25" fmla="*/ 416 h 491"/>
                <a:gd name="T26" fmla="*/ 106 w 530"/>
                <a:gd name="T27" fmla="*/ 434 h 491"/>
                <a:gd name="T28" fmla="*/ 74 w 530"/>
                <a:gd name="T29" fmla="*/ 451 h 491"/>
                <a:gd name="T30" fmla="*/ 40 w 530"/>
                <a:gd name="T31" fmla="*/ 465 h 491"/>
                <a:gd name="T32" fmla="*/ 5 w 530"/>
                <a:gd name="T33" fmla="*/ 477 h 491"/>
                <a:gd name="T34" fmla="*/ 5 w 530"/>
                <a:gd name="T35" fmla="*/ 477 h 491"/>
                <a:gd name="T36" fmla="*/ 2 w 530"/>
                <a:gd name="T37" fmla="*/ 478 h 491"/>
                <a:gd name="T38" fmla="*/ 0 w 530"/>
                <a:gd name="T39" fmla="*/ 481 h 491"/>
                <a:gd name="T40" fmla="*/ 0 w 530"/>
                <a:gd name="T41" fmla="*/ 483 h 491"/>
                <a:gd name="T42" fmla="*/ 0 w 530"/>
                <a:gd name="T43" fmla="*/ 485 h 491"/>
                <a:gd name="T44" fmla="*/ 2 w 530"/>
                <a:gd name="T45" fmla="*/ 488 h 491"/>
                <a:gd name="T46" fmla="*/ 3 w 530"/>
                <a:gd name="T47" fmla="*/ 490 h 491"/>
                <a:gd name="T48" fmla="*/ 5 w 530"/>
                <a:gd name="T49" fmla="*/ 491 h 491"/>
                <a:gd name="T50" fmla="*/ 9 w 530"/>
                <a:gd name="T51" fmla="*/ 490 h 491"/>
                <a:gd name="T52" fmla="*/ 9 w 530"/>
                <a:gd name="T53" fmla="*/ 490 h 491"/>
                <a:gd name="T54" fmla="*/ 40 w 530"/>
                <a:gd name="T55" fmla="*/ 479 h 491"/>
                <a:gd name="T56" fmla="*/ 70 w 530"/>
                <a:gd name="T57" fmla="*/ 467 h 491"/>
                <a:gd name="T58" fmla="*/ 100 w 530"/>
                <a:gd name="T59" fmla="*/ 453 h 491"/>
                <a:gd name="T60" fmla="*/ 129 w 530"/>
                <a:gd name="T61" fmla="*/ 437 h 491"/>
                <a:gd name="T62" fmla="*/ 158 w 530"/>
                <a:gd name="T63" fmla="*/ 420 h 491"/>
                <a:gd name="T64" fmla="*/ 184 w 530"/>
                <a:gd name="T65" fmla="*/ 401 h 491"/>
                <a:gd name="T66" fmla="*/ 210 w 530"/>
                <a:gd name="T67" fmla="*/ 382 h 491"/>
                <a:gd name="T68" fmla="*/ 234 w 530"/>
                <a:gd name="T69" fmla="*/ 359 h 491"/>
                <a:gd name="T70" fmla="*/ 234 w 530"/>
                <a:gd name="T71" fmla="*/ 359 h 491"/>
                <a:gd name="T72" fmla="*/ 260 w 530"/>
                <a:gd name="T73" fmla="*/ 335 h 491"/>
                <a:gd name="T74" fmla="*/ 284 w 530"/>
                <a:gd name="T75" fmla="*/ 311 h 491"/>
                <a:gd name="T76" fmla="*/ 307 w 530"/>
                <a:gd name="T77" fmla="*/ 285 h 491"/>
                <a:gd name="T78" fmla="*/ 328 w 530"/>
                <a:gd name="T79" fmla="*/ 258 h 491"/>
                <a:gd name="T80" fmla="*/ 328 w 530"/>
                <a:gd name="T81" fmla="*/ 258 h 491"/>
                <a:gd name="T82" fmla="*/ 375 w 530"/>
                <a:gd name="T83" fmla="*/ 202 h 491"/>
                <a:gd name="T84" fmla="*/ 422 w 530"/>
                <a:gd name="T85" fmla="*/ 145 h 491"/>
                <a:gd name="T86" fmla="*/ 422 w 530"/>
                <a:gd name="T87" fmla="*/ 145 h 491"/>
                <a:gd name="T88" fmla="*/ 529 w 530"/>
                <a:gd name="T89" fmla="*/ 13 h 491"/>
                <a:gd name="T90" fmla="*/ 529 w 530"/>
                <a:gd name="T91" fmla="*/ 13 h 491"/>
                <a:gd name="T92" fmla="*/ 530 w 530"/>
                <a:gd name="T93" fmla="*/ 9 h 491"/>
                <a:gd name="T94" fmla="*/ 530 w 530"/>
                <a:gd name="T95" fmla="*/ 7 h 491"/>
                <a:gd name="T96" fmla="*/ 530 w 530"/>
                <a:gd name="T97" fmla="*/ 5 h 491"/>
                <a:gd name="T98" fmla="*/ 527 w 530"/>
                <a:gd name="T99" fmla="*/ 2 h 491"/>
                <a:gd name="T100" fmla="*/ 525 w 530"/>
                <a:gd name="T101" fmla="*/ 1 h 491"/>
                <a:gd name="T102" fmla="*/ 523 w 530"/>
                <a:gd name="T103" fmla="*/ 0 h 491"/>
                <a:gd name="T104" fmla="*/ 520 w 530"/>
                <a:gd name="T105" fmla="*/ 1 h 491"/>
                <a:gd name="T106" fmla="*/ 518 w 530"/>
                <a:gd name="T107" fmla="*/ 2 h 491"/>
                <a:gd name="T108" fmla="*/ 518 w 530"/>
                <a:gd name="T109" fmla="*/ 2 h 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0" h="491">
                  <a:moveTo>
                    <a:pt x="518" y="2"/>
                  </a:moveTo>
                  <a:lnTo>
                    <a:pt x="518" y="2"/>
                  </a:lnTo>
                  <a:lnTo>
                    <a:pt x="332" y="232"/>
                  </a:lnTo>
                  <a:lnTo>
                    <a:pt x="332" y="232"/>
                  </a:lnTo>
                  <a:lnTo>
                    <a:pt x="310" y="258"/>
                  </a:lnTo>
                  <a:lnTo>
                    <a:pt x="289" y="283"/>
                  </a:lnTo>
                  <a:lnTo>
                    <a:pt x="266" y="309"/>
                  </a:lnTo>
                  <a:lnTo>
                    <a:pt x="242" y="333"/>
                  </a:lnTo>
                  <a:lnTo>
                    <a:pt x="218" y="356"/>
                  </a:lnTo>
                  <a:lnTo>
                    <a:pt x="192" y="377"/>
                  </a:lnTo>
                  <a:lnTo>
                    <a:pt x="166" y="398"/>
                  </a:lnTo>
                  <a:lnTo>
                    <a:pt x="137" y="416"/>
                  </a:lnTo>
                  <a:lnTo>
                    <a:pt x="137" y="416"/>
                  </a:lnTo>
                  <a:lnTo>
                    <a:pt x="106" y="434"/>
                  </a:lnTo>
                  <a:lnTo>
                    <a:pt x="74" y="451"/>
                  </a:lnTo>
                  <a:lnTo>
                    <a:pt x="40" y="465"/>
                  </a:lnTo>
                  <a:lnTo>
                    <a:pt x="5" y="477"/>
                  </a:lnTo>
                  <a:lnTo>
                    <a:pt x="5" y="477"/>
                  </a:lnTo>
                  <a:lnTo>
                    <a:pt x="2" y="478"/>
                  </a:lnTo>
                  <a:lnTo>
                    <a:pt x="0" y="481"/>
                  </a:lnTo>
                  <a:lnTo>
                    <a:pt x="0" y="483"/>
                  </a:lnTo>
                  <a:lnTo>
                    <a:pt x="0" y="485"/>
                  </a:lnTo>
                  <a:lnTo>
                    <a:pt x="2" y="488"/>
                  </a:lnTo>
                  <a:lnTo>
                    <a:pt x="3" y="490"/>
                  </a:lnTo>
                  <a:lnTo>
                    <a:pt x="5" y="491"/>
                  </a:lnTo>
                  <a:lnTo>
                    <a:pt x="9" y="490"/>
                  </a:lnTo>
                  <a:lnTo>
                    <a:pt x="9" y="490"/>
                  </a:lnTo>
                  <a:lnTo>
                    <a:pt x="40" y="479"/>
                  </a:lnTo>
                  <a:lnTo>
                    <a:pt x="70" y="467"/>
                  </a:lnTo>
                  <a:lnTo>
                    <a:pt x="100" y="453"/>
                  </a:lnTo>
                  <a:lnTo>
                    <a:pt x="129" y="437"/>
                  </a:lnTo>
                  <a:lnTo>
                    <a:pt x="158" y="420"/>
                  </a:lnTo>
                  <a:lnTo>
                    <a:pt x="184" y="401"/>
                  </a:lnTo>
                  <a:lnTo>
                    <a:pt x="210" y="382"/>
                  </a:lnTo>
                  <a:lnTo>
                    <a:pt x="234" y="359"/>
                  </a:lnTo>
                  <a:lnTo>
                    <a:pt x="234" y="359"/>
                  </a:lnTo>
                  <a:lnTo>
                    <a:pt x="260" y="335"/>
                  </a:lnTo>
                  <a:lnTo>
                    <a:pt x="284" y="311"/>
                  </a:lnTo>
                  <a:lnTo>
                    <a:pt x="307" y="285"/>
                  </a:lnTo>
                  <a:lnTo>
                    <a:pt x="328" y="258"/>
                  </a:lnTo>
                  <a:lnTo>
                    <a:pt x="328" y="258"/>
                  </a:lnTo>
                  <a:lnTo>
                    <a:pt x="375" y="202"/>
                  </a:lnTo>
                  <a:lnTo>
                    <a:pt x="422" y="145"/>
                  </a:lnTo>
                  <a:lnTo>
                    <a:pt x="422" y="145"/>
                  </a:lnTo>
                  <a:lnTo>
                    <a:pt x="529" y="13"/>
                  </a:lnTo>
                  <a:lnTo>
                    <a:pt x="529" y="13"/>
                  </a:lnTo>
                  <a:lnTo>
                    <a:pt x="530" y="9"/>
                  </a:lnTo>
                  <a:lnTo>
                    <a:pt x="530" y="7"/>
                  </a:lnTo>
                  <a:lnTo>
                    <a:pt x="530" y="5"/>
                  </a:lnTo>
                  <a:lnTo>
                    <a:pt x="527" y="2"/>
                  </a:lnTo>
                  <a:lnTo>
                    <a:pt x="525" y="1"/>
                  </a:lnTo>
                  <a:lnTo>
                    <a:pt x="523" y="0"/>
                  </a:lnTo>
                  <a:lnTo>
                    <a:pt x="520" y="1"/>
                  </a:lnTo>
                  <a:lnTo>
                    <a:pt x="518" y="2"/>
                  </a:lnTo>
                  <a:lnTo>
                    <a:pt x="518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36" name="Freeform 132">
              <a:extLst>
                <a:ext uri="{FF2B5EF4-FFF2-40B4-BE49-F238E27FC236}">
                  <a16:creationId xmlns:a16="http://schemas.microsoft.com/office/drawing/2014/main" id="{F3B8CE18-3C6C-97DD-6A25-59DA6B237AEE}"/>
                </a:ext>
              </a:extLst>
            </p:cNvPr>
            <p:cNvSpPr>
              <a:spLocks/>
            </p:cNvSpPr>
            <p:nvPr/>
          </p:nvSpPr>
          <p:spPr bwMode="auto">
            <a:xfrm>
              <a:off x="4836" y="1627"/>
              <a:ext cx="491" cy="2679"/>
            </a:xfrm>
            <a:custGeom>
              <a:avLst/>
              <a:gdLst>
                <a:gd name="T0" fmla="*/ 319 w 1963"/>
                <a:gd name="T1" fmla="*/ 477 h 10717"/>
                <a:gd name="T2" fmla="*/ 643 w 1963"/>
                <a:gd name="T3" fmla="*/ 940 h 10717"/>
                <a:gd name="T4" fmla="*/ 768 w 1963"/>
                <a:gd name="T5" fmla="*/ 1113 h 10717"/>
                <a:gd name="T6" fmla="*/ 824 w 1963"/>
                <a:gd name="T7" fmla="*/ 1191 h 10717"/>
                <a:gd name="T8" fmla="*/ 945 w 1963"/>
                <a:gd name="T9" fmla="*/ 1368 h 10717"/>
                <a:gd name="T10" fmla="*/ 1232 w 1963"/>
                <a:gd name="T11" fmla="*/ 1806 h 10717"/>
                <a:gd name="T12" fmla="*/ 1367 w 1963"/>
                <a:gd name="T13" fmla="*/ 2037 h 10717"/>
                <a:gd name="T14" fmla="*/ 1557 w 1963"/>
                <a:gd name="T15" fmla="*/ 2394 h 10717"/>
                <a:gd name="T16" fmla="*/ 1696 w 1963"/>
                <a:gd name="T17" fmla="*/ 2707 h 10717"/>
                <a:gd name="T18" fmla="*/ 1788 w 1963"/>
                <a:gd name="T19" fmla="*/ 2957 h 10717"/>
                <a:gd name="T20" fmla="*/ 1874 w 1963"/>
                <a:gd name="T21" fmla="*/ 3275 h 10717"/>
                <a:gd name="T22" fmla="*/ 1929 w 1963"/>
                <a:gd name="T23" fmla="*/ 3600 h 10717"/>
                <a:gd name="T24" fmla="*/ 1949 w 1963"/>
                <a:gd name="T25" fmla="*/ 3869 h 10717"/>
                <a:gd name="T26" fmla="*/ 1941 w 1963"/>
                <a:gd name="T27" fmla="*/ 4225 h 10717"/>
                <a:gd name="T28" fmla="*/ 1904 w 1963"/>
                <a:gd name="T29" fmla="*/ 4580 h 10717"/>
                <a:gd name="T30" fmla="*/ 1817 w 1963"/>
                <a:gd name="T31" fmla="*/ 5072 h 10717"/>
                <a:gd name="T32" fmla="*/ 1630 w 1963"/>
                <a:gd name="T33" fmla="*/ 5907 h 10717"/>
                <a:gd name="T34" fmla="*/ 1477 w 1963"/>
                <a:gd name="T35" fmla="*/ 6604 h 10717"/>
                <a:gd name="T36" fmla="*/ 1287 w 1963"/>
                <a:gd name="T37" fmla="*/ 7446 h 10717"/>
                <a:gd name="T38" fmla="*/ 1099 w 1963"/>
                <a:gd name="T39" fmla="*/ 8293 h 10717"/>
                <a:gd name="T40" fmla="*/ 982 w 1963"/>
                <a:gd name="T41" fmla="*/ 8821 h 10717"/>
                <a:gd name="T42" fmla="*/ 832 w 1963"/>
                <a:gd name="T43" fmla="*/ 9504 h 10717"/>
                <a:gd name="T44" fmla="*/ 607 w 1963"/>
                <a:gd name="T45" fmla="*/ 10449 h 10717"/>
                <a:gd name="T46" fmla="*/ 538 w 1963"/>
                <a:gd name="T47" fmla="*/ 10708 h 10717"/>
                <a:gd name="T48" fmla="*/ 545 w 1963"/>
                <a:gd name="T49" fmla="*/ 10717 h 10717"/>
                <a:gd name="T50" fmla="*/ 570 w 1963"/>
                <a:gd name="T51" fmla="*/ 10646 h 10717"/>
                <a:gd name="T52" fmla="*/ 687 w 1963"/>
                <a:gd name="T53" fmla="*/ 10178 h 10717"/>
                <a:gd name="T54" fmla="*/ 881 w 1963"/>
                <a:gd name="T55" fmla="*/ 9352 h 10717"/>
                <a:gd name="T56" fmla="*/ 1029 w 1963"/>
                <a:gd name="T57" fmla="*/ 8664 h 10717"/>
                <a:gd name="T58" fmla="*/ 1064 w 1963"/>
                <a:gd name="T59" fmla="*/ 8535 h 10717"/>
                <a:gd name="T60" fmla="*/ 1106 w 1963"/>
                <a:gd name="T61" fmla="*/ 8334 h 10717"/>
                <a:gd name="T62" fmla="*/ 1179 w 1963"/>
                <a:gd name="T63" fmla="*/ 7989 h 10717"/>
                <a:gd name="T64" fmla="*/ 1440 w 1963"/>
                <a:gd name="T65" fmla="*/ 6847 h 10717"/>
                <a:gd name="T66" fmla="*/ 1627 w 1963"/>
                <a:gd name="T67" fmla="*/ 5991 h 10717"/>
                <a:gd name="T68" fmla="*/ 1666 w 1963"/>
                <a:gd name="T69" fmla="*/ 5788 h 10717"/>
                <a:gd name="T70" fmla="*/ 1695 w 1963"/>
                <a:gd name="T71" fmla="*/ 5682 h 10717"/>
                <a:gd name="T72" fmla="*/ 1747 w 1963"/>
                <a:gd name="T73" fmla="*/ 5461 h 10717"/>
                <a:gd name="T74" fmla="*/ 1863 w 1963"/>
                <a:gd name="T75" fmla="*/ 4898 h 10717"/>
                <a:gd name="T76" fmla="*/ 1931 w 1963"/>
                <a:gd name="T77" fmla="*/ 4479 h 10717"/>
                <a:gd name="T78" fmla="*/ 1961 w 1963"/>
                <a:gd name="T79" fmla="*/ 4127 h 10717"/>
                <a:gd name="T80" fmla="*/ 1962 w 1963"/>
                <a:gd name="T81" fmla="*/ 3855 h 10717"/>
                <a:gd name="T82" fmla="*/ 1933 w 1963"/>
                <a:gd name="T83" fmla="*/ 3524 h 10717"/>
                <a:gd name="T84" fmla="*/ 1871 w 1963"/>
                <a:gd name="T85" fmla="*/ 3199 h 10717"/>
                <a:gd name="T86" fmla="*/ 1799 w 1963"/>
                <a:gd name="T87" fmla="*/ 2945 h 10717"/>
                <a:gd name="T88" fmla="*/ 1688 w 1963"/>
                <a:gd name="T89" fmla="*/ 2647 h 10717"/>
                <a:gd name="T90" fmla="*/ 1579 w 1963"/>
                <a:gd name="T91" fmla="*/ 2410 h 10717"/>
                <a:gd name="T92" fmla="*/ 1390 w 1963"/>
                <a:gd name="T93" fmla="*/ 2056 h 10717"/>
                <a:gd name="T94" fmla="*/ 1331 w 1963"/>
                <a:gd name="T95" fmla="*/ 1941 h 10717"/>
                <a:gd name="T96" fmla="*/ 1112 w 1963"/>
                <a:gd name="T97" fmla="*/ 1590 h 10717"/>
                <a:gd name="T98" fmla="*/ 888 w 1963"/>
                <a:gd name="T99" fmla="*/ 1264 h 10717"/>
                <a:gd name="T100" fmla="*/ 825 w 1963"/>
                <a:gd name="T101" fmla="*/ 1161 h 10717"/>
                <a:gd name="T102" fmla="*/ 756 w 1963"/>
                <a:gd name="T103" fmla="*/ 1074 h 10717"/>
                <a:gd name="T104" fmla="*/ 700 w 1963"/>
                <a:gd name="T105" fmla="*/ 994 h 10717"/>
                <a:gd name="T106" fmla="*/ 533 w 1963"/>
                <a:gd name="T107" fmla="*/ 762 h 10717"/>
                <a:gd name="T108" fmla="*/ 175 w 1963"/>
                <a:gd name="T109" fmla="*/ 235 h 10717"/>
                <a:gd name="T110" fmla="*/ 11 w 1963"/>
                <a:gd name="T111" fmla="*/ 0 h 10717"/>
                <a:gd name="T112" fmla="*/ 0 w 1963"/>
                <a:gd name="T113" fmla="*/ 4 h 10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963" h="10717">
                  <a:moveTo>
                    <a:pt x="1" y="9"/>
                  </a:moveTo>
                  <a:lnTo>
                    <a:pt x="1" y="9"/>
                  </a:lnTo>
                  <a:lnTo>
                    <a:pt x="82" y="125"/>
                  </a:lnTo>
                  <a:lnTo>
                    <a:pt x="162" y="242"/>
                  </a:lnTo>
                  <a:lnTo>
                    <a:pt x="319" y="477"/>
                  </a:lnTo>
                  <a:lnTo>
                    <a:pt x="399" y="593"/>
                  </a:lnTo>
                  <a:lnTo>
                    <a:pt x="478" y="710"/>
                  </a:lnTo>
                  <a:lnTo>
                    <a:pt x="559" y="825"/>
                  </a:lnTo>
                  <a:lnTo>
                    <a:pt x="601" y="883"/>
                  </a:lnTo>
                  <a:lnTo>
                    <a:pt x="643" y="940"/>
                  </a:lnTo>
                  <a:lnTo>
                    <a:pt x="643" y="940"/>
                  </a:lnTo>
                  <a:lnTo>
                    <a:pt x="678" y="990"/>
                  </a:lnTo>
                  <a:lnTo>
                    <a:pt x="713" y="1039"/>
                  </a:lnTo>
                  <a:lnTo>
                    <a:pt x="749" y="1089"/>
                  </a:lnTo>
                  <a:lnTo>
                    <a:pt x="768" y="1113"/>
                  </a:lnTo>
                  <a:lnTo>
                    <a:pt x="788" y="1136"/>
                  </a:lnTo>
                  <a:lnTo>
                    <a:pt x="788" y="1136"/>
                  </a:lnTo>
                  <a:lnTo>
                    <a:pt x="798" y="1149"/>
                  </a:lnTo>
                  <a:lnTo>
                    <a:pt x="807" y="1162"/>
                  </a:lnTo>
                  <a:lnTo>
                    <a:pt x="824" y="1191"/>
                  </a:lnTo>
                  <a:lnTo>
                    <a:pt x="840" y="1220"/>
                  </a:lnTo>
                  <a:lnTo>
                    <a:pt x="849" y="1234"/>
                  </a:lnTo>
                  <a:lnTo>
                    <a:pt x="858" y="1247"/>
                  </a:lnTo>
                  <a:lnTo>
                    <a:pt x="858" y="1247"/>
                  </a:lnTo>
                  <a:lnTo>
                    <a:pt x="945" y="1368"/>
                  </a:lnTo>
                  <a:lnTo>
                    <a:pt x="945" y="1368"/>
                  </a:lnTo>
                  <a:lnTo>
                    <a:pt x="1018" y="1476"/>
                  </a:lnTo>
                  <a:lnTo>
                    <a:pt x="1091" y="1585"/>
                  </a:lnTo>
                  <a:lnTo>
                    <a:pt x="1162" y="1696"/>
                  </a:lnTo>
                  <a:lnTo>
                    <a:pt x="1232" y="1806"/>
                  </a:lnTo>
                  <a:lnTo>
                    <a:pt x="1232" y="1806"/>
                  </a:lnTo>
                  <a:lnTo>
                    <a:pt x="1267" y="1863"/>
                  </a:lnTo>
                  <a:lnTo>
                    <a:pt x="1301" y="1921"/>
                  </a:lnTo>
                  <a:lnTo>
                    <a:pt x="1335" y="1978"/>
                  </a:lnTo>
                  <a:lnTo>
                    <a:pt x="1367" y="2037"/>
                  </a:lnTo>
                  <a:lnTo>
                    <a:pt x="1432" y="2155"/>
                  </a:lnTo>
                  <a:lnTo>
                    <a:pt x="1495" y="2273"/>
                  </a:lnTo>
                  <a:lnTo>
                    <a:pt x="1495" y="2273"/>
                  </a:lnTo>
                  <a:lnTo>
                    <a:pt x="1526" y="2334"/>
                  </a:lnTo>
                  <a:lnTo>
                    <a:pt x="1557" y="2394"/>
                  </a:lnTo>
                  <a:lnTo>
                    <a:pt x="1587" y="2457"/>
                  </a:lnTo>
                  <a:lnTo>
                    <a:pt x="1616" y="2518"/>
                  </a:lnTo>
                  <a:lnTo>
                    <a:pt x="1644" y="2581"/>
                  </a:lnTo>
                  <a:lnTo>
                    <a:pt x="1670" y="2643"/>
                  </a:lnTo>
                  <a:lnTo>
                    <a:pt x="1696" y="2707"/>
                  </a:lnTo>
                  <a:lnTo>
                    <a:pt x="1722" y="2771"/>
                  </a:lnTo>
                  <a:lnTo>
                    <a:pt x="1722" y="2771"/>
                  </a:lnTo>
                  <a:lnTo>
                    <a:pt x="1744" y="2832"/>
                  </a:lnTo>
                  <a:lnTo>
                    <a:pt x="1766" y="2894"/>
                  </a:lnTo>
                  <a:lnTo>
                    <a:pt x="1788" y="2957"/>
                  </a:lnTo>
                  <a:lnTo>
                    <a:pt x="1807" y="3021"/>
                  </a:lnTo>
                  <a:lnTo>
                    <a:pt x="1825" y="3083"/>
                  </a:lnTo>
                  <a:lnTo>
                    <a:pt x="1843" y="3147"/>
                  </a:lnTo>
                  <a:lnTo>
                    <a:pt x="1859" y="3212"/>
                  </a:lnTo>
                  <a:lnTo>
                    <a:pt x="1874" y="3275"/>
                  </a:lnTo>
                  <a:lnTo>
                    <a:pt x="1887" y="3340"/>
                  </a:lnTo>
                  <a:lnTo>
                    <a:pt x="1899" y="3405"/>
                  </a:lnTo>
                  <a:lnTo>
                    <a:pt x="1911" y="3470"/>
                  </a:lnTo>
                  <a:lnTo>
                    <a:pt x="1921" y="3535"/>
                  </a:lnTo>
                  <a:lnTo>
                    <a:pt x="1929" y="3600"/>
                  </a:lnTo>
                  <a:lnTo>
                    <a:pt x="1935" y="3666"/>
                  </a:lnTo>
                  <a:lnTo>
                    <a:pt x="1941" y="3732"/>
                  </a:lnTo>
                  <a:lnTo>
                    <a:pt x="1945" y="3798"/>
                  </a:lnTo>
                  <a:lnTo>
                    <a:pt x="1945" y="3798"/>
                  </a:lnTo>
                  <a:lnTo>
                    <a:pt x="1949" y="3869"/>
                  </a:lnTo>
                  <a:lnTo>
                    <a:pt x="1950" y="3941"/>
                  </a:lnTo>
                  <a:lnTo>
                    <a:pt x="1950" y="4012"/>
                  </a:lnTo>
                  <a:lnTo>
                    <a:pt x="1947" y="4083"/>
                  </a:lnTo>
                  <a:lnTo>
                    <a:pt x="1945" y="4154"/>
                  </a:lnTo>
                  <a:lnTo>
                    <a:pt x="1941" y="4225"/>
                  </a:lnTo>
                  <a:lnTo>
                    <a:pt x="1935" y="4296"/>
                  </a:lnTo>
                  <a:lnTo>
                    <a:pt x="1929" y="4367"/>
                  </a:lnTo>
                  <a:lnTo>
                    <a:pt x="1922" y="4438"/>
                  </a:lnTo>
                  <a:lnTo>
                    <a:pt x="1914" y="4509"/>
                  </a:lnTo>
                  <a:lnTo>
                    <a:pt x="1904" y="4580"/>
                  </a:lnTo>
                  <a:lnTo>
                    <a:pt x="1893" y="4650"/>
                  </a:lnTo>
                  <a:lnTo>
                    <a:pt x="1883" y="4720"/>
                  </a:lnTo>
                  <a:lnTo>
                    <a:pt x="1871" y="4790"/>
                  </a:lnTo>
                  <a:lnTo>
                    <a:pt x="1845" y="4931"/>
                  </a:lnTo>
                  <a:lnTo>
                    <a:pt x="1817" y="5072"/>
                  </a:lnTo>
                  <a:lnTo>
                    <a:pt x="1788" y="5211"/>
                  </a:lnTo>
                  <a:lnTo>
                    <a:pt x="1756" y="5350"/>
                  </a:lnTo>
                  <a:lnTo>
                    <a:pt x="1725" y="5490"/>
                  </a:lnTo>
                  <a:lnTo>
                    <a:pt x="1660" y="5768"/>
                  </a:lnTo>
                  <a:lnTo>
                    <a:pt x="1630" y="5907"/>
                  </a:lnTo>
                  <a:lnTo>
                    <a:pt x="1600" y="6045"/>
                  </a:lnTo>
                  <a:lnTo>
                    <a:pt x="1600" y="6045"/>
                  </a:lnTo>
                  <a:lnTo>
                    <a:pt x="1570" y="6185"/>
                  </a:lnTo>
                  <a:lnTo>
                    <a:pt x="1539" y="6325"/>
                  </a:lnTo>
                  <a:lnTo>
                    <a:pt x="1477" y="6604"/>
                  </a:lnTo>
                  <a:lnTo>
                    <a:pt x="1413" y="6884"/>
                  </a:lnTo>
                  <a:lnTo>
                    <a:pt x="1351" y="7164"/>
                  </a:lnTo>
                  <a:lnTo>
                    <a:pt x="1351" y="7164"/>
                  </a:lnTo>
                  <a:lnTo>
                    <a:pt x="1319" y="7305"/>
                  </a:lnTo>
                  <a:lnTo>
                    <a:pt x="1287" y="7446"/>
                  </a:lnTo>
                  <a:lnTo>
                    <a:pt x="1222" y="7728"/>
                  </a:lnTo>
                  <a:lnTo>
                    <a:pt x="1190" y="7869"/>
                  </a:lnTo>
                  <a:lnTo>
                    <a:pt x="1159" y="8010"/>
                  </a:lnTo>
                  <a:lnTo>
                    <a:pt x="1127" y="8151"/>
                  </a:lnTo>
                  <a:lnTo>
                    <a:pt x="1099" y="8293"/>
                  </a:lnTo>
                  <a:lnTo>
                    <a:pt x="1099" y="8293"/>
                  </a:lnTo>
                  <a:lnTo>
                    <a:pt x="1071" y="8426"/>
                  </a:lnTo>
                  <a:lnTo>
                    <a:pt x="1041" y="8557"/>
                  </a:lnTo>
                  <a:lnTo>
                    <a:pt x="1012" y="8689"/>
                  </a:lnTo>
                  <a:lnTo>
                    <a:pt x="982" y="8821"/>
                  </a:lnTo>
                  <a:lnTo>
                    <a:pt x="982" y="8821"/>
                  </a:lnTo>
                  <a:lnTo>
                    <a:pt x="923" y="9095"/>
                  </a:lnTo>
                  <a:lnTo>
                    <a:pt x="863" y="9369"/>
                  </a:lnTo>
                  <a:lnTo>
                    <a:pt x="863" y="9369"/>
                  </a:lnTo>
                  <a:lnTo>
                    <a:pt x="832" y="9504"/>
                  </a:lnTo>
                  <a:lnTo>
                    <a:pt x="801" y="9640"/>
                  </a:lnTo>
                  <a:lnTo>
                    <a:pt x="736" y="9909"/>
                  </a:lnTo>
                  <a:lnTo>
                    <a:pt x="671" y="10178"/>
                  </a:lnTo>
                  <a:lnTo>
                    <a:pt x="607" y="10449"/>
                  </a:lnTo>
                  <a:lnTo>
                    <a:pt x="607" y="10449"/>
                  </a:lnTo>
                  <a:lnTo>
                    <a:pt x="592" y="10514"/>
                  </a:lnTo>
                  <a:lnTo>
                    <a:pt x="574" y="10579"/>
                  </a:lnTo>
                  <a:lnTo>
                    <a:pt x="556" y="10644"/>
                  </a:lnTo>
                  <a:lnTo>
                    <a:pt x="538" y="10708"/>
                  </a:lnTo>
                  <a:lnTo>
                    <a:pt x="538" y="10708"/>
                  </a:lnTo>
                  <a:lnTo>
                    <a:pt x="538" y="10711"/>
                  </a:lnTo>
                  <a:lnTo>
                    <a:pt x="538" y="10713"/>
                  </a:lnTo>
                  <a:lnTo>
                    <a:pt x="540" y="10716"/>
                  </a:lnTo>
                  <a:lnTo>
                    <a:pt x="543" y="10717"/>
                  </a:lnTo>
                  <a:lnTo>
                    <a:pt x="545" y="10717"/>
                  </a:lnTo>
                  <a:lnTo>
                    <a:pt x="547" y="10717"/>
                  </a:lnTo>
                  <a:lnTo>
                    <a:pt x="550" y="10714"/>
                  </a:lnTo>
                  <a:lnTo>
                    <a:pt x="551" y="10712"/>
                  </a:lnTo>
                  <a:lnTo>
                    <a:pt x="551" y="10712"/>
                  </a:lnTo>
                  <a:lnTo>
                    <a:pt x="570" y="10646"/>
                  </a:lnTo>
                  <a:lnTo>
                    <a:pt x="588" y="10580"/>
                  </a:lnTo>
                  <a:lnTo>
                    <a:pt x="606" y="10513"/>
                  </a:lnTo>
                  <a:lnTo>
                    <a:pt x="622" y="10446"/>
                  </a:lnTo>
                  <a:lnTo>
                    <a:pt x="654" y="10312"/>
                  </a:lnTo>
                  <a:lnTo>
                    <a:pt x="687" y="10178"/>
                  </a:lnTo>
                  <a:lnTo>
                    <a:pt x="687" y="10178"/>
                  </a:lnTo>
                  <a:lnTo>
                    <a:pt x="754" y="9902"/>
                  </a:lnTo>
                  <a:lnTo>
                    <a:pt x="820" y="9624"/>
                  </a:lnTo>
                  <a:lnTo>
                    <a:pt x="820" y="9624"/>
                  </a:lnTo>
                  <a:lnTo>
                    <a:pt x="881" y="9352"/>
                  </a:lnTo>
                  <a:lnTo>
                    <a:pt x="941" y="9082"/>
                  </a:lnTo>
                  <a:lnTo>
                    <a:pt x="941" y="9082"/>
                  </a:lnTo>
                  <a:lnTo>
                    <a:pt x="1002" y="8796"/>
                  </a:lnTo>
                  <a:lnTo>
                    <a:pt x="1002" y="8796"/>
                  </a:lnTo>
                  <a:lnTo>
                    <a:pt x="1029" y="8664"/>
                  </a:lnTo>
                  <a:lnTo>
                    <a:pt x="1037" y="8631"/>
                  </a:lnTo>
                  <a:lnTo>
                    <a:pt x="1045" y="8599"/>
                  </a:lnTo>
                  <a:lnTo>
                    <a:pt x="1053" y="8566"/>
                  </a:lnTo>
                  <a:lnTo>
                    <a:pt x="1064" y="8535"/>
                  </a:lnTo>
                  <a:lnTo>
                    <a:pt x="1064" y="8535"/>
                  </a:lnTo>
                  <a:lnTo>
                    <a:pt x="1073" y="8503"/>
                  </a:lnTo>
                  <a:lnTo>
                    <a:pt x="1082" y="8470"/>
                  </a:lnTo>
                  <a:lnTo>
                    <a:pt x="1088" y="8436"/>
                  </a:lnTo>
                  <a:lnTo>
                    <a:pt x="1095" y="8403"/>
                  </a:lnTo>
                  <a:lnTo>
                    <a:pt x="1106" y="8334"/>
                  </a:lnTo>
                  <a:lnTo>
                    <a:pt x="1118" y="8268"/>
                  </a:lnTo>
                  <a:lnTo>
                    <a:pt x="1118" y="8268"/>
                  </a:lnTo>
                  <a:lnTo>
                    <a:pt x="1148" y="8127"/>
                  </a:lnTo>
                  <a:lnTo>
                    <a:pt x="1179" y="7989"/>
                  </a:lnTo>
                  <a:lnTo>
                    <a:pt x="1179" y="7989"/>
                  </a:lnTo>
                  <a:lnTo>
                    <a:pt x="1245" y="7704"/>
                  </a:lnTo>
                  <a:lnTo>
                    <a:pt x="1310" y="7418"/>
                  </a:lnTo>
                  <a:lnTo>
                    <a:pt x="1310" y="7418"/>
                  </a:lnTo>
                  <a:lnTo>
                    <a:pt x="1373" y="7133"/>
                  </a:lnTo>
                  <a:lnTo>
                    <a:pt x="1440" y="6847"/>
                  </a:lnTo>
                  <a:lnTo>
                    <a:pt x="1504" y="6562"/>
                  </a:lnTo>
                  <a:lnTo>
                    <a:pt x="1536" y="6419"/>
                  </a:lnTo>
                  <a:lnTo>
                    <a:pt x="1567" y="6276"/>
                  </a:lnTo>
                  <a:lnTo>
                    <a:pt x="1567" y="6276"/>
                  </a:lnTo>
                  <a:lnTo>
                    <a:pt x="1627" y="5991"/>
                  </a:lnTo>
                  <a:lnTo>
                    <a:pt x="1627" y="5991"/>
                  </a:lnTo>
                  <a:lnTo>
                    <a:pt x="1653" y="5864"/>
                  </a:lnTo>
                  <a:lnTo>
                    <a:pt x="1653" y="5864"/>
                  </a:lnTo>
                  <a:lnTo>
                    <a:pt x="1659" y="5826"/>
                  </a:lnTo>
                  <a:lnTo>
                    <a:pt x="1666" y="5788"/>
                  </a:lnTo>
                  <a:lnTo>
                    <a:pt x="1674" y="5750"/>
                  </a:lnTo>
                  <a:lnTo>
                    <a:pt x="1678" y="5730"/>
                  </a:lnTo>
                  <a:lnTo>
                    <a:pt x="1684" y="5713"/>
                  </a:lnTo>
                  <a:lnTo>
                    <a:pt x="1684" y="5713"/>
                  </a:lnTo>
                  <a:lnTo>
                    <a:pt x="1695" y="5682"/>
                  </a:lnTo>
                  <a:lnTo>
                    <a:pt x="1704" y="5652"/>
                  </a:lnTo>
                  <a:lnTo>
                    <a:pt x="1712" y="5620"/>
                  </a:lnTo>
                  <a:lnTo>
                    <a:pt x="1719" y="5588"/>
                  </a:lnTo>
                  <a:lnTo>
                    <a:pt x="1732" y="5525"/>
                  </a:lnTo>
                  <a:lnTo>
                    <a:pt x="1747" y="5461"/>
                  </a:lnTo>
                  <a:lnTo>
                    <a:pt x="1747" y="5461"/>
                  </a:lnTo>
                  <a:lnTo>
                    <a:pt x="1808" y="5176"/>
                  </a:lnTo>
                  <a:lnTo>
                    <a:pt x="1808" y="5176"/>
                  </a:lnTo>
                  <a:lnTo>
                    <a:pt x="1837" y="5038"/>
                  </a:lnTo>
                  <a:lnTo>
                    <a:pt x="1863" y="4898"/>
                  </a:lnTo>
                  <a:lnTo>
                    <a:pt x="1889" y="4759"/>
                  </a:lnTo>
                  <a:lnTo>
                    <a:pt x="1901" y="4689"/>
                  </a:lnTo>
                  <a:lnTo>
                    <a:pt x="1911" y="4619"/>
                  </a:lnTo>
                  <a:lnTo>
                    <a:pt x="1921" y="4550"/>
                  </a:lnTo>
                  <a:lnTo>
                    <a:pt x="1931" y="4479"/>
                  </a:lnTo>
                  <a:lnTo>
                    <a:pt x="1939" y="4409"/>
                  </a:lnTo>
                  <a:lnTo>
                    <a:pt x="1945" y="4338"/>
                  </a:lnTo>
                  <a:lnTo>
                    <a:pt x="1952" y="4267"/>
                  </a:lnTo>
                  <a:lnTo>
                    <a:pt x="1957" y="4198"/>
                  </a:lnTo>
                  <a:lnTo>
                    <a:pt x="1961" y="4127"/>
                  </a:lnTo>
                  <a:lnTo>
                    <a:pt x="1963" y="4056"/>
                  </a:lnTo>
                  <a:lnTo>
                    <a:pt x="1963" y="4056"/>
                  </a:lnTo>
                  <a:lnTo>
                    <a:pt x="1963" y="3988"/>
                  </a:lnTo>
                  <a:lnTo>
                    <a:pt x="1963" y="3922"/>
                  </a:lnTo>
                  <a:lnTo>
                    <a:pt x="1962" y="3855"/>
                  </a:lnTo>
                  <a:lnTo>
                    <a:pt x="1958" y="3789"/>
                  </a:lnTo>
                  <a:lnTo>
                    <a:pt x="1953" y="3723"/>
                  </a:lnTo>
                  <a:lnTo>
                    <a:pt x="1949" y="3657"/>
                  </a:lnTo>
                  <a:lnTo>
                    <a:pt x="1941" y="3590"/>
                  </a:lnTo>
                  <a:lnTo>
                    <a:pt x="1933" y="3524"/>
                  </a:lnTo>
                  <a:lnTo>
                    <a:pt x="1922" y="3459"/>
                  </a:lnTo>
                  <a:lnTo>
                    <a:pt x="1911" y="3393"/>
                  </a:lnTo>
                  <a:lnTo>
                    <a:pt x="1899" y="3328"/>
                  </a:lnTo>
                  <a:lnTo>
                    <a:pt x="1885" y="3263"/>
                  </a:lnTo>
                  <a:lnTo>
                    <a:pt x="1871" y="3199"/>
                  </a:lnTo>
                  <a:lnTo>
                    <a:pt x="1854" y="3134"/>
                  </a:lnTo>
                  <a:lnTo>
                    <a:pt x="1837" y="3070"/>
                  </a:lnTo>
                  <a:lnTo>
                    <a:pt x="1818" y="3005"/>
                  </a:lnTo>
                  <a:lnTo>
                    <a:pt x="1818" y="3005"/>
                  </a:lnTo>
                  <a:lnTo>
                    <a:pt x="1799" y="2945"/>
                  </a:lnTo>
                  <a:lnTo>
                    <a:pt x="1778" y="2885"/>
                  </a:lnTo>
                  <a:lnTo>
                    <a:pt x="1756" y="2825"/>
                  </a:lnTo>
                  <a:lnTo>
                    <a:pt x="1735" y="2765"/>
                  </a:lnTo>
                  <a:lnTo>
                    <a:pt x="1712" y="2706"/>
                  </a:lnTo>
                  <a:lnTo>
                    <a:pt x="1688" y="2647"/>
                  </a:lnTo>
                  <a:lnTo>
                    <a:pt x="1663" y="2588"/>
                  </a:lnTo>
                  <a:lnTo>
                    <a:pt x="1636" y="2530"/>
                  </a:lnTo>
                  <a:lnTo>
                    <a:pt x="1636" y="2530"/>
                  </a:lnTo>
                  <a:lnTo>
                    <a:pt x="1609" y="2470"/>
                  </a:lnTo>
                  <a:lnTo>
                    <a:pt x="1579" y="2410"/>
                  </a:lnTo>
                  <a:lnTo>
                    <a:pt x="1549" y="2350"/>
                  </a:lnTo>
                  <a:lnTo>
                    <a:pt x="1518" y="2291"/>
                  </a:lnTo>
                  <a:lnTo>
                    <a:pt x="1454" y="2174"/>
                  </a:lnTo>
                  <a:lnTo>
                    <a:pt x="1390" y="2056"/>
                  </a:lnTo>
                  <a:lnTo>
                    <a:pt x="1390" y="2056"/>
                  </a:lnTo>
                  <a:lnTo>
                    <a:pt x="1376" y="2026"/>
                  </a:lnTo>
                  <a:lnTo>
                    <a:pt x="1363" y="1998"/>
                  </a:lnTo>
                  <a:lnTo>
                    <a:pt x="1348" y="1969"/>
                  </a:lnTo>
                  <a:lnTo>
                    <a:pt x="1331" y="1941"/>
                  </a:lnTo>
                  <a:lnTo>
                    <a:pt x="1331" y="1941"/>
                  </a:lnTo>
                  <a:lnTo>
                    <a:pt x="1255" y="1815"/>
                  </a:lnTo>
                  <a:lnTo>
                    <a:pt x="1255" y="1815"/>
                  </a:lnTo>
                  <a:lnTo>
                    <a:pt x="1184" y="1703"/>
                  </a:lnTo>
                  <a:lnTo>
                    <a:pt x="1112" y="1590"/>
                  </a:lnTo>
                  <a:lnTo>
                    <a:pt x="1112" y="1590"/>
                  </a:lnTo>
                  <a:lnTo>
                    <a:pt x="1037" y="1479"/>
                  </a:lnTo>
                  <a:lnTo>
                    <a:pt x="963" y="1369"/>
                  </a:lnTo>
                  <a:lnTo>
                    <a:pt x="963" y="1369"/>
                  </a:lnTo>
                  <a:lnTo>
                    <a:pt x="888" y="1264"/>
                  </a:lnTo>
                  <a:lnTo>
                    <a:pt x="888" y="1264"/>
                  </a:lnTo>
                  <a:lnTo>
                    <a:pt x="879" y="1250"/>
                  </a:lnTo>
                  <a:lnTo>
                    <a:pt x="869" y="1235"/>
                  </a:lnTo>
                  <a:lnTo>
                    <a:pt x="851" y="1205"/>
                  </a:lnTo>
                  <a:lnTo>
                    <a:pt x="833" y="1175"/>
                  </a:lnTo>
                  <a:lnTo>
                    <a:pt x="825" y="1161"/>
                  </a:lnTo>
                  <a:lnTo>
                    <a:pt x="815" y="1146"/>
                  </a:lnTo>
                  <a:lnTo>
                    <a:pt x="815" y="1146"/>
                  </a:lnTo>
                  <a:lnTo>
                    <a:pt x="796" y="1122"/>
                  </a:lnTo>
                  <a:lnTo>
                    <a:pt x="776" y="1098"/>
                  </a:lnTo>
                  <a:lnTo>
                    <a:pt x="756" y="1074"/>
                  </a:lnTo>
                  <a:lnTo>
                    <a:pt x="747" y="1062"/>
                  </a:lnTo>
                  <a:lnTo>
                    <a:pt x="737" y="1049"/>
                  </a:lnTo>
                  <a:lnTo>
                    <a:pt x="737" y="1049"/>
                  </a:lnTo>
                  <a:lnTo>
                    <a:pt x="719" y="1021"/>
                  </a:lnTo>
                  <a:lnTo>
                    <a:pt x="700" y="994"/>
                  </a:lnTo>
                  <a:lnTo>
                    <a:pt x="661" y="940"/>
                  </a:lnTo>
                  <a:lnTo>
                    <a:pt x="661" y="940"/>
                  </a:lnTo>
                  <a:lnTo>
                    <a:pt x="617" y="881"/>
                  </a:lnTo>
                  <a:lnTo>
                    <a:pt x="575" y="822"/>
                  </a:lnTo>
                  <a:lnTo>
                    <a:pt x="533" y="762"/>
                  </a:lnTo>
                  <a:lnTo>
                    <a:pt x="491" y="702"/>
                  </a:lnTo>
                  <a:lnTo>
                    <a:pt x="491" y="702"/>
                  </a:lnTo>
                  <a:lnTo>
                    <a:pt x="412" y="585"/>
                  </a:lnTo>
                  <a:lnTo>
                    <a:pt x="334" y="468"/>
                  </a:lnTo>
                  <a:lnTo>
                    <a:pt x="175" y="235"/>
                  </a:lnTo>
                  <a:lnTo>
                    <a:pt x="175" y="235"/>
                  </a:lnTo>
                  <a:lnTo>
                    <a:pt x="95" y="119"/>
                  </a:lnTo>
                  <a:lnTo>
                    <a:pt x="13" y="2"/>
                  </a:lnTo>
                  <a:lnTo>
                    <a:pt x="13" y="2"/>
                  </a:lnTo>
                  <a:lnTo>
                    <a:pt x="11" y="0"/>
                  </a:lnTo>
                  <a:lnTo>
                    <a:pt x="8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1" y="2"/>
                  </a:lnTo>
                  <a:lnTo>
                    <a:pt x="0" y="4"/>
                  </a:lnTo>
                  <a:lnTo>
                    <a:pt x="0" y="7"/>
                  </a:lnTo>
                  <a:lnTo>
                    <a:pt x="1" y="9"/>
                  </a:lnTo>
                  <a:lnTo>
                    <a:pt x="1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37" name="Freeform 133">
              <a:extLst>
                <a:ext uri="{FF2B5EF4-FFF2-40B4-BE49-F238E27FC236}">
                  <a16:creationId xmlns:a16="http://schemas.microsoft.com/office/drawing/2014/main" id="{D9C83822-A900-AFA6-3E5A-084B86C747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8" y="1844"/>
              <a:ext cx="760" cy="2462"/>
            </a:xfrm>
            <a:custGeom>
              <a:avLst/>
              <a:gdLst>
                <a:gd name="T0" fmla="*/ 2891 w 3043"/>
                <a:gd name="T1" fmla="*/ 224 h 9848"/>
                <a:gd name="T2" fmla="*/ 2477 w 3043"/>
                <a:gd name="T3" fmla="*/ 886 h 9848"/>
                <a:gd name="T4" fmla="*/ 2272 w 3043"/>
                <a:gd name="T5" fmla="*/ 1223 h 9848"/>
                <a:gd name="T6" fmla="*/ 2140 w 3043"/>
                <a:gd name="T7" fmla="*/ 1447 h 9848"/>
                <a:gd name="T8" fmla="*/ 1944 w 3043"/>
                <a:gd name="T9" fmla="*/ 1775 h 9848"/>
                <a:gd name="T10" fmla="*/ 1699 w 3043"/>
                <a:gd name="T11" fmla="*/ 2213 h 9848"/>
                <a:gd name="T12" fmla="*/ 1464 w 3043"/>
                <a:gd name="T13" fmla="*/ 2655 h 9848"/>
                <a:gd name="T14" fmla="*/ 1296 w 3043"/>
                <a:gd name="T15" fmla="*/ 2991 h 9848"/>
                <a:gd name="T16" fmla="*/ 1135 w 3043"/>
                <a:gd name="T17" fmla="*/ 3331 h 9848"/>
                <a:gd name="T18" fmla="*/ 1033 w 3043"/>
                <a:gd name="T19" fmla="*/ 3559 h 9848"/>
                <a:gd name="T20" fmla="*/ 893 w 3043"/>
                <a:gd name="T21" fmla="*/ 3896 h 9848"/>
                <a:gd name="T22" fmla="*/ 803 w 3043"/>
                <a:gd name="T23" fmla="*/ 4125 h 9848"/>
                <a:gd name="T24" fmla="*/ 719 w 3043"/>
                <a:gd name="T25" fmla="*/ 4361 h 9848"/>
                <a:gd name="T26" fmla="*/ 684 w 3043"/>
                <a:gd name="T27" fmla="*/ 4480 h 9848"/>
                <a:gd name="T28" fmla="*/ 645 w 3043"/>
                <a:gd name="T29" fmla="*/ 4603 h 9848"/>
                <a:gd name="T30" fmla="*/ 603 w 3043"/>
                <a:gd name="T31" fmla="*/ 4725 h 9848"/>
                <a:gd name="T32" fmla="*/ 527 w 3043"/>
                <a:gd name="T33" fmla="*/ 4974 h 9848"/>
                <a:gd name="T34" fmla="*/ 432 w 3043"/>
                <a:gd name="T35" fmla="*/ 5350 h 9848"/>
                <a:gd name="T36" fmla="*/ 379 w 3043"/>
                <a:gd name="T37" fmla="*/ 5602 h 9848"/>
                <a:gd name="T38" fmla="*/ 315 w 3043"/>
                <a:gd name="T39" fmla="*/ 5977 h 9848"/>
                <a:gd name="T40" fmla="*/ 264 w 3043"/>
                <a:gd name="T41" fmla="*/ 6355 h 9848"/>
                <a:gd name="T42" fmla="*/ 225 w 3043"/>
                <a:gd name="T43" fmla="*/ 6734 h 9848"/>
                <a:gd name="T44" fmla="*/ 193 w 3043"/>
                <a:gd name="T45" fmla="*/ 7114 h 9848"/>
                <a:gd name="T46" fmla="*/ 169 w 3043"/>
                <a:gd name="T47" fmla="*/ 7495 h 9848"/>
                <a:gd name="T48" fmla="*/ 130 w 3043"/>
                <a:gd name="T49" fmla="*/ 8280 h 9848"/>
                <a:gd name="T50" fmla="*/ 93 w 3043"/>
                <a:gd name="T51" fmla="*/ 8934 h 9848"/>
                <a:gd name="T52" fmla="*/ 61 w 3043"/>
                <a:gd name="T53" fmla="*/ 9326 h 9848"/>
                <a:gd name="T54" fmla="*/ 35 w 3043"/>
                <a:gd name="T55" fmla="*/ 9587 h 9848"/>
                <a:gd name="T56" fmla="*/ 11 w 3043"/>
                <a:gd name="T57" fmla="*/ 9777 h 9848"/>
                <a:gd name="T58" fmla="*/ 0 w 3043"/>
                <a:gd name="T59" fmla="*/ 9838 h 9848"/>
                <a:gd name="T60" fmla="*/ 2 w 3043"/>
                <a:gd name="T61" fmla="*/ 9846 h 9848"/>
                <a:gd name="T62" fmla="*/ 11 w 3043"/>
                <a:gd name="T63" fmla="*/ 9846 h 9848"/>
                <a:gd name="T64" fmla="*/ 13 w 3043"/>
                <a:gd name="T65" fmla="*/ 9843 h 9848"/>
                <a:gd name="T66" fmla="*/ 43 w 3043"/>
                <a:gd name="T67" fmla="*/ 9661 h 9848"/>
                <a:gd name="T68" fmla="*/ 73 w 3043"/>
                <a:gd name="T69" fmla="*/ 9355 h 9848"/>
                <a:gd name="T70" fmla="*/ 96 w 3043"/>
                <a:gd name="T71" fmla="*/ 9089 h 9848"/>
                <a:gd name="T72" fmla="*/ 115 w 3043"/>
                <a:gd name="T73" fmla="*/ 8822 h 9848"/>
                <a:gd name="T74" fmla="*/ 168 w 3043"/>
                <a:gd name="T75" fmla="*/ 7798 h 9848"/>
                <a:gd name="T76" fmla="*/ 197 w 3043"/>
                <a:gd name="T77" fmla="*/ 7282 h 9848"/>
                <a:gd name="T78" fmla="*/ 225 w 3043"/>
                <a:gd name="T79" fmla="*/ 6896 h 9848"/>
                <a:gd name="T80" fmla="*/ 261 w 3043"/>
                <a:gd name="T81" fmla="*/ 6510 h 9848"/>
                <a:gd name="T82" fmla="*/ 307 w 3043"/>
                <a:gd name="T83" fmla="*/ 6126 h 9848"/>
                <a:gd name="T84" fmla="*/ 367 w 3043"/>
                <a:gd name="T85" fmla="*/ 5742 h 9848"/>
                <a:gd name="T86" fmla="*/ 417 w 3043"/>
                <a:gd name="T87" fmla="*/ 5491 h 9848"/>
                <a:gd name="T88" fmla="*/ 504 w 3043"/>
                <a:gd name="T89" fmla="*/ 5116 h 9848"/>
                <a:gd name="T90" fmla="*/ 611 w 3043"/>
                <a:gd name="T91" fmla="*/ 4747 h 9848"/>
                <a:gd name="T92" fmla="*/ 689 w 3043"/>
                <a:gd name="T93" fmla="*/ 4506 h 9848"/>
                <a:gd name="T94" fmla="*/ 813 w 3043"/>
                <a:gd name="T95" fmla="*/ 4149 h 9848"/>
                <a:gd name="T96" fmla="*/ 949 w 3043"/>
                <a:gd name="T97" fmla="*/ 3796 h 9848"/>
                <a:gd name="T98" fmla="*/ 1046 w 3043"/>
                <a:gd name="T99" fmla="*/ 3564 h 9848"/>
                <a:gd name="T100" fmla="*/ 1201 w 3043"/>
                <a:gd name="T101" fmla="*/ 3221 h 9848"/>
                <a:gd name="T102" fmla="*/ 1364 w 3043"/>
                <a:gd name="T103" fmla="*/ 2882 h 9848"/>
                <a:gd name="T104" fmla="*/ 1536 w 3043"/>
                <a:gd name="T105" fmla="*/ 2548 h 9848"/>
                <a:gd name="T106" fmla="*/ 1835 w 3043"/>
                <a:gd name="T107" fmla="*/ 1996 h 9848"/>
                <a:gd name="T108" fmla="*/ 1962 w 3043"/>
                <a:gd name="T109" fmla="*/ 1773 h 9848"/>
                <a:gd name="T110" fmla="*/ 2225 w 3043"/>
                <a:gd name="T111" fmla="*/ 1329 h 9848"/>
                <a:gd name="T112" fmla="*/ 2629 w 3043"/>
                <a:gd name="T113" fmla="*/ 670 h 9848"/>
                <a:gd name="T114" fmla="*/ 3041 w 3043"/>
                <a:gd name="T115" fmla="*/ 10 h 9848"/>
                <a:gd name="T116" fmla="*/ 3041 w 3043"/>
                <a:gd name="T117" fmla="*/ 4 h 9848"/>
                <a:gd name="T118" fmla="*/ 3035 w 3043"/>
                <a:gd name="T119" fmla="*/ 0 h 9848"/>
                <a:gd name="T120" fmla="*/ 3028 w 3043"/>
                <a:gd name="T121" fmla="*/ 3 h 9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43" h="9848">
                  <a:moveTo>
                    <a:pt x="3028" y="3"/>
                  </a:moveTo>
                  <a:lnTo>
                    <a:pt x="3028" y="3"/>
                  </a:lnTo>
                  <a:lnTo>
                    <a:pt x="2891" y="224"/>
                  </a:lnTo>
                  <a:lnTo>
                    <a:pt x="2753" y="444"/>
                  </a:lnTo>
                  <a:lnTo>
                    <a:pt x="2615" y="666"/>
                  </a:lnTo>
                  <a:lnTo>
                    <a:pt x="2477" y="886"/>
                  </a:lnTo>
                  <a:lnTo>
                    <a:pt x="2477" y="886"/>
                  </a:lnTo>
                  <a:lnTo>
                    <a:pt x="2339" y="1110"/>
                  </a:lnTo>
                  <a:lnTo>
                    <a:pt x="2272" y="1223"/>
                  </a:lnTo>
                  <a:lnTo>
                    <a:pt x="2204" y="1336"/>
                  </a:lnTo>
                  <a:lnTo>
                    <a:pt x="2204" y="1336"/>
                  </a:lnTo>
                  <a:lnTo>
                    <a:pt x="2140" y="1447"/>
                  </a:lnTo>
                  <a:lnTo>
                    <a:pt x="2074" y="1555"/>
                  </a:lnTo>
                  <a:lnTo>
                    <a:pt x="2008" y="1665"/>
                  </a:lnTo>
                  <a:lnTo>
                    <a:pt x="1944" y="1775"/>
                  </a:lnTo>
                  <a:lnTo>
                    <a:pt x="1944" y="1775"/>
                  </a:lnTo>
                  <a:lnTo>
                    <a:pt x="1820" y="1993"/>
                  </a:lnTo>
                  <a:lnTo>
                    <a:pt x="1699" y="2213"/>
                  </a:lnTo>
                  <a:lnTo>
                    <a:pt x="1580" y="2433"/>
                  </a:lnTo>
                  <a:lnTo>
                    <a:pt x="1521" y="2543"/>
                  </a:lnTo>
                  <a:lnTo>
                    <a:pt x="1464" y="2655"/>
                  </a:lnTo>
                  <a:lnTo>
                    <a:pt x="1407" y="2766"/>
                  </a:lnTo>
                  <a:lnTo>
                    <a:pt x="1351" y="2878"/>
                  </a:lnTo>
                  <a:lnTo>
                    <a:pt x="1296" y="2991"/>
                  </a:lnTo>
                  <a:lnTo>
                    <a:pt x="1240" y="3104"/>
                  </a:lnTo>
                  <a:lnTo>
                    <a:pt x="1188" y="3217"/>
                  </a:lnTo>
                  <a:lnTo>
                    <a:pt x="1135" y="3331"/>
                  </a:lnTo>
                  <a:lnTo>
                    <a:pt x="1083" y="3445"/>
                  </a:lnTo>
                  <a:lnTo>
                    <a:pt x="1033" y="3559"/>
                  </a:lnTo>
                  <a:lnTo>
                    <a:pt x="1033" y="3559"/>
                  </a:lnTo>
                  <a:lnTo>
                    <a:pt x="985" y="3671"/>
                  </a:lnTo>
                  <a:lnTo>
                    <a:pt x="939" y="3783"/>
                  </a:lnTo>
                  <a:lnTo>
                    <a:pt x="893" y="3896"/>
                  </a:lnTo>
                  <a:lnTo>
                    <a:pt x="849" y="4009"/>
                  </a:lnTo>
                  <a:lnTo>
                    <a:pt x="849" y="4009"/>
                  </a:lnTo>
                  <a:lnTo>
                    <a:pt x="803" y="4125"/>
                  </a:lnTo>
                  <a:lnTo>
                    <a:pt x="760" y="4242"/>
                  </a:lnTo>
                  <a:lnTo>
                    <a:pt x="738" y="4302"/>
                  </a:lnTo>
                  <a:lnTo>
                    <a:pt x="719" y="4361"/>
                  </a:lnTo>
                  <a:lnTo>
                    <a:pt x="701" y="4420"/>
                  </a:lnTo>
                  <a:lnTo>
                    <a:pt x="684" y="4480"/>
                  </a:lnTo>
                  <a:lnTo>
                    <a:pt x="684" y="4480"/>
                  </a:lnTo>
                  <a:lnTo>
                    <a:pt x="675" y="4511"/>
                  </a:lnTo>
                  <a:lnTo>
                    <a:pt x="665" y="4541"/>
                  </a:lnTo>
                  <a:lnTo>
                    <a:pt x="645" y="4603"/>
                  </a:lnTo>
                  <a:lnTo>
                    <a:pt x="623" y="4664"/>
                  </a:lnTo>
                  <a:lnTo>
                    <a:pt x="603" y="4725"/>
                  </a:lnTo>
                  <a:lnTo>
                    <a:pt x="603" y="4725"/>
                  </a:lnTo>
                  <a:lnTo>
                    <a:pt x="563" y="4849"/>
                  </a:lnTo>
                  <a:lnTo>
                    <a:pt x="527" y="4974"/>
                  </a:lnTo>
                  <a:lnTo>
                    <a:pt x="527" y="4974"/>
                  </a:lnTo>
                  <a:lnTo>
                    <a:pt x="494" y="5099"/>
                  </a:lnTo>
                  <a:lnTo>
                    <a:pt x="462" y="5225"/>
                  </a:lnTo>
                  <a:lnTo>
                    <a:pt x="432" y="5350"/>
                  </a:lnTo>
                  <a:lnTo>
                    <a:pt x="405" y="5477"/>
                  </a:lnTo>
                  <a:lnTo>
                    <a:pt x="405" y="5477"/>
                  </a:lnTo>
                  <a:lnTo>
                    <a:pt x="379" y="5602"/>
                  </a:lnTo>
                  <a:lnTo>
                    <a:pt x="357" y="5727"/>
                  </a:lnTo>
                  <a:lnTo>
                    <a:pt x="335" y="5852"/>
                  </a:lnTo>
                  <a:lnTo>
                    <a:pt x="315" y="5977"/>
                  </a:lnTo>
                  <a:lnTo>
                    <a:pt x="297" y="6103"/>
                  </a:lnTo>
                  <a:lnTo>
                    <a:pt x="280" y="6229"/>
                  </a:lnTo>
                  <a:lnTo>
                    <a:pt x="264" y="6355"/>
                  </a:lnTo>
                  <a:lnTo>
                    <a:pt x="250" y="6482"/>
                  </a:lnTo>
                  <a:lnTo>
                    <a:pt x="237" y="6608"/>
                  </a:lnTo>
                  <a:lnTo>
                    <a:pt x="225" y="6734"/>
                  </a:lnTo>
                  <a:lnTo>
                    <a:pt x="214" y="6860"/>
                  </a:lnTo>
                  <a:lnTo>
                    <a:pt x="203" y="6988"/>
                  </a:lnTo>
                  <a:lnTo>
                    <a:pt x="193" y="7114"/>
                  </a:lnTo>
                  <a:lnTo>
                    <a:pt x="185" y="7241"/>
                  </a:lnTo>
                  <a:lnTo>
                    <a:pt x="169" y="7495"/>
                  </a:lnTo>
                  <a:lnTo>
                    <a:pt x="169" y="7495"/>
                  </a:lnTo>
                  <a:lnTo>
                    <a:pt x="156" y="7756"/>
                  </a:lnTo>
                  <a:lnTo>
                    <a:pt x="143" y="8018"/>
                  </a:lnTo>
                  <a:lnTo>
                    <a:pt x="130" y="8280"/>
                  </a:lnTo>
                  <a:lnTo>
                    <a:pt x="117" y="8542"/>
                  </a:lnTo>
                  <a:lnTo>
                    <a:pt x="101" y="8803"/>
                  </a:lnTo>
                  <a:lnTo>
                    <a:pt x="93" y="8934"/>
                  </a:lnTo>
                  <a:lnTo>
                    <a:pt x="83" y="9065"/>
                  </a:lnTo>
                  <a:lnTo>
                    <a:pt x="72" y="9195"/>
                  </a:lnTo>
                  <a:lnTo>
                    <a:pt x="61" y="9326"/>
                  </a:lnTo>
                  <a:lnTo>
                    <a:pt x="48" y="9457"/>
                  </a:lnTo>
                  <a:lnTo>
                    <a:pt x="35" y="9587"/>
                  </a:lnTo>
                  <a:lnTo>
                    <a:pt x="35" y="9587"/>
                  </a:lnTo>
                  <a:lnTo>
                    <a:pt x="28" y="9651"/>
                  </a:lnTo>
                  <a:lnTo>
                    <a:pt x="20" y="9713"/>
                  </a:lnTo>
                  <a:lnTo>
                    <a:pt x="11" y="9777"/>
                  </a:lnTo>
                  <a:lnTo>
                    <a:pt x="6" y="9808"/>
                  </a:lnTo>
                  <a:lnTo>
                    <a:pt x="0" y="9838"/>
                  </a:lnTo>
                  <a:lnTo>
                    <a:pt x="0" y="9838"/>
                  </a:lnTo>
                  <a:lnTo>
                    <a:pt x="0" y="9842"/>
                  </a:lnTo>
                  <a:lnTo>
                    <a:pt x="1" y="9844"/>
                  </a:lnTo>
                  <a:lnTo>
                    <a:pt x="2" y="9846"/>
                  </a:lnTo>
                  <a:lnTo>
                    <a:pt x="6" y="9848"/>
                  </a:lnTo>
                  <a:lnTo>
                    <a:pt x="8" y="9848"/>
                  </a:lnTo>
                  <a:lnTo>
                    <a:pt x="11" y="9846"/>
                  </a:lnTo>
                  <a:lnTo>
                    <a:pt x="12" y="9845"/>
                  </a:lnTo>
                  <a:lnTo>
                    <a:pt x="13" y="9843"/>
                  </a:lnTo>
                  <a:lnTo>
                    <a:pt x="13" y="9843"/>
                  </a:lnTo>
                  <a:lnTo>
                    <a:pt x="25" y="9783"/>
                  </a:lnTo>
                  <a:lnTo>
                    <a:pt x="35" y="9721"/>
                  </a:lnTo>
                  <a:lnTo>
                    <a:pt x="43" y="9661"/>
                  </a:lnTo>
                  <a:lnTo>
                    <a:pt x="50" y="9600"/>
                  </a:lnTo>
                  <a:lnTo>
                    <a:pt x="61" y="9477"/>
                  </a:lnTo>
                  <a:lnTo>
                    <a:pt x="73" y="9355"/>
                  </a:lnTo>
                  <a:lnTo>
                    <a:pt x="73" y="9355"/>
                  </a:lnTo>
                  <a:lnTo>
                    <a:pt x="85" y="9223"/>
                  </a:lnTo>
                  <a:lnTo>
                    <a:pt x="96" y="9089"/>
                  </a:lnTo>
                  <a:lnTo>
                    <a:pt x="107" y="8956"/>
                  </a:lnTo>
                  <a:lnTo>
                    <a:pt x="115" y="8822"/>
                  </a:lnTo>
                  <a:lnTo>
                    <a:pt x="115" y="8822"/>
                  </a:lnTo>
                  <a:lnTo>
                    <a:pt x="130" y="8566"/>
                  </a:lnTo>
                  <a:lnTo>
                    <a:pt x="143" y="8310"/>
                  </a:lnTo>
                  <a:lnTo>
                    <a:pt x="168" y="7798"/>
                  </a:lnTo>
                  <a:lnTo>
                    <a:pt x="168" y="7798"/>
                  </a:lnTo>
                  <a:lnTo>
                    <a:pt x="181" y="7541"/>
                  </a:lnTo>
                  <a:lnTo>
                    <a:pt x="197" y="7282"/>
                  </a:lnTo>
                  <a:lnTo>
                    <a:pt x="205" y="7154"/>
                  </a:lnTo>
                  <a:lnTo>
                    <a:pt x="215" y="7025"/>
                  </a:lnTo>
                  <a:lnTo>
                    <a:pt x="225" y="6896"/>
                  </a:lnTo>
                  <a:lnTo>
                    <a:pt x="235" y="6768"/>
                  </a:lnTo>
                  <a:lnTo>
                    <a:pt x="247" y="6639"/>
                  </a:lnTo>
                  <a:lnTo>
                    <a:pt x="261" y="6510"/>
                  </a:lnTo>
                  <a:lnTo>
                    <a:pt x="275" y="6382"/>
                  </a:lnTo>
                  <a:lnTo>
                    <a:pt x="291" y="6253"/>
                  </a:lnTo>
                  <a:lnTo>
                    <a:pt x="307" y="6126"/>
                  </a:lnTo>
                  <a:lnTo>
                    <a:pt x="325" y="5997"/>
                  </a:lnTo>
                  <a:lnTo>
                    <a:pt x="346" y="5870"/>
                  </a:lnTo>
                  <a:lnTo>
                    <a:pt x="367" y="5742"/>
                  </a:lnTo>
                  <a:lnTo>
                    <a:pt x="367" y="5742"/>
                  </a:lnTo>
                  <a:lnTo>
                    <a:pt x="391" y="5616"/>
                  </a:lnTo>
                  <a:lnTo>
                    <a:pt x="417" y="5491"/>
                  </a:lnTo>
                  <a:lnTo>
                    <a:pt x="443" y="5366"/>
                  </a:lnTo>
                  <a:lnTo>
                    <a:pt x="473" y="5241"/>
                  </a:lnTo>
                  <a:lnTo>
                    <a:pt x="504" y="5116"/>
                  </a:lnTo>
                  <a:lnTo>
                    <a:pt x="537" y="4992"/>
                  </a:lnTo>
                  <a:lnTo>
                    <a:pt x="573" y="4870"/>
                  </a:lnTo>
                  <a:lnTo>
                    <a:pt x="611" y="4747"/>
                  </a:lnTo>
                  <a:lnTo>
                    <a:pt x="611" y="4747"/>
                  </a:lnTo>
                  <a:lnTo>
                    <a:pt x="650" y="4627"/>
                  </a:lnTo>
                  <a:lnTo>
                    <a:pt x="689" y="4506"/>
                  </a:lnTo>
                  <a:lnTo>
                    <a:pt x="729" y="4387"/>
                  </a:lnTo>
                  <a:lnTo>
                    <a:pt x="770" y="4268"/>
                  </a:lnTo>
                  <a:lnTo>
                    <a:pt x="813" y="4149"/>
                  </a:lnTo>
                  <a:lnTo>
                    <a:pt x="856" y="4030"/>
                  </a:lnTo>
                  <a:lnTo>
                    <a:pt x="902" y="3913"/>
                  </a:lnTo>
                  <a:lnTo>
                    <a:pt x="949" y="3796"/>
                  </a:lnTo>
                  <a:lnTo>
                    <a:pt x="949" y="3796"/>
                  </a:lnTo>
                  <a:lnTo>
                    <a:pt x="997" y="3679"/>
                  </a:lnTo>
                  <a:lnTo>
                    <a:pt x="1046" y="3564"/>
                  </a:lnTo>
                  <a:lnTo>
                    <a:pt x="1096" y="3450"/>
                  </a:lnTo>
                  <a:lnTo>
                    <a:pt x="1148" y="3336"/>
                  </a:lnTo>
                  <a:lnTo>
                    <a:pt x="1201" y="3221"/>
                  </a:lnTo>
                  <a:lnTo>
                    <a:pt x="1255" y="3108"/>
                  </a:lnTo>
                  <a:lnTo>
                    <a:pt x="1309" y="2995"/>
                  </a:lnTo>
                  <a:lnTo>
                    <a:pt x="1364" y="2882"/>
                  </a:lnTo>
                  <a:lnTo>
                    <a:pt x="1420" y="2771"/>
                  </a:lnTo>
                  <a:lnTo>
                    <a:pt x="1478" y="2659"/>
                  </a:lnTo>
                  <a:lnTo>
                    <a:pt x="1536" y="2548"/>
                  </a:lnTo>
                  <a:lnTo>
                    <a:pt x="1595" y="2438"/>
                  </a:lnTo>
                  <a:lnTo>
                    <a:pt x="1713" y="2216"/>
                  </a:lnTo>
                  <a:lnTo>
                    <a:pt x="1835" y="1996"/>
                  </a:lnTo>
                  <a:lnTo>
                    <a:pt x="1835" y="1996"/>
                  </a:lnTo>
                  <a:lnTo>
                    <a:pt x="1898" y="1885"/>
                  </a:lnTo>
                  <a:lnTo>
                    <a:pt x="1962" y="1773"/>
                  </a:lnTo>
                  <a:lnTo>
                    <a:pt x="2027" y="1661"/>
                  </a:lnTo>
                  <a:lnTo>
                    <a:pt x="2092" y="1550"/>
                  </a:lnTo>
                  <a:lnTo>
                    <a:pt x="2225" y="1329"/>
                  </a:lnTo>
                  <a:lnTo>
                    <a:pt x="2358" y="1108"/>
                  </a:lnTo>
                  <a:lnTo>
                    <a:pt x="2494" y="889"/>
                  </a:lnTo>
                  <a:lnTo>
                    <a:pt x="2629" y="670"/>
                  </a:lnTo>
                  <a:lnTo>
                    <a:pt x="2903" y="233"/>
                  </a:lnTo>
                  <a:lnTo>
                    <a:pt x="2903" y="233"/>
                  </a:lnTo>
                  <a:lnTo>
                    <a:pt x="3041" y="10"/>
                  </a:lnTo>
                  <a:lnTo>
                    <a:pt x="3041" y="10"/>
                  </a:lnTo>
                  <a:lnTo>
                    <a:pt x="3043" y="7"/>
                  </a:lnTo>
                  <a:lnTo>
                    <a:pt x="3041" y="4"/>
                  </a:lnTo>
                  <a:lnTo>
                    <a:pt x="3040" y="2"/>
                  </a:lnTo>
                  <a:lnTo>
                    <a:pt x="3038" y="1"/>
                  </a:lnTo>
                  <a:lnTo>
                    <a:pt x="3035" y="0"/>
                  </a:lnTo>
                  <a:lnTo>
                    <a:pt x="3033" y="0"/>
                  </a:lnTo>
                  <a:lnTo>
                    <a:pt x="3031" y="1"/>
                  </a:lnTo>
                  <a:lnTo>
                    <a:pt x="3028" y="3"/>
                  </a:lnTo>
                  <a:lnTo>
                    <a:pt x="3028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38" name="Freeform 134">
              <a:extLst>
                <a:ext uri="{FF2B5EF4-FFF2-40B4-BE49-F238E27FC236}">
                  <a16:creationId xmlns:a16="http://schemas.microsoft.com/office/drawing/2014/main" id="{D2C7C778-B32C-4DEA-03D5-603A20D0239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3" y="2351"/>
              <a:ext cx="175" cy="66"/>
            </a:xfrm>
            <a:custGeom>
              <a:avLst/>
              <a:gdLst>
                <a:gd name="T0" fmla="*/ 7 w 698"/>
                <a:gd name="T1" fmla="*/ 21 h 264"/>
                <a:gd name="T2" fmla="*/ 80 w 698"/>
                <a:gd name="T3" fmla="*/ 15 h 264"/>
                <a:gd name="T4" fmla="*/ 152 w 698"/>
                <a:gd name="T5" fmla="*/ 20 h 264"/>
                <a:gd name="T6" fmla="*/ 223 w 698"/>
                <a:gd name="T7" fmla="*/ 30 h 264"/>
                <a:gd name="T8" fmla="*/ 294 w 698"/>
                <a:gd name="T9" fmla="*/ 48 h 264"/>
                <a:gd name="T10" fmla="*/ 327 w 698"/>
                <a:gd name="T11" fmla="*/ 60 h 264"/>
                <a:gd name="T12" fmla="*/ 395 w 698"/>
                <a:gd name="T13" fmla="*/ 87 h 264"/>
                <a:gd name="T14" fmla="*/ 459 w 698"/>
                <a:gd name="T15" fmla="*/ 118 h 264"/>
                <a:gd name="T16" fmla="*/ 522 w 698"/>
                <a:gd name="T17" fmla="*/ 154 h 264"/>
                <a:gd name="T18" fmla="*/ 553 w 698"/>
                <a:gd name="T19" fmla="*/ 172 h 264"/>
                <a:gd name="T20" fmla="*/ 621 w 698"/>
                <a:gd name="T21" fmla="*/ 217 h 264"/>
                <a:gd name="T22" fmla="*/ 688 w 698"/>
                <a:gd name="T23" fmla="*/ 262 h 264"/>
                <a:gd name="T24" fmla="*/ 694 w 698"/>
                <a:gd name="T25" fmla="*/ 264 h 264"/>
                <a:gd name="T26" fmla="*/ 697 w 698"/>
                <a:gd name="T27" fmla="*/ 260 h 264"/>
                <a:gd name="T28" fmla="*/ 698 w 698"/>
                <a:gd name="T29" fmla="*/ 255 h 264"/>
                <a:gd name="T30" fmla="*/ 695 w 698"/>
                <a:gd name="T31" fmla="*/ 250 h 264"/>
                <a:gd name="T32" fmla="*/ 636 w 698"/>
                <a:gd name="T33" fmla="*/ 208 h 264"/>
                <a:gd name="T34" fmla="*/ 543 w 698"/>
                <a:gd name="T35" fmla="*/ 149 h 264"/>
                <a:gd name="T36" fmla="*/ 481 w 698"/>
                <a:gd name="T37" fmla="*/ 113 h 264"/>
                <a:gd name="T38" fmla="*/ 449 w 698"/>
                <a:gd name="T39" fmla="*/ 97 h 264"/>
                <a:gd name="T40" fmla="*/ 381 w 698"/>
                <a:gd name="T41" fmla="*/ 66 h 264"/>
                <a:gd name="T42" fmla="*/ 313 w 698"/>
                <a:gd name="T43" fmla="*/ 40 h 264"/>
                <a:gd name="T44" fmla="*/ 243 w 698"/>
                <a:gd name="T45" fmla="*/ 21 h 264"/>
                <a:gd name="T46" fmla="*/ 171 w 698"/>
                <a:gd name="T47" fmla="*/ 6 h 264"/>
                <a:gd name="T48" fmla="*/ 130 w 698"/>
                <a:gd name="T49" fmla="*/ 3 h 264"/>
                <a:gd name="T50" fmla="*/ 48 w 698"/>
                <a:gd name="T51" fmla="*/ 2 h 264"/>
                <a:gd name="T52" fmla="*/ 7 w 698"/>
                <a:gd name="T53" fmla="*/ 6 h 264"/>
                <a:gd name="T54" fmla="*/ 4 w 698"/>
                <a:gd name="T55" fmla="*/ 6 h 264"/>
                <a:gd name="T56" fmla="*/ 1 w 698"/>
                <a:gd name="T57" fmla="*/ 10 h 264"/>
                <a:gd name="T58" fmla="*/ 0 w 698"/>
                <a:gd name="T59" fmla="*/ 14 h 264"/>
                <a:gd name="T60" fmla="*/ 2 w 698"/>
                <a:gd name="T61" fmla="*/ 18 h 264"/>
                <a:gd name="T62" fmla="*/ 7 w 698"/>
                <a:gd name="T63" fmla="*/ 21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98" h="264">
                  <a:moveTo>
                    <a:pt x="7" y="21"/>
                  </a:moveTo>
                  <a:lnTo>
                    <a:pt x="7" y="21"/>
                  </a:lnTo>
                  <a:lnTo>
                    <a:pt x="44" y="17"/>
                  </a:lnTo>
                  <a:lnTo>
                    <a:pt x="80" y="15"/>
                  </a:lnTo>
                  <a:lnTo>
                    <a:pt x="116" y="16"/>
                  </a:lnTo>
                  <a:lnTo>
                    <a:pt x="152" y="20"/>
                  </a:lnTo>
                  <a:lnTo>
                    <a:pt x="188" y="24"/>
                  </a:lnTo>
                  <a:lnTo>
                    <a:pt x="223" y="30"/>
                  </a:lnTo>
                  <a:lnTo>
                    <a:pt x="259" y="39"/>
                  </a:lnTo>
                  <a:lnTo>
                    <a:pt x="294" y="48"/>
                  </a:lnTo>
                  <a:lnTo>
                    <a:pt x="294" y="48"/>
                  </a:lnTo>
                  <a:lnTo>
                    <a:pt x="327" y="60"/>
                  </a:lnTo>
                  <a:lnTo>
                    <a:pt x="361" y="74"/>
                  </a:lnTo>
                  <a:lnTo>
                    <a:pt x="395" y="87"/>
                  </a:lnTo>
                  <a:lnTo>
                    <a:pt x="427" y="103"/>
                  </a:lnTo>
                  <a:lnTo>
                    <a:pt x="459" y="118"/>
                  </a:lnTo>
                  <a:lnTo>
                    <a:pt x="491" y="136"/>
                  </a:lnTo>
                  <a:lnTo>
                    <a:pt x="522" y="154"/>
                  </a:lnTo>
                  <a:lnTo>
                    <a:pt x="553" y="172"/>
                  </a:lnTo>
                  <a:lnTo>
                    <a:pt x="553" y="172"/>
                  </a:lnTo>
                  <a:lnTo>
                    <a:pt x="588" y="194"/>
                  </a:lnTo>
                  <a:lnTo>
                    <a:pt x="621" y="217"/>
                  </a:lnTo>
                  <a:lnTo>
                    <a:pt x="688" y="262"/>
                  </a:lnTo>
                  <a:lnTo>
                    <a:pt x="688" y="262"/>
                  </a:lnTo>
                  <a:lnTo>
                    <a:pt x="691" y="264"/>
                  </a:lnTo>
                  <a:lnTo>
                    <a:pt x="694" y="264"/>
                  </a:lnTo>
                  <a:lnTo>
                    <a:pt x="696" y="262"/>
                  </a:lnTo>
                  <a:lnTo>
                    <a:pt x="697" y="260"/>
                  </a:lnTo>
                  <a:lnTo>
                    <a:pt x="698" y="258"/>
                  </a:lnTo>
                  <a:lnTo>
                    <a:pt x="698" y="255"/>
                  </a:lnTo>
                  <a:lnTo>
                    <a:pt x="697" y="252"/>
                  </a:lnTo>
                  <a:lnTo>
                    <a:pt x="695" y="250"/>
                  </a:lnTo>
                  <a:lnTo>
                    <a:pt x="695" y="250"/>
                  </a:lnTo>
                  <a:lnTo>
                    <a:pt x="636" y="208"/>
                  </a:lnTo>
                  <a:lnTo>
                    <a:pt x="575" y="169"/>
                  </a:lnTo>
                  <a:lnTo>
                    <a:pt x="543" y="149"/>
                  </a:lnTo>
                  <a:lnTo>
                    <a:pt x="512" y="131"/>
                  </a:lnTo>
                  <a:lnTo>
                    <a:pt x="481" y="113"/>
                  </a:lnTo>
                  <a:lnTo>
                    <a:pt x="449" y="97"/>
                  </a:lnTo>
                  <a:lnTo>
                    <a:pt x="449" y="97"/>
                  </a:lnTo>
                  <a:lnTo>
                    <a:pt x="415" y="81"/>
                  </a:lnTo>
                  <a:lnTo>
                    <a:pt x="381" y="66"/>
                  </a:lnTo>
                  <a:lnTo>
                    <a:pt x="348" y="52"/>
                  </a:lnTo>
                  <a:lnTo>
                    <a:pt x="313" y="40"/>
                  </a:lnTo>
                  <a:lnTo>
                    <a:pt x="278" y="29"/>
                  </a:lnTo>
                  <a:lnTo>
                    <a:pt x="243" y="21"/>
                  </a:lnTo>
                  <a:lnTo>
                    <a:pt x="207" y="12"/>
                  </a:lnTo>
                  <a:lnTo>
                    <a:pt x="171" y="6"/>
                  </a:lnTo>
                  <a:lnTo>
                    <a:pt x="171" y="6"/>
                  </a:lnTo>
                  <a:lnTo>
                    <a:pt x="130" y="3"/>
                  </a:lnTo>
                  <a:lnTo>
                    <a:pt x="90" y="0"/>
                  </a:lnTo>
                  <a:lnTo>
                    <a:pt x="48" y="2"/>
                  </a:lnTo>
                  <a:lnTo>
                    <a:pt x="27" y="4"/>
                  </a:lnTo>
                  <a:lnTo>
                    <a:pt x="7" y="6"/>
                  </a:lnTo>
                  <a:lnTo>
                    <a:pt x="7" y="6"/>
                  </a:lnTo>
                  <a:lnTo>
                    <a:pt x="4" y="6"/>
                  </a:lnTo>
                  <a:lnTo>
                    <a:pt x="2" y="8"/>
                  </a:lnTo>
                  <a:lnTo>
                    <a:pt x="1" y="1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" y="16"/>
                  </a:lnTo>
                  <a:lnTo>
                    <a:pt x="2" y="18"/>
                  </a:lnTo>
                  <a:lnTo>
                    <a:pt x="4" y="20"/>
                  </a:lnTo>
                  <a:lnTo>
                    <a:pt x="7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39" name="Freeform 135">
              <a:extLst>
                <a:ext uri="{FF2B5EF4-FFF2-40B4-BE49-F238E27FC236}">
                  <a16:creationId xmlns:a16="http://schemas.microsoft.com/office/drawing/2014/main" id="{80944FB5-8696-442F-1948-255028462C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7" y="2292"/>
              <a:ext cx="112" cy="723"/>
            </a:xfrm>
            <a:custGeom>
              <a:avLst/>
              <a:gdLst>
                <a:gd name="T0" fmla="*/ 435 w 449"/>
                <a:gd name="T1" fmla="*/ 5 h 2890"/>
                <a:gd name="T2" fmla="*/ 357 w 449"/>
                <a:gd name="T3" fmla="*/ 570 h 2890"/>
                <a:gd name="T4" fmla="*/ 339 w 449"/>
                <a:gd name="T5" fmla="*/ 712 h 2890"/>
                <a:gd name="T6" fmla="*/ 305 w 449"/>
                <a:gd name="T7" fmla="*/ 997 h 2890"/>
                <a:gd name="T8" fmla="*/ 291 w 449"/>
                <a:gd name="T9" fmla="*/ 1140 h 2890"/>
                <a:gd name="T10" fmla="*/ 267 w 449"/>
                <a:gd name="T11" fmla="*/ 1425 h 2890"/>
                <a:gd name="T12" fmla="*/ 244 w 449"/>
                <a:gd name="T13" fmla="*/ 1709 h 2890"/>
                <a:gd name="T14" fmla="*/ 237 w 449"/>
                <a:gd name="T15" fmla="*/ 1780 h 2890"/>
                <a:gd name="T16" fmla="*/ 220 w 449"/>
                <a:gd name="T17" fmla="*/ 1921 h 2890"/>
                <a:gd name="T18" fmla="*/ 199 w 449"/>
                <a:gd name="T19" fmla="*/ 2062 h 2890"/>
                <a:gd name="T20" fmla="*/ 172 w 449"/>
                <a:gd name="T21" fmla="*/ 2201 h 2890"/>
                <a:gd name="T22" fmla="*/ 158 w 449"/>
                <a:gd name="T23" fmla="*/ 2271 h 2890"/>
                <a:gd name="T24" fmla="*/ 126 w 449"/>
                <a:gd name="T25" fmla="*/ 2407 h 2890"/>
                <a:gd name="T26" fmla="*/ 57 w 449"/>
                <a:gd name="T27" fmla="*/ 2678 h 2890"/>
                <a:gd name="T28" fmla="*/ 20 w 449"/>
                <a:gd name="T29" fmla="*/ 2813 h 2890"/>
                <a:gd name="T30" fmla="*/ 0 w 449"/>
                <a:gd name="T31" fmla="*/ 2880 h 2890"/>
                <a:gd name="T32" fmla="*/ 2 w 449"/>
                <a:gd name="T33" fmla="*/ 2886 h 2890"/>
                <a:gd name="T34" fmla="*/ 5 w 449"/>
                <a:gd name="T35" fmla="*/ 2889 h 2890"/>
                <a:gd name="T36" fmla="*/ 11 w 449"/>
                <a:gd name="T37" fmla="*/ 2889 h 2890"/>
                <a:gd name="T38" fmla="*/ 15 w 449"/>
                <a:gd name="T39" fmla="*/ 2884 h 2890"/>
                <a:gd name="T40" fmla="*/ 52 w 449"/>
                <a:gd name="T41" fmla="*/ 2749 h 2890"/>
                <a:gd name="T42" fmla="*/ 124 w 449"/>
                <a:gd name="T43" fmla="*/ 2479 h 2890"/>
                <a:gd name="T44" fmla="*/ 156 w 449"/>
                <a:gd name="T45" fmla="*/ 2343 h 2890"/>
                <a:gd name="T46" fmla="*/ 186 w 449"/>
                <a:gd name="T47" fmla="*/ 2206 h 2890"/>
                <a:gd name="T48" fmla="*/ 212 w 449"/>
                <a:gd name="T49" fmla="*/ 2069 h 2890"/>
                <a:gd name="T50" fmla="*/ 233 w 449"/>
                <a:gd name="T51" fmla="*/ 1931 h 2890"/>
                <a:gd name="T52" fmla="*/ 250 w 449"/>
                <a:gd name="T53" fmla="*/ 1791 h 2890"/>
                <a:gd name="T54" fmla="*/ 257 w 449"/>
                <a:gd name="T55" fmla="*/ 1720 h 2890"/>
                <a:gd name="T56" fmla="*/ 275 w 449"/>
                <a:gd name="T57" fmla="*/ 1506 h 2890"/>
                <a:gd name="T58" fmla="*/ 298 w 449"/>
                <a:gd name="T59" fmla="*/ 1221 h 2890"/>
                <a:gd name="T60" fmla="*/ 311 w 449"/>
                <a:gd name="T61" fmla="*/ 1078 h 2890"/>
                <a:gd name="T62" fmla="*/ 344 w 449"/>
                <a:gd name="T63" fmla="*/ 793 h 2890"/>
                <a:gd name="T64" fmla="*/ 361 w 449"/>
                <a:gd name="T65" fmla="*/ 652 h 2890"/>
                <a:gd name="T66" fmla="*/ 399 w 449"/>
                <a:gd name="T67" fmla="*/ 365 h 2890"/>
                <a:gd name="T68" fmla="*/ 440 w 449"/>
                <a:gd name="T69" fmla="*/ 79 h 2890"/>
                <a:gd name="T70" fmla="*/ 449 w 449"/>
                <a:gd name="T71" fmla="*/ 10 h 2890"/>
                <a:gd name="T72" fmla="*/ 448 w 449"/>
                <a:gd name="T73" fmla="*/ 4 h 2890"/>
                <a:gd name="T74" fmla="*/ 443 w 449"/>
                <a:gd name="T75" fmla="*/ 0 h 2890"/>
                <a:gd name="T76" fmla="*/ 439 w 449"/>
                <a:gd name="T77" fmla="*/ 1 h 2890"/>
                <a:gd name="T78" fmla="*/ 435 w 449"/>
                <a:gd name="T79" fmla="*/ 5 h 2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49" h="2890">
                  <a:moveTo>
                    <a:pt x="435" y="5"/>
                  </a:moveTo>
                  <a:lnTo>
                    <a:pt x="435" y="5"/>
                  </a:lnTo>
                  <a:lnTo>
                    <a:pt x="395" y="287"/>
                  </a:lnTo>
                  <a:lnTo>
                    <a:pt x="357" y="570"/>
                  </a:lnTo>
                  <a:lnTo>
                    <a:pt x="357" y="570"/>
                  </a:lnTo>
                  <a:lnTo>
                    <a:pt x="339" y="712"/>
                  </a:lnTo>
                  <a:lnTo>
                    <a:pt x="322" y="855"/>
                  </a:lnTo>
                  <a:lnTo>
                    <a:pt x="305" y="997"/>
                  </a:lnTo>
                  <a:lnTo>
                    <a:pt x="291" y="1140"/>
                  </a:lnTo>
                  <a:lnTo>
                    <a:pt x="291" y="1140"/>
                  </a:lnTo>
                  <a:lnTo>
                    <a:pt x="278" y="1281"/>
                  </a:lnTo>
                  <a:lnTo>
                    <a:pt x="267" y="1425"/>
                  </a:lnTo>
                  <a:lnTo>
                    <a:pt x="256" y="1566"/>
                  </a:lnTo>
                  <a:lnTo>
                    <a:pt x="244" y="1709"/>
                  </a:lnTo>
                  <a:lnTo>
                    <a:pt x="244" y="1709"/>
                  </a:lnTo>
                  <a:lnTo>
                    <a:pt x="237" y="1780"/>
                  </a:lnTo>
                  <a:lnTo>
                    <a:pt x="229" y="1851"/>
                  </a:lnTo>
                  <a:lnTo>
                    <a:pt x="220" y="1921"/>
                  </a:lnTo>
                  <a:lnTo>
                    <a:pt x="209" y="1992"/>
                  </a:lnTo>
                  <a:lnTo>
                    <a:pt x="199" y="2062"/>
                  </a:lnTo>
                  <a:lnTo>
                    <a:pt x="185" y="2131"/>
                  </a:lnTo>
                  <a:lnTo>
                    <a:pt x="172" y="2201"/>
                  </a:lnTo>
                  <a:lnTo>
                    <a:pt x="158" y="2271"/>
                  </a:lnTo>
                  <a:lnTo>
                    <a:pt x="158" y="2271"/>
                  </a:lnTo>
                  <a:lnTo>
                    <a:pt x="142" y="2339"/>
                  </a:lnTo>
                  <a:lnTo>
                    <a:pt x="126" y="2407"/>
                  </a:lnTo>
                  <a:lnTo>
                    <a:pt x="93" y="2543"/>
                  </a:lnTo>
                  <a:lnTo>
                    <a:pt x="57" y="2678"/>
                  </a:lnTo>
                  <a:lnTo>
                    <a:pt x="20" y="2813"/>
                  </a:lnTo>
                  <a:lnTo>
                    <a:pt x="20" y="2813"/>
                  </a:lnTo>
                  <a:lnTo>
                    <a:pt x="0" y="2880"/>
                  </a:lnTo>
                  <a:lnTo>
                    <a:pt x="0" y="2880"/>
                  </a:lnTo>
                  <a:lnTo>
                    <a:pt x="0" y="2884"/>
                  </a:lnTo>
                  <a:lnTo>
                    <a:pt x="2" y="2886"/>
                  </a:lnTo>
                  <a:lnTo>
                    <a:pt x="3" y="2888"/>
                  </a:lnTo>
                  <a:lnTo>
                    <a:pt x="5" y="2889"/>
                  </a:lnTo>
                  <a:lnTo>
                    <a:pt x="9" y="2890"/>
                  </a:lnTo>
                  <a:lnTo>
                    <a:pt x="11" y="2889"/>
                  </a:lnTo>
                  <a:lnTo>
                    <a:pt x="14" y="2888"/>
                  </a:lnTo>
                  <a:lnTo>
                    <a:pt x="15" y="2884"/>
                  </a:lnTo>
                  <a:lnTo>
                    <a:pt x="15" y="2884"/>
                  </a:lnTo>
                  <a:lnTo>
                    <a:pt x="52" y="2749"/>
                  </a:lnTo>
                  <a:lnTo>
                    <a:pt x="88" y="2615"/>
                  </a:lnTo>
                  <a:lnTo>
                    <a:pt x="124" y="2479"/>
                  </a:lnTo>
                  <a:lnTo>
                    <a:pt x="156" y="2343"/>
                  </a:lnTo>
                  <a:lnTo>
                    <a:pt x="156" y="2343"/>
                  </a:lnTo>
                  <a:lnTo>
                    <a:pt x="172" y="2274"/>
                  </a:lnTo>
                  <a:lnTo>
                    <a:pt x="186" y="2206"/>
                  </a:lnTo>
                  <a:lnTo>
                    <a:pt x="200" y="2137"/>
                  </a:lnTo>
                  <a:lnTo>
                    <a:pt x="212" y="2069"/>
                  </a:lnTo>
                  <a:lnTo>
                    <a:pt x="223" y="1999"/>
                  </a:lnTo>
                  <a:lnTo>
                    <a:pt x="233" y="1931"/>
                  </a:lnTo>
                  <a:lnTo>
                    <a:pt x="243" y="1861"/>
                  </a:lnTo>
                  <a:lnTo>
                    <a:pt x="250" y="1791"/>
                  </a:lnTo>
                  <a:lnTo>
                    <a:pt x="250" y="1791"/>
                  </a:lnTo>
                  <a:lnTo>
                    <a:pt x="257" y="1720"/>
                  </a:lnTo>
                  <a:lnTo>
                    <a:pt x="263" y="1649"/>
                  </a:lnTo>
                  <a:lnTo>
                    <a:pt x="275" y="1506"/>
                  </a:lnTo>
                  <a:lnTo>
                    <a:pt x="286" y="1364"/>
                  </a:lnTo>
                  <a:lnTo>
                    <a:pt x="298" y="1221"/>
                  </a:lnTo>
                  <a:lnTo>
                    <a:pt x="298" y="1221"/>
                  </a:lnTo>
                  <a:lnTo>
                    <a:pt x="311" y="1078"/>
                  </a:lnTo>
                  <a:lnTo>
                    <a:pt x="327" y="936"/>
                  </a:lnTo>
                  <a:lnTo>
                    <a:pt x="344" y="793"/>
                  </a:lnTo>
                  <a:lnTo>
                    <a:pt x="361" y="652"/>
                  </a:lnTo>
                  <a:lnTo>
                    <a:pt x="361" y="652"/>
                  </a:lnTo>
                  <a:lnTo>
                    <a:pt x="380" y="508"/>
                  </a:lnTo>
                  <a:lnTo>
                    <a:pt x="399" y="365"/>
                  </a:lnTo>
                  <a:lnTo>
                    <a:pt x="440" y="79"/>
                  </a:lnTo>
                  <a:lnTo>
                    <a:pt x="440" y="79"/>
                  </a:lnTo>
                  <a:lnTo>
                    <a:pt x="449" y="10"/>
                  </a:lnTo>
                  <a:lnTo>
                    <a:pt x="449" y="10"/>
                  </a:lnTo>
                  <a:lnTo>
                    <a:pt x="449" y="6"/>
                  </a:lnTo>
                  <a:lnTo>
                    <a:pt x="448" y="4"/>
                  </a:lnTo>
                  <a:lnTo>
                    <a:pt x="446" y="1"/>
                  </a:lnTo>
                  <a:lnTo>
                    <a:pt x="443" y="0"/>
                  </a:lnTo>
                  <a:lnTo>
                    <a:pt x="441" y="0"/>
                  </a:lnTo>
                  <a:lnTo>
                    <a:pt x="439" y="1"/>
                  </a:lnTo>
                  <a:lnTo>
                    <a:pt x="436" y="2"/>
                  </a:lnTo>
                  <a:lnTo>
                    <a:pt x="435" y="5"/>
                  </a:lnTo>
                  <a:lnTo>
                    <a:pt x="435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40" name="Freeform 136">
              <a:extLst>
                <a:ext uri="{FF2B5EF4-FFF2-40B4-BE49-F238E27FC236}">
                  <a16:creationId xmlns:a16="http://schemas.microsoft.com/office/drawing/2014/main" id="{EEED4A67-B715-935F-CBEB-3E086A573B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" y="2978"/>
              <a:ext cx="464" cy="146"/>
            </a:xfrm>
            <a:custGeom>
              <a:avLst/>
              <a:gdLst>
                <a:gd name="T0" fmla="*/ 54 w 1856"/>
                <a:gd name="T1" fmla="*/ 34 h 583"/>
                <a:gd name="T2" fmla="*/ 193 w 1856"/>
                <a:gd name="T3" fmla="*/ 105 h 583"/>
                <a:gd name="T4" fmla="*/ 327 w 1856"/>
                <a:gd name="T5" fmla="*/ 189 h 583"/>
                <a:gd name="T6" fmla="*/ 455 w 1856"/>
                <a:gd name="T7" fmla="*/ 278 h 583"/>
                <a:gd name="T8" fmla="*/ 630 w 1856"/>
                <a:gd name="T9" fmla="*/ 395 h 583"/>
                <a:gd name="T10" fmla="*/ 722 w 1856"/>
                <a:gd name="T11" fmla="*/ 446 h 583"/>
                <a:gd name="T12" fmla="*/ 873 w 1856"/>
                <a:gd name="T13" fmla="*/ 515 h 583"/>
                <a:gd name="T14" fmla="*/ 1031 w 1856"/>
                <a:gd name="T15" fmla="*/ 562 h 583"/>
                <a:gd name="T16" fmla="*/ 1142 w 1856"/>
                <a:gd name="T17" fmla="*/ 579 h 583"/>
                <a:gd name="T18" fmla="*/ 1199 w 1856"/>
                <a:gd name="T19" fmla="*/ 582 h 583"/>
                <a:gd name="T20" fmla="*/ 1286 w 1856"/>
                <a:gd name="T21" fmla="*/ 583 h 583"/>
                <a:gd name="T22" fmla="*/ 1372 w 1856"/>
                <a:gd name="T23" fmla="*/ 577 h 583"/>
                <a:gd name="T24" fmla="*/ 1472 w 1856"/>
                <a:gd name="T25" fmla="*/ 562 h 583"/>
                <a:gd name="T26" fmla="*/ 1545 w 1856"/>
                <a:gd name="T27" fmla="*/ 542 h 583"/>
                <a:gd name="T28" fmla="*/ 1590 w 1856"/>
                <a:gd name="T29" fmla="*/ 527 h 583"/>
                <a:gd name="T30" fmla="*/ 1651 w 1856"/>
                <a:gd name="T31" fmla="*/ 499 h 583"/>
                <a:gd name="T32" fmla="*/ 1708 w 1856"/>
                <a:gd name="T33" fmla="*/ 464 h 583"/>
                <a:gd name="T34" fmla="*/ 1761 w 1856"/>
                <a:gd name="T35" fmla="*/ 423 h 583"/>
                <a:gd name="T36" fmla="*/ 1806 w 1856"/>
                <a:gd name="T37" fmla="*/ 373 h 583"/>
                <a:gd name="T38" fmla="*/ 1841 w 1856"/>
                <a:gd name="T39" fmla="*/ 315 h 583"/>
                <a:gd name="T40" fmla="*/ 1855 w 1856"/>
                <a:gd name="T41" fmla="*/ 276 h 583"/>
                <a:gd name="T42" fmla="*/ 1855 w 1856"/>
                <a:gd name="T43" fmla="*/ 270 h 583"/>
                <a:gd name="T44" fmla="*/ 1848 w 1856"/>
                <a:gd name="T45" fmla="*/ 266 h 583"/>
                <a:gd name="T46" fmla="*/ 1842 w 1856"/>
                <a:gd name="T47" fmla="*/ 271 h 583"/>
                <a:gd name="T48" fmla="*/ 1825 w 1856"/>
                <a:gd name="T49" fmla="*/ 313 h 583"/>
                <a:gd name="T50" fmla="*/ 1790 w 1856"/>
                <a:gd name="T51" fmla="*/ 369 h 583"/>
                <a:gd name="T52" fmla="*/ 1745 w 1856"/>
                <a:gd name="T53" fmla="*/ 417 h 583"/>
                <a:gd name="T54" fmla="*/ 1693 w 1856"/>
                <a:gd name="T55" fmla="*/ 458 h 583"/>
                <a:gd name="T56" fmla="*/ 1634 w 1856"/>
                <a:gd name="T57" fmla="*/ 492 h 583"/>
                <a:gd name="T58" fmla="*/ 1593 w 1856"/>
                <a:gd name="T59" fmla="*/ 510 h 583"/>
                <a:gd name="T60" fmla="*/ 1520 w 1856"/>
                <a:gd name="T61" fmla="*/ 535 h 583"/>
                <a:gd name="T62" fmla="*/ 1443 w 1856"/>
                <a:gd name="T63" fmla="*/ 553 h 583"/>
                <a:gd name="T64" fmla="*/ 1339 w 1856"/>
                <a:gd name="T65" fmla="*/ 567 h 583"/>
                <a:gd name="T66" fmla="*/ 1181 w 1856"/>
                <a:gd name="T67" fmla="*/ 567 h 583"/>
                <a:gd name="T68" fmla="*/ 1125 w 1856"/>
                <a:gd name="T69" fmla="*/ 562 h 583"/>
                <a:gd name="T70" fmla="*/ 1016 w 1856"/>
                <a:gd name="T71" fmla="*/ 544 h 583"/>
                <a:gd name="T72" fmla="*/ 856 w 1856"/>
                <a:gd name="T73" fmla="*/ 494 h 583"/>
                <a:gd name="T74" fmla="*/ 755 w 1856"/>
                <a:gd name="T75" fmla="*/ 449 h 583"/>
                <a:gd name="T76" fmla="*/ 621 w 1856"/>
                <a:gd name="T77" fmla="*/ 372 h 583"/>
                <a:gd name="T78" fmla="*/ 408 w 1856"/>
                <a:gd name="T79" fmla="*/ 228 h 583"/>
                <a:gd name="T80" fmla="*/ 280 w 1856"/>
                <a:gd name="T81" fmla="*/ 142 h 583"/>
                <a:gd name="T82" fmla="*/ 148 w 1856"/>
                <a:gd name="T83" fmla="*/ 64 h 583"/>
                <a:gd name="T84" fmla="*/ 55 w 1856"/>
                <a:gd name="T85" fmla="*/ 20 h 583"/>
                <a:gd name="T86" fmla="*/ 6 w 1856"/>
                <a:gd name="T87" fmla="*/ 0 h 583"/>
                <a:gd name="T88" fmla="*/ 0 w 1856"/>
                <a:gd name="T89" fmla="*/ 5 h 583"/>
                <a:gd name="T90" fmla="*/ 2 w 1856"/>
                <a:gd name="T91" fmla="*/ 12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856" h="583">
                  <a:moveTo>
                    <a:pt x="5" y="15"/>
                  </a:moveTo>
                  <a:lnTo>
                    <a:pt x="5" y="15"/>
                  </a:lnTo>
                  <a:lnTo>
                    <a:pt x="54" y="34"/>
                  </a:lnTo>
                  <a:lnTo>
                    <a:pt x="101" y="56"/>
                  </a:lnTo>
                  <a:lnTo>
                    <a:pt x="148" y="80"/>
                  </a:lnTo>
                  <a:lnTo>
                    <a:pt x="193" y="105"/>
                  </a:lnTo>
                  <a:lnTo>
                    <a:pt x="238" y="133"/>
                  </a:lnTo>
                  <a:lnTo>
                    <a:pt x="282" y="160"/>
                  </a:lnTo>
                  <a:lnTo>
                    <a:pt x="327" y="189"/>
                  </a:lnTo>
                  <a:lnTo>
                    <a:pt x="370" y="218"/>
                  </a:lnTo>
                  <a:lnTo>
                    <a:pt x="370" y="218"/>
                  </a:lnTo>
                  <a:lnTo>
                    <a:pt x="455" y="278"/>
                  </a:lnTo>
                  <a:lnTo>
                    <a:pt x="543" y="337"/>
                  </a:lnTo>
                  <a:lnTo>
                    <a:pt x="586" y="366"/>
                  </a:lnTo>
                  <a:lnTo>
                    <a:pt x="630" y="395"/>
                  </a:lnTo>
                  <a:lnTo>
                    <a:pt x="675" y="421"/>
                  </a:lnTo>
                  <a:lnTo>
                    <a:pt x="722" y="446"/>
                  </a:lnTo>
                  <a:lnTo>
                    <a:pt x="722" y="446"/>
                  </a:lnTo>
                  <a:lnTo>
                    <a:pt x="771" y="472"/>
                  </a:lnTo>
                  <a:lnTo>
                    <a:pt x="821" y="494"/>
                  </a:lnTo>
                  <a:lnTo>
                    <a:pt x="873" y="515"/>
                  </a:lnTo>
                  <a:lnTo>
                    <a:pt x="924" y="533"/>
                  </a:lnTo>
                  <a:lnTo>
                    <a:pt x="977" y="548"/>
                  </a:lnTo>
                  <a:lnTo>
                    <a:pt x="1031" y="562"/>
                  </a:lnTo>
                  <a:lnTo>
                    <a:pt x="1087" y="571"/>
                  </a:lnTo>
                  <a:lnTo>
                    <a:pt x="1113" y="575"/>
                  </a:lnTo>
                  <a:lnTo>
                    <a:pt x="1142" y="579"/>
                  </a:lnTo>
                  <a:lnTo>
                    <a:pt x="1142" y="579"/>
                  </a:lnTo>
                  <a:lnTo>
                    <a:pt x="1169" y="581"/>
                  </a:lnTo>
                  <a:lnTo>
                    <a:pt x="1199" y="582"/>
                  </a:lnTo>
                  <a:lnTo>
                    <a:pt x="1228" y="583"/>
                  </a:lnTo>
                  <a:lnTo>
                    <a:pt x="1257" y="583"/>
                  </a:lnTo>
                  <a:lnTo>
                    <a:pt x="1286" y="583"/>
                  </a:lnTo>
                  <a:lnTo>
                    <a:pt x="1315" y="582"/>
                  </a:lnTo>
                  <a:lnTo>
                    <a:pt x="1343" y="580"/>
                  </a:lnTo>
                  <a:lnTo>
                    <a:pt x="1372" y="577"/>
                  </a:lnTo>
                  <a:lnTo>
                    <a:pt x="1372" y="577"/>
                  </a:lnTo>
                  <a:lnTo>
                    <a:pt x="1422" y="570"/>
                  </a:lnTo>
                  <a:lnTo>
                    <a:pt x="1472" y="562"/>
                  </a:lnTo>
                  <a:lnTo>
                    <a:pt x="1496" y="556"/>
                  </a:lnTo>
                  <a:lnTo>
                    <a:pt x="1521" y="550"/>
                  </a:lnTo>
                  <a:lnTo>
                    <a:pt x="1545" y="542"/>
                  </a:lnTo>
                  <a:lnTo>
                    <a:pt x="1569" y="534"/>
                  </a:lnTo>
                  <a:lnTo>
                    <a:pt x="1569" y="534"/>
                  </a:lnTo>
                  <a:lnTo>
                    <a:pt x="1590" y="527"/>
                  </a:lnTo>
                  <a:lnTo>
                    <a:pt x="1610" y="518"/>
                  </a:lnTo>
                  <a:lnTo>
                    <a:pt x="1630" y="509"/>
                  </a:lnTo>
                  <a:lnTo>
                    <a:pt x="1651" y="499"/>
                  </a:lnTo>
                  <a:lnTo>
                    <a:pt x="1670" y="488"/>
                  </a:lnTo>
                  <a:lnTo>
                    <a:pt x="1690" y="478"/>
                  </a:lnTo>
                  <a:lnTo>
                    <a:pt x="1708" y="464"/>
                  </a:lnTo>
                  <a:lnTo>
                    <a:pt x="1726" y="451"/>
                  </a:lnTo>
                  <a:lnTo>
                    <a:pt x="1745" y="438"/>
                  </a:lnTo>
                  <a:lnTo>
                    <a:pt x="1761" y="423"/>
                  </a:lnTo>
                  <a:lnTo>
                    <a:pt x="1777" y="408"/>
                  </a:lnTo>
                  <a:lnTo>
                    <a:pt x="1793" y="391"/>
                  </a:lnTo>
                  <a:lnTo>
                    <a:pt x="1806" y="373"/>
                  </a:lnTo>
                  <a:lnTo>
                    <a:pt x="1819" y="355"/>
                  </a:lnTo>
                  <a:lnTo>
                    <a:pt x="1830" y="336"/>
                  </a:lnTo>
                  <a:lnTo>
                    <a:pt x="1841" y="315"/>
                  </a:lnTo>
                  <a:lnTo>
                    <a:pt x="1841" y="315"/>
                  </a:lnTo>
                  <a:lnTo>
                    <a:pt x="1849" y="296"/>
                  </a:lnTo>
                  <a:lnTo>
                    <a:pt x="1855" y="276"/>
                  </a:lnTo>
                  <a:lnTo>
                    <a:pt x="1855" y="276"/>
                  </a:lnTo>
                  <a:lnTo>
                    <a:pt x="1856" y="272"/>
                  </a:lnTo>
                  <a:lnTo>
                    <a:pt x="1855" y="270"/>
                  </a:lnTo>
                  <a:lnTo>
                    <a:pt x="1853" y="267"/>
                  </a:lnTo>
                  <a:lnTo>
                    <a:pt x="1850" y="267"/>
                  </a:lnTo>
                  <a:lnTo>
                    <a:pt x="1848" y="266"/>
                  </a:lnTo>
                  <a:lnTo>
                    <a:pt x="1845" y="267"/>
                  </a:lnTo>
                  <a:lnTo>
                    <a:pt x="1843" y="268"/>
                  </a:lnTo>
                  <a:lnTo>
                    <a:pt x="1842" y="271"/>
                  </a:lnTo>
                  <a:lnTo>
                    <a:pt x="1842" y="271"/>
                  </a:lnTo>
                  <a:lnTo>
                    <a:pt x="1835" y="292"/>
                  </a:lnTo>
                  <a:lnTo>
                    <a:pt x="1825" y="313"/>
                  </a:lnTo>
                  <a:lnTo>
                    <a:pt x="1815" y="333"/>
                  </a:lnTo>
                  <a:lnTo>
                    <a:pt x="1803" y="351"/>
                  </a:lnTo>
                  <a:lnTo>
                    <a:pt x="1790" y="369"/>
                  </a:lnTo>
                  <a:lnTo>
                    <a:pt x="1776" y="386"/>
                  </a:lnTo>
                  <a:lnTo>
                    <a:pt x="1761" y="402"/>
                  </a:lnTo>
                  <a:lnTo>
                    <a:pt x="1745" y="417"/>
                  </a:lnTo>
                  <a:lnTo>
                    <a:pt x="1728" y="432"/>
                  </a:lnTo>
                  <a:lnTo>
                    <a:pt x="1711" y="445"/>
                  </a:lnTo>
                  <a:lnTo>
                    <a:pt x="1693" y="458"/>
                  </a:lnTo>
                  <a:lnTo>
                    <a:pt x="1674" y="470"/>
                  </a:lnTo>
                  <a:lnTo>
                    <a:pt x="1654" y="481"/>
                  </a:lnTo>
                  <a:lnTo>
                    <a:pt x="1634" y="492"/>
                  </a:lnTo>
                  <a:lnTo>
                    <a:pt x="1614" y="500"/>
                  </a:lnTo>
                  <a:lnTo>
                    <a:pt x="1593" y="510"/>
                  </a:lnTo>
                  <a:lnTo>
                    <a:pt x="1593" y="510"/>
                  </a:lnTo>
                  <a:lnTo>
                    <a:pt x="1569" y="518"/>
                  </a:lnTo>
                  <a:lnTo>
                    <a:pt x="1545" y="527"/>
                  </a:lnTo>
                  <a:lnTo>
                    <a:pt x="1520" y="535"/>
                  </a:lnTo>
                  <a:lnTo>
                    <a:pt x="1495" y="542"/>
                  </a:lnTo>
                  <a:lnTo>
                    <a:pt x="1468" y="548"/>
                  </a:lnTo>
                  <a:lnTo>
                    <a:pt x="1443" y="553"/>
                  </a:lnTo>
                  <a:lnTo>
                    <a:pt x="1417" y="558"/>
                  </a:lnTo>
                  <a:lnTo>
                    <a:pt x="1390" y="562"/>
                  </a:lnTo>
                  <a:lnTo>
                    <a:pt x="1339" y="567"/>
                  </a:lnTo>
                  <a:lnTo>
                    <a:pt x="1286" y="569"/>
                  </a:lnTo>
                  <a:lnTo>
                    <a:pt x="1233" y="569"/>
                  </a:lnTo>
                  <a:lnTo>
                    <a:pt x="1181" y="567"/>
                  </a:lnTo>
                  <a:lnTo>
                    <a:pt x="1181" y="567"/>
                  </a:lnTo>
                  <a:lnTo>
                    <a:pt x="1153" y="565"/>
                  </a:lnTo>
                  <a:lnTo>
                    <a:pt x="1125" y="562"/>
                  </a:lnTo>
                  <a:lnTo>
                    <a:pt x="1097" y="558"/>
                  </a:lnTo>
                  <a:lnTo>
                    <a:pt x="1070" y="555"/>
                  </a:lnTo>
                  <a:lnTo>
                    <a:pt x="1016" y="544"/>
                  </a:lnTo>
                  <a:lnTo>
                    <a:pt x="962" y="529"/>
                  </a:lnTo>
                  <a:lnTo>
                    <a:pt x="909" y="514"/>
                  </a:lnTo>
                  <a:lnTo>
                    <a:pt x="856" y="494"/>
                  </a:lnTo>
                  <a:lnTo>
                    <a:pt x="806" y="473"/>
                  </a:lnTo>
                  <a:lnTo>
                    <a:pt x="755" y="449"/>
                  </a:lnTo>
                  <a:lnTo>
                    <a:pt x="755" y="449"/>
                  </a:lnTo>
                  <a:lnTo>
                    <a:pt x="710" y="425"/>
                  </a:lnTo>
                  <a:lnTo>
                    <a:pt x="665" y="398"/>
                  </a:lnTo>
                  <a:lnTo>
                    <a:pt x="621" y="372"/>
                  </a:lnTo>
                  <a:lnTo>
                    <a:pt x="577" y="344"/>
                  </a:lnTo>
                  <a:lnTo>
                    <a:pt x="492" y="286"/>
                  </a:lnTo>
                  <a:lnTo>
                    <a:pt x="408" y="228"/>
                  </a:lnTo>
                  <a:lnTo>
                    <a:pt x="408" y="228"/>
                  </a:lnTo>
                  <a:lnTo>
                    <a:pt x="323" y="170"/>
                  </a:lnTo>
                  <a:lnTo>
                    <a:pt x="280" y="142"/>
                  </a:lnTo>
                  <a:lnTo>
                    <a:pt x="236" y="115"/>
                  </a:lnTo>
                  <a:lnTo>
                    <a:pt x="192" y="88"/>
                  </a:lnTo>
                  <a:lnTo>
                    <a:pt x="148" y="64"/>
                  </a:lnTo>
                  <a:lnTo>
                    <a:pt x="102" y="40"/>
                  </a:lnTo>
                  <a:lnTo>
                    <a:pt x="55" y="20"/>
                  </a:lnTo>
                  <a:lnTo>
                    <a:pt x="55" y="20"/>
                  </a:lnTo>
                  <a:lnTo>
                    <a:pt x="8" y="0"/>
                  </a:lnTo>
                  <a:lnTo>
                    <a:pt x="8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1" y="3"/>
                  </a:lnTo>
                  <a:lnTo>
                    <a:pt x="0" y="5"/>
                  </a:lnTo>
                  <a:lnTo>
                    <a:pt x="0" y="8"/>
                  </a:lnTo>
                  <a:lnTo>
                    <a:pt x="1" y="10"/>
                  </a:lnTo>
                  <a:lnTo>
                    <a:pt x="2" y="12"/>
                  </a:lnTo>
                  <a:lnTo>
                    <a:pt x="5" y="15"/>
                  </a:lnTo>
                  <a:lnTo>
                    <a:pt x="5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41" name="Freeform 137">
              <a:extLst>
                <a:ext uri="{FF2B5EF4-FFF2-40B4-BE49-F238E27FC236}">
                  <a16:creationId xmlns:a16="http://schemas.microsoft.com/office/drawing/2014/main" id="{3D4C6E8B-DB2F-73CC-9627-D92DBCA4824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2" y="3092"/>
              <a:ext cx="373" cy="1215"/>
            </a:xfrm>
            <a:custGeom>
              <a:avLst/>
              <a:gdLst>
                <a:gd name="T0" fmla="*/ 1477 w 1491"/>
                <a:gd name="T1" fmla="*/ 5 h 4860"/>
                <a:gd name="T2" fmla="*/ 1347 w 1491"/>
                <a:gd name="T3" fmla="*/ 481 h 4860"/>
                <a:gd name="T4" fmla="*/ 1214 w 1491"/>
                <a:gd name="T5" fmla="*/ 957 h 4860"/>
                <a:gd name="T6" fmla="*/ 1145 w 1491"/>
                <a:gd name="T7" fmla="*/ 1193 h 4860"/>
                <a:gd name="T8" fmla="*/ 1008 w 1491"/>
                <a:gd name="T9" fmla="*/ 1667 h 4860"/>
                <a:gd name="T10" fmla="*/ 937 w 1491"/>
                <a:gd name="T11" fmla="*/ 1903 h 4860"/>
                <a:gd name="T12" fmla="*/ 795 w 1491"/>
                <a:gd name="T13" fmla="*/ 2381 h 4860"/>
                <a:gd name="T14" fmla="*/ 648 w 1491"/>
                <a:gd name="T15" fmla="*/ 2858 h 4860"/>
                <a:gd name="T16" fmla="*/ 574 w 1491"/>
                <a:gd name="T17" fmla="*/ 3095 h 4860"/>
                <a:gd name="T18" fmla="*/ 424 w 1491"/>
                <a:gd name="T19" fmla="*/ 3569 h 4860"/>
                <a:gd name="T20" fmla="*/ 348 w 1491"/>
                <a:gd name="T21" fmla="*/ 3805 h 4860"/>
                <a:gd name="T22" fmla="*/ 194 w 1491"/>
                <a:gd name="T23" fmla="*/ 4272 h 4860"/>
                <a:gd name="T24" fmla="*/ 38 w 1491"/>
                <a:gd name="T25" fmla="*/ 4739 h 4860"/>
                <a:gd name="T26" fmla="*/ 0 w 1491"/>
                <a:gd name="T27" fmla="*/ 4852 h 4860"/>
                <a:gd name="T28" fmla="*/ 0 w 1491"/>
                <a:gd name="T29" fmla="*/ 4854 h 4860"/>
                <a:gd name="T30" fmla="*/ 2 w 1491"/>
                <a:gd name="T31" fmla="*/ 4859 h 4860"/>
                <a:gd name="T32" fmla="*/ 8 w 1491"/>
                <a:gd name="T33" fmla="*/ 4860 h 4860"/>
                <a:gd name="T34" fmla="*/ 13 w 1491"/>
                <a:gd name="T35" fmla="*/ 4858 h 4860"/>
                <a:gd name="T36" fmla="*/ 14 w 1491"/>
                <a:gd name="T37" fmla="*/ 4855 h 4860"/>
                <a:gd name="T38" fmla="*/ 170 w 1491"/>
                <a:gd name="T39" fmla="*/ 4391 h 4860"/>
                <a:gd name="T40" fmla="*/ 323 w 1491"/>
                <a:gd name="T41" fmla="*/ 3926 h 4860"/>
                <a:gd name="T42" fmla="*/ 400 w 1491"/>
                <a:gd name="T43" fmla="*/ 3690 h 4860"/>
                <a:gd name="T44" fmla="*/ 551 w 1491"/>
                <a:gd name="T45" fmla="*/ 3218 h 4860"/>
                <a:gd name="T46" fmla="*/ 625 w 1491"/>
                <a:gd name="T47" fmla="*/ 2981 h 4860"/>
                <a:gd name="T48" fmla="*/ 772 w 1491"/>
                <a:gd name="T49" fmla="*/ 2504 h 4860"/>
                <a:gd name="T50" fmla="*/ 917 w 1491"/>
                <a:gd name="T51" fmla="*/ 2025 h 4860"/>
                <a:gd name="T52" fmla="*/ 987 w 1491"/>
                <a:gd name="T53" fmla="*/ 1790 h 4860"/>
                <a:gd name="T54" fmla="*/ 1125 w 1491"/>
                <a:gd name="T55" fmla="*/ 1316 h 4860"/>
                <a:gd name="T56" fmla="*/ 1193 w 1491"/>
                <a:gd name="T57" fmla="*/ 1079 h 4860"/>
                <a:gd name="T58" fmla="*/ 1326 w 1491"/>
                <a:gd name="T59" fmla="*/ 604 h 4860"/>
                <a:gd name="T60" fmla="*/ 1459 w 1491"/>
                <a:gd name="T61" fmla="*/ 128 h 4860"/>
                <a:gd name="T62" fmla="*/ 1491 w 1491"/>
                <a:gd name="T63" fmla="*/ 9 h 4860"/>
                <a:gd name="T64" fmla="*/ 1491 w 1491"/>
                <a:gd name="T65" fmla="*/ 6 h 4860"/>
                <a:gd name="T66" fmla="*/ 1489 w 1491"/>
                <a:gd name="T67" fmla="*/ 1 h 4860"/>
                <a:gd name="T68" fmla="*/ 1483 w 1491"/>
                <a:gd name="T69" fmla="*/ 0 h 4860"/>
                <a:gd name="T70" fmla="*/ 1478 w 1491"/>
                <a:gd name="T71" fmla="*/ 2 h 4860"/>
                <a:gd name="T72" fmla="*/ 1477 w 1491"/>
                <a:gd name="T73" fmla="*/ 5 h 48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1" h="4860">
                  <a:moveTo>
                    <a:pt x="1477" y="5"/>
                  </a:moveTo>
                  <a:lnTo>
                    <a:pt x="1477" y="5"/>
                  </a:lnTo>
                  <a:lnTo>
                    <a:pt x="1412" y="243"/>
                  </a:lnTo>
                  <a:lnTo>
                    <a:pt x="1347" y="481"/>
                  </a:lnTo>
                  <a:lnTo>
                    <a:pt x="1280" y="719"/>
                  </a:lnTo>
                  <a:lnTo>
                    <a:pt x="1214" y="957"/>
                  </a:lnTo>
                  <a:lnTo>
                    <a:pt x="1214" y="957"/>
                  </a:lnTo>
                  <a:lnTo>
                    <a:pt x="1145" y="1193"/>
                  </a:lnTo>
                  <a:lnTo>
                    <a:pt x="1077" y="1430"/>
                  </a:lnTo>
                  <a:lnTo>
                    <a:pt x="1008" y="1667"/>
                  </a:lnTo>
                  <a:lnTo>
                    <a:pt x="937" y="1903"/>
                  </a:lnTo>
                  <a:lnTo>
                    <a:pt x="937" y="1903"/>
                  </a:lnTo>
                  <a:lnTo>
                    <a:pt x="867" y="2142"/>
                  </a:lnTo>
                  <a:lnTo>
                    <a:pt x="795" y="2381"/>
                  </a:lnTo>
                  <a:lnTo>
                    <a:pt x="721" y="2620"/>
                  </a:lnTo>
                  <a:lnTo>
                    <a:pt x="648" y="2858"/>
                  </a:lnTo>
                  <a:lnTo>
                    <a:pt x="648" y="2858"/>
                  </a:lnTo>
                  <a:lnTo>
                    <a:pt x="574" y="3095"/>
                  </a:lnTo>
                  <a:lnTo>
                    <a:pt x="499" y="3332"/>
                  </a:lnTo>
                  <a:lnTo>
                    <a:pt x="424" y="3569"/>
                  </a:lnTo>
                  <a:lnTo>
                    <a:pt x="348" y="3805"/>
                  </a:lnTo>
                  <a:lnTo>
                    <a:pt x="348" y="3805"/>
                  </a:lnTo>
                  <a:lnTo>
                    <a:pt x="271" y="4038"/>
                  </a:lnTo>
                  <a:lnTo>
                    <a:pt x="194" y="4272"/>
                  </a:lnTo>
                  <a:lnTo>
                    <a:pt x="116" y="4505"/>
                  </a:lnTo>
                  <a:lnTo>
                    <a:pt x="38" y="4739"/>
                  </a:lnTo>
                  <a:lnTo>
                    <a:pt x="38" y="4739"/>
                  </a:lnTo>
                  <a:lnTo>
                    <a:pt x="0" y="4852"/>
                  </a:lnTo>
                  <a:lnTo>
                    <a:pt x="0" y="4852"/>
                  </a:lnTo>
                  <a:lnTo>
                    <a:pt x="0" y="4854"/>
                  </a:lnTo>
                  <a:lnTo>
                    <a:pt x="1" y="4856"/>
                  </a:lnTo>
                  <a:lnTo>
                    <a:pt x="2" y="4859"/>
                  </a:lnTo>
                  <a:lnTo>
                    <a:pt x="5" y="4860"/>
                  </a:lnTo>
                  <a:lnTo>
                    <a:pt x="8" y="4860"/>
                  </a:lnTo>
                  <a:lnTo>
                    <a:pt x="11" y="4859"/>
                  </a:lnTo>
                  <a:lnTo>
                    <a:pt x="13" y="4858"/>
                  </a:lnTo>
                  <a:lnTo>
                    <a:pt x="14" y="4855"/>
                  </a:lnTo>
                  <a:lnTo>
                    <a:pt x="14" y="4855"/>
                  </a:lnTo>
                  <a:lnTo>
                    <a:pt x="92" y="4623"/>
                  </a:lnTo>
                  <a:lnTo>
                    <a:pt x="170" y="4391"/>
                  </a:lnTo>
                  <a:lnTo>
                    <a:pt x="247" y="4158"/>
                  </a:lnTo>
                  <a:lnTo>
                    <a:pt x="323" y="3926"/>
                  </a:lnTo>
                  <a:lnTo>
                    <a:pt x="323" y="3926"/>
                  </a:lnTo>
                  <a:lnTo>
                    <a:pt x="400" y="3690"/>
                  </a:lnTo>
                  <a:lnTo>
                    <a:pt x="475" y="3454"/>
                  </a:lnTo>
                  <a:lnTo>
                    <a:pt x="551" y="3218"/>
                  </a:lnTo>
                  <a:lnTo>
                    <a:pt x="625" y="2981"/>
                  </a:lnTo>
                  <a:lnTo>
                    <a:pt x="625" y="2981"/>
                  </a:lnTo>
                  <a:lnTo>
                    <a:pt x="699" y="2742"/>
                  </a:lnTo>
                  <a:lnTo>
                    <a:pt x="772" y="2504"/>
                  </a:lnTo>
                  <a:lnTo>
                    <a:pt x="845" y="2265"/>
                  </a:lnTo>
                  <a:lnTo>
                    <a:pt x="917" y="2025"/>
                  </a:lnTo>
                  <a:lnTo>
                    <a:pt x="917" y="2025"/>
                  </a:lnTo>
                  <a:lnTo>
                    <a:pt x="987" y="1790"/>
                  </a:lnTo>
                  <a:lnTo>
                    <a:pt x="1056" y="1553"/>
                  </a:lnTo>
                  <a:lnTo>
                    <a:pt x="1125" y="1316"/>
                  </a:lnTo>
                  <a:lnTo>
                    <a:pt x="1193" y="1079"/>
                  </a:lnTo>
                  <a:lnTo>
                    <a:pt x="1193" y="1079"/>
                  </a:lnTo>
                  <a:lnTo>
                    <a:pt x="1260" y="842"/>
                  </a:lnTo>
                  <a:lnTo>
                    <a:pt x="1326" y="604"/>
                  </a:lnTo>
                  <a:lnTo>
                    <a:pt x="1392" y="366"/>
                  </a:lnTo>
                  <a:lnTo>
                    <a:pt x="1459" y="128"/>
                  </a:lnTo>
                  <a:lnTo>
                    <a:pt x="1459" y="128"/>
                  </a:lnTo>
                  <a:lnTo>
                    <a:pt x="1491" y="9"/>
                  </a:lnTo>
                  <a:lnTo>
                    <a:pt x="1491" y="9"/>
                  </a:lnTo>
                  <a:lnTo>
                    <a:pt x="1491" y="6"/>
                  </a:lnTo>
                  <a:lnTo>
                    <a:pt x="1490" y="3"/>
                  </a:lnTo>
                  <a:lnTo>
                    <a:pt x="1489" y="1"/>
                  </a:lnTo>
                  <a:lnTo>
                    <a:pt x="1486" y="0"/>
                  </a:lnTo>
                  <a:lnTo>
                    <a:pt x="1483" y="0"/>
                  </a:lnTo>
                  <a:lnTo>
                    <a:pt x="1480" y="1"/>
                  </a:lnTo>
                  <a:lnTo>
                    <a:pt x="1478" y="2"/>
                  </a:lnTo>
                  <a:lnTo>
                    <a:pt x="1477" y="5"/>
                  </a:lnTo>
                  <a:lnTo>
                    <a:pt x="1477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42" name="Freeform 138">
              <a:extLst>
                <a:ext uri="{FF2B5EF4-FFF2-40B4-BE49-F238E27FC236}">
                  <a16:creationId xmlns:a16="http://schemas.microsoft.com/office/drawing/2014/main" id="{BB4C00BE-AC4B-8EBD-8047-7BE85C21D46F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1" y="3106"/>
              <a:ext cx="227" cy="1200"/>
            </a:xfrm>
            <a:custGeom>
              <a:avLst/>
              <a:gdLst>
                <a:gd name="T0" fmla="*/ 15 w 910"/>
                <a:gd name="T1" fmla="*/ 4794 h 4802"/>
                <a:gd name="T2" fmla="*/ 19 w 910"/>
                <a:gd name="T3" fmla="*/ 4555 h 4802"/>
                <a:gd name="T4" fmla="*/ 30 w 910"/>
                <a:gd name="T5" fmla="*/ 4316 h 4802"/>
                <a:gd name="T6" fmla="*/ 47 w 910"/>
                <a:gd name="T7" fmla="*/ 4077 h 4802"/>
                <a:gd name="T8" fmla="*/ 69 w 910"/>
                <a:gd name="T9" fmla="*/ 3839 h 4802"/>
                <a:gd name="T10" fmla="*/ 83 w 910"/>
                <a:gd name="T11" fmla="*/ 3719 h 4802"/>
                <a:gd name="T12" fmla="*/ 113 w 910"/>
                <a:gd name="T13" fmla="*/ 3479 h 4802"/>
                <a:gd name="T14" fmla="*/ 150 w 910"/>
                <a:gd name="T15" fmla="*/ 3240 h 4802"/>
                <a:gd name="T16" fmla="*/ 192 w 910"/>
                <a:gd name="T17" fmla="*/ 3002 h 4802"/>
                <a:gd name="T18" fmla="*/ 216 w 910"/>
                <a:gd name="T19" fmla="*/ 2883 h 4802"/>
                <a:gd name="T20" fmla="*/ 268 w 910"/>
                <a:gd name="T21" fmla="*/ 2645 h 4802"/>
                <a:gd name="T22" fmla="*/ 323 w 910"/>
                <a:gd name="T23" fmla="*/ 2408 h 4802"/>
                <a:gd name="T24" fmla="*/ 384 w 910"/>
                <a:gd name="T25" fmla="*/ 2171 h 4802"/>
                <a:gd name="T26" fmla="*/ 449 w 910"/>
                <a:gd name="T27" fmla="*/ 1936 h 4802"/>
                <a:gd name="T28" fmla="*/ 514 w 910"/>
                <a:gd name="T29" fmla="*/ 1710 h 4802"/>
                <a:gd name="T30" fmla="*/ 646 w 910"/>
                <a:gd name="T31" fmla="*/ 1258 h 4802"/>
                <a:gd name="T32" fmla="*/ 710 w 910"/>
                <a:gd name="T33" fmla="*/ 1030 h 4802"/>
                <a:gd name="T34" fmla="*/ 739 w 910"/>
                <a:gd name="T35" fmla="*/ 919 h 4802"/>
                <a:gd name="T36" fmla="*/ 794 w 910"/>
                <a:gd name="T37" fmla="*/ 694 h 4802"/>
                <a:gd name="T38" fmla="*/ 842 w 910"/>
                <a:gd name="T39" fmla="*/ 467 h 4802"/>
                <a:gd name="T40" fmla="*/ 881 w 910"/>
                <a:gd name="T41" fmla="*/ 239 h 4802"/>
                <a:gd name="T42" fmla="*/ 897 w 910"/>
                <a:gd name="T43" fmla="*/ 124 h 4802"/>
                <a:gd name="T44" fmla="*/ 910 w 910"/>
                <a:gd name="T45" fmla="*/ 7 h 4802"/>
                <a:gd name="T46" fmla="*/ 909 w 910"/>
                <a:gd name="T47" fmla="*/ 5 h 4802"/>
                <a:gd name="T48" fmla="*/ 905 w 910"/>
                <a:gd name="T49" fmla="*/ 1 h 4802"/>
                <a:gd name="T50" fmla="*/ 901 w 910"/>
                <a:gd name="T51" fmla="*/ 1 h 4802"/>
                <a:gd name="T52" fmla="*/ 896 w 910"/>
                <a:gd name="T53" fmla="*/ 5 h 4802"/>
                <a:gd name="T54" fmla="*/ 896 w 910"/>
                <a:gd name="T55" fmla="*/ 7 h 4802"/>
                <a:gd name="T56" fmla="*/ 883 w 910"/>
                <a:gd name="T57" fmla="*/ 124 h 4802"/>
                <a:gd name="T58" fmla="*/ 848 w 910"/>
                <a:gd name="T59" fmla="*/ 357 h 4802"/>
                <a:gd name="T60" fmla="*/ 802 w 910"/>
                <a:gd name="T61" fmla="*/ 588 h 4802"/>
                <a:gd name="T62" fmla="*/ 749 w 910"/>
                <a:gd name="T63" fmla="*/ 818 h 4802"/>
                <a:gd name="T64" fmla="*/ 721 w 910"/>
                <a:gd name="T65" fmla="*/ 932 h 4802"/>
                <a:gd name="T66" fmla="*/ 659 w 910"/>
                <a:gd name="T67" fmla="*/ 1159 h 4802"/>
                <a:gd name="T68" fmla="*/ 528 w 910"/>
                <a:gd name="T69" fmla="*/ 1610 h 4802"/>
                <a:gd name="T70" fmla="*/ 462 w 910"/>
                <a:gd name="T71" fmla="*/ 1836 h 4802"/>
                <a:gd name="T72" fmla="*/ 396 w 910"/>
                <a:gd name="T73" fmla="*/ 2070 h 4802"/>
                <a:gd name="T74" fmla="*/ 334 w 910"/>
                <a:gd name="T75" fmla="*/ 2306 h 4802"/>
                <a:gd name="T76" fmla="*/ 276 w 910"/>
                <a:gd name="T77" fmla="*/ 2543 h 4802"/>
                <a:gd name="T78" fmla="*/ 223 w 910"/>
                <a:gd name="T79" fmla="*/ 2780 h 4802"/>
                <a:gd name="T80" fmla="*/ 198 w 910"/>
                <a:gd name="T81" fmla="*/ 2896 h 4802"/>
                <a:gd name="T82" fmla="*/ 155 w 910"/>
                <a:gd name="T83" fmla="*/ 3131 h 4802"/>
                <a:gd name="T84" fmla="*/ 115 w 910"/>
                <a:gd name="T85" fmla="*/ 3366 h 4802"/>
                <a:gd name="T86" fmla="*/ 83 w 910"/>
                <a:gd name="T87" fmla="*/ 3602 h 4802"/>
                <a:gd name="T88" fmla="*/ 67 w 910"/>
                <a:gd name="T89" fmla="*/ 3721 h 4802"/>
                <a:gd name="T90" fmla="*/ 42 w 910"/>
                <a:gd name="T91" fmla="*/ 3959 h 4802"/>
                <a:gd name="T92" fmla="*/ 23 w 910"/>
                <a:gd name="T93" fmla="*/ 4197 h 4802"/>
                <a:gd name="T94" fmla="*/ 10 w 910"/>
                <a:gd name="T95" fmla="*/ 4436 h 4802"/>
                <a:gd name="T96" fmla="*/ 1 w 910"/>
                <a:gd name="T97" fmla="*/ 4674 h 4802"/>
                <a:gd name="T98" fmla="*/ 0 w 910"/>
                <a:gd name="T99" fmla="*/ 4794 h 4802"/>
                <a:gd name="T100" fmla="*/ 0 w 910"/>
                <a:gd name="T101" fmla="*/ 4798 h 4802"/>
                <a:gd name="T102" fmla="*/ 4 w 910"/>
                <a:gd name="T103" fmla="*/ 4802 h 4802"/>
                <a:gd name="T104" fmla="*/ 10 w 910"/>
                <a:gd name="T105" fmla="*/ 4802 h 4802"/>
                <a:gd name="T106" fmla="*/ 13 w 910"/>
                <a:gd name="T107" fmla="*/ 4798 h 4802"/>
                <a:gd name="T108" fmla="*/ 15 w 910"/>
                <a:gd name="T109" fmla="*/ 4794 h 4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910" h="4802">
                  <a:moveTo>
                    <a:pt x="15" y="4794"/>
                  </a:moveTo>
                  <a:lnTo>
                    <a:pt x="15" y="4794"/>
                  </a:lnTo>
                  <a:lnTo>
                    <a:pt x="16" y="4675"/>
                  </a:lnTo>
                  <a:lnTo>
                    <a:pt x="19" y="4555"/>
                  </a:lnTo>
                  <a:lnTo>
                    <a:pt x="24" y="4435"/>
                  </a:lnTo>
                  <a:lnTo>
                    <a:pt x="30" y="4316"/>
                  </a:lnTo>
                  <a:lnTo>
                    <a:pt x="37" y="4197"/>
                  </a:lnTo>
                  <a:lnTo>
                    <a:pt x="47" y="4077"/>
                  </a:lnTo>
                  <a:lnTo>
                    <a:pt x="58" y="3958"/>
                  </a:lnTo>
                  <a:lnTo>
                    <a:pt x="69" y="3839"/>
                  </a:lnTo>
                  <a:lnTo>
                    <a:pt x="69" y="3839"/>
                  </a:lnTo>
                  <a:lnTo>
                    <a:pt x="83" y="3719"/>
                  </a:lnTo>
                  <a:lnTo>
                    <a:pt x="97" y="3598"/>
                  </a:lnTo>
                  <a:lnTo>
                    <a:pt x="113" y="3479"/>
                  </a:lnTo>
                  <a:lnTo>
                    <a:pt x="131" y="3359"/>
                  </a:lnTo>
                  <a:lnTo>
                    <a:pt x="150" y="3240"/>
                  </a:lnTo>
                  <a:lnTo>
                    <a:pt x="171" y="3121"/>
                  </a:lnTo>
                  <a:lnTo>
                    <a:pt x="192" y="3002"/>
                  </a:lnTo>
                  <a:lnTo>
                    <a:pt x="216" y="2883"/>
                  </a:lnTo>
                  <a:lnTo>
                    <a:pt x="216" y="2883"/>
                  </a:lnTo>
                  <a:lnTo>
                    <a:pt x="242" y="2764"/>
                  </a:lnTo>
                  <a:lnTo>
                    <a:pt x="268" y="2645"/>
                  </a:lnTo>
                  <a:lnTo>
                    <a:pt x="296" y="2526"/>
                  </a:lnTo>
                  <a:lnTo>
                    <a:pt x="323" y="2408"/>
                  </a:lnTo>
                  <a:lnTo>
                    <a:pt x="353" y="2289"/>
                  </a:lnTo>
                  <a:lnTo>
                    <a:pt x="384" y="2171"/>
                  </a:lnTo>
                  <a:lnTo>
                    <a:pt x="417" y="2054"/>
                  </a:lnTo>
                  <a:lnTo>
                    <a:pt x="449" y="1936"/>
                  </a:lnTo>
                  <a:lnTo>
                    <a:pt x="449" y="1936"/>
                  </a:lnTo>
                  <a:lnTo>
                    <a:pt x="514" y="1710"/>
                  </a:lnTo>
                  <a:lnTo>
                    <a:pt x="580" y="1484"/>
                  </a:lnTo>
                  <a:lnTo>
                    <a:pt x="646" y="1258"/>
                  </a:lnTo>
                  <a:lnTo>
                    <a:pt x="679" y="1145"/>
                  </a:lnTo>
                  <a:lnTo>
                    <a:pt x="710" y="1030"/>
                  </a:lnTo>
                  <a:lnTo>
                    <a:pt x="710" y="1030"/>
                  </a:lnTo>
                  <a:lnTo>
                    <a:pt x="739" y="919"/>
                  </a:lnTo>
                  <a:lnTo>
                    <a:pt x="767" y="807"/>
                  </a:lnTo>
                  <a:lnTo>
                    <a:pt x="794" y="694"/>
                  </a:lnTo>
                  <a:lnTo>
                    <a:pt x="819" y="581"/>
                  </a:lnTo>
                  <a:lnTo>
                    <a:pt x="842" y="467"/>
                  </a:lnTo>
                  <a:lnTo>
                    <a:pt x="862" y="354"/>
                  </a:lnTo>
                  <a:lnTo>
                    <a:pt x="881" y="239"/>
                  </a:lnTo>
                  <a:lnTo>
                    <a:pt x="897" y="124"/>
                  </a:lnTo>
                  <a:lnTo>
                    <a:pt x="897" y="124"/>
                  </a:lnTo>
                  <a:lnTo>
                    <a:pt x="904" y="66"/>
                  </a:lnTo>
                  <a:lnTo>
                    <a:pt x="910" y="7"/>
                  </a:lnTo>
                  <a:lnTo>
                    <a:pt x="910" y="7"/>
                  </a:lnTo>
                  <a:lnTo>
                    <a:pt x="909" y="5"/>
                  </a:lnTo>
                  <a:lnTo>
                    <a:pt x="908" y="3"/>
                  </a:lnTo>
                  <a:lnTo>
                    <a:pt x="905" y="1"/>
                  </a:lnTo>
                  <a:lnTo>
                    <a:pt x="903" y="0"/>
                  </a:lnTo>
                  <a:lnTo>
                    <a:pt x="901" y="1"/>
                  </a:lnTo>
                  <a:lnTo>
                    <a:pt x="898" y="3"/>
                  </a:lnTo>
                  <a:lnTo>
                    <a:pt x="896" y="5"/>
                  </a:lnTo>
                  <a:lnTo>
                    <a:pt x="896" y="7"/>
                  </a:lnTo>
                  <a:lnTo>
                    <a:pt x="896" y="7"/>
                  </a:lnTo>
                  <a:lnTo>
                    <a:pt x="890" y="66"/>
                  </a:lnTo>
                  <a:lnTo>
                    <a:pt x="883" y="124"/>
                  </a:lnTo>
                  <a:lnTo>
                    <a:pt x="866" y="241"/>
                  </a:lnTo>
                  <a:lnTo>
                    <a:pt x="848" y="357"/>
                  </a:lnTo>
                  <a:lnTo>
                    <a:pt x="826" y="473"/>
                  </a:lnTo>
                  <a:lnTo>
                    <a:pt x="802" y="588"/>
                  </a:lnTo>
                  <a:lnTo>
                    <a:pt x="777" y="704"/>
                  </a:lnTo>
                  <a:lnTo>
                    <a:pt x="749" y="818"/>
                  </a:lnTo>
                  <a:lnTo>
                    <a:pt x="721" y="932"/>
                  </a:lnTo>
                  <a:lnTo>
                    <a:pt x="721" y="932"/>
                  </a:lnTo>
                  <a:lnTo>
                    <a:pt x="691" y="1046"/>
                  </a:lnTo>
                  <a:lnTo>
                    <a:pt x="659" y="1159"/>
                  </a:lnTo>
                  <a:lnTo>
                    <a:pt x="594" y="1385"/>
                  </a:lnTo>
                  <a:lnTo>
                    <a:pt x="528" y="1610"/>
                  </a:lnTo>
                  <a:lnTo>
                    <a:pt x="462" y="1836"/>
                  </a:lnTo>
                  <a:lnTo>
                    <a:pt x="462" y="1836"/>
                  </a:lnTo>
                  <a:lnTo>
                    <a:pt x="429" y="1954"/>
                  </a:lnTo>
                  <a:lnTo>
                    <a:pt x="396" y="2070"/>
                  </a:lnTo>
                  <a:lnTo>
                    <a:pt x="365" y="2188"/>
                  </a:lnTo>
                  <a:lnTo>
                    <a:pt x="334" y="2306"/>
                  </a:lnTo>
                  <a:lnTo>
                    <a:pt x="305" y="2424"/>
                  </a:lnTo>
                  <a:lnTo>
                    <a:pt x="276" y="2543"/>
                  </a:lnTo>
                  <a:lnTo>
                    <a:pt x="249" y="2661"/>
                  </a:lnTo>
                  <a:lnTo>
                    <a:pt x="223" y="2780"/>
                  </a:lnTo>
                  <a:lnTo>
                    <a:pt x="223" y="2780"/>
                  </a:lnTo>
                  <a:lnTo>
                    <a:pt x="198" y="2896"/>
                  </a:lnTo>
                  <a:lnTo>
                    <a:pt x="177" y="3014"/>
                  </a:lnTo>
                  <a:lnTo>
                    <a:pt x="155" y="3131"/>
                  </a:lnTo>
                  <a:lnTo>
                    <a:pt x="135" y="3248"/>
                  </a:lnTo>
                  <a:lnTo>
                    <a:pt x="115" y="3366"/>
                  </a:lnTo>
                  <a:lnTo>
                    <a:pt x="99" y="3484"/>
                  </a:lnTo>
                  <a:lnTo>
                    <a:pt x="83" y="3602"/>
                  </a:lnTo>
                  <a:lnTo>
                    <a:pt x="67" y="3721"/>
                  </a:lnTo>
                  <a:lnTo>
                    <a:pt x="67" y="3721"/>
                  </a:lnTo>
                  <a:lnTo>
                    <a:pt x="54" y="3840"/>
                  </a:lnTo>
                  <a:lnTo>
                    <a:pt x="42" y="3959"/>
                  </a:lnTo>
                  <a:lnTo>
                    <a:pt x="33" y="4078"/>
                  </a:lnTo>
                  <a:lnTo>
                    <a:pt x="23" y="4197"/>
                  </a:lnTo>
                  <a:lnTo>
                    <a:pt x="16" y="4316"/>
                  </a:lnTo>
                  <a:lnTo>
                    <a:pt x="10" y="4436"/>
                  </a:lnTo>
                  <a:lnTo>
                    <a:pt x="5" y="4555"/>
                  </a:lnTo>
                  <a:lnTo>
                    <a:pt x="1" y="4674"/>
                  </a:lnTo>
                  <a:lnTo>
                    <a:pt x="1" y="4674"/>
                  </a:lnTo>
                  <a:lnTo>
                    <a:pt x="0" y="4794"/>
                  </a:lnTo>
                  <a:lnTo>
                    <a:pt x="0" y="4794"/>
                  </a:lnTo>
                  <a:lnTo>
                    <a:pt x="0" y="4798"/>
                  </a:lnTo>
                  <a:lnTo>
                    <a:pt x="1" y="4800"/>
                  </a:lnTo>
                  <a:lnTo>
                    <a:pt x="4" y="4802"/>
                  </a:lnTo>
                  <a:lnTo>
                    <a:pt x="7" y="4802"/>
                  </a:lnTo>
                  <a:lnTo>
                    <a:pt x="10" y="4802"/>
                  </a:lnTo>
                  <a:lnTo>
                    <a:pt x="12" y="4800"/>
                  </a:lnTo>
                  <a:lnTo>
                    <a:pt x="13" y="4798"/>
                  </a:lnTo>
                  <a:lnTo>
                    <a:pt x="15" y="4794"/>
                  </a:lnTo>
                  <a:lnTo>
                    <a:pt x="15" y="47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43" name="Freeform 139">
              <a:extLst>
                <a:ext uri="{FF2B5EF4-FFF2-40B4-BE49-F238E27FC236}">
                  <a16:creationId xmlns:a16="http://schemas.microsoft.com/office/drawing/2014/main" id="{E313C5E1-24B1-4E12-CE22-F48D41BF67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0" y="2651"/>
              <a:ext cx="67" cy="260"/>
            </a:xfrm>
            <a:custGeom>
              <a:avLst/>
              <a:gdLst>
                <a:gd name="T0" fmla="*/ 255 w 269"/>
                <a:gd name="T1" fmla="*/ 5 h 1042"/>
                <a:gd name="T2" fmla="*/ 255 w 269"/>
                <a:gd name="T3" fmla="*/ 5 h 1042"/>
                <a:gd name="T4" fmla="*/ 221 w 269"/>
                <a:gd name="T5" fmla="*/ 104 h 1042"/>
                <a:gd name="T6" fmla="*/ 190 w 269"/>
                <a:gd name="T7" fmla="*/ 202 h 1042"/>
                <a:gd name="T8" fmla="*/ 161 w 269"/>
                <a:gd name="T9" fmla="*/ 302 h 1042"/>
                <a:gd name="T10" fmla="*/ 132 w 269"/>
                <a:gd name="T11" fmla="*/ 402 h 1042"/>
                <a:gd name="T12" fmla="*/ 132 w 269"/>
                <a:gd name="T13" fmla="*/ 402 h 1042"/>
                <a:gd name="T14" fmla="*/ 107 w 269"/>
                <a:gd name="T15" fmla="*/ 501 h 1042"/>
                <a:gd name="T16" fmla="*/ 83 w 269"/>
                <a:gd name="T17" fmla="*/ 602 h 1042"/>
                <a:gd name="T18" fmla="*/ 60 w 269"/>
                <a:gd name="T19" fmla="*/ 702 h 1042"/>
                <a:gd name="T20" fmla="*/ 40 w 269"/>
                <a:gd name="T21" fmla="*/ 803 h 1042"/>
                <a:gd name="T22" fmla="*/ 40 w 269"/>
                <a:gd name="T23" fmla="*/ 803 h 1042"/>
                <a:gd name="T24" fmla="*/ 20 w 269"/>
                <a:gd name="T25" fmla="*/ 919 h 1042"/>
                <a:gd name="T26" fmla="*/ 0 w 269"/>
                <a:gd name="T27" fmla="*/ 1033 h 1042"/>
                <a:gd name="T28" fmla="*/ 0 w 269"/>
                <a:gd name="T29" fmla="*/ 1033 h 1042"/>
                <a:gd name="T30" fmla="*/ 0 w 269"/>
                <a:gd name="T31" fmla="*/ 1036 h 1042"/>
                <a:gd name="T32" fmla="*/ 2 w 269"/>
                <a:gd name="T33" fmla="*/ 1039 h 1042"/>
                <a:gd name="T34" fmla="*/ 4 w 269"/>
                <a:gd name="T35" fmla="*/ 1041 h 1042"/>
                <a:gd name="T36" fmla="*/ 6 w 269"/>
                <a:gd name="T37" fmla="*/ 1042 h 1042"/>
                <a:gd name="T38" fmla="*/ 9 w 269"/>
                <a:gd name="T39" fmla="*/ 1042 h 1042"/>
                <a:gd name="T40" fmla="*/ 11 w 269"/>
                <a:gd name="T41" fmla="*/ 1041 h 1042"/>
                <a:gd name="T42" fmla="*/ 14 w 269"/>
                <a:gd name="T43" fmla="*/ 1040 h 1042"/>
                <a:gd name="T44" fmla="*/ 15 w 269"/>
                <a:gd name="T45" fmla="*/ 1038 h 1042"/>
                <a:gd name="T46" fmla="*/ 15 w 269"/>
                <a:gd name="T47" fmla="*/ 1038 h 1042"/>
                <a:gd name="T48" fmla="*/ 32 w 269"/>
                <a:gd name="T49" fmla="*/ 934 h 1042"/>
                <a:gd name="T50" fmla="*/ 50 w 269"/>
                <a:gd name="T51" fmla="*/ 832 h 1042"/>
                <a:gd name="T52" fmla="*/ 69 w 269"/>
                <a:gd name="T53" fmla="*/ 731 h 1042"/>
                <a:gd name="T54" fmla="*/ 92 w 269"/>
                <a:gd name="T55" fmla="*/ 629 h 1042"/>
                <a:gd name="T56" fmla="*/ 92 w 269"/>
                <a:gd name="T57" fmla="*/ 629 h 1042"/>
                <a:gd name="T58" fmla="*/ 114 w 269"/>
                <a:gd name="T59" fmla="*/ 529 h 1042"/>
                <a:gd name="T60" fmla="*/ 141 w 269"/>
                <a:gd name="T61" fmla="*/ 429 h 1042"/>
                <a:gd name="T62" fmla="*/ 167 w 269"/>
                <a:gd name="T63" fmla="*/ 330 h 1042"/>
                <a:gd name="T64" fmla="*/ 197 w 269"/>
                <a:gd name="T65" fmla="*/ 231 h 1042"/>
                <a:gd name="T66" fmla="*/ 197 w 269"/>
                <a:gd name="T67" fmla="*/ 231 h 1042"/>
                <a:gd name="T68" fmla="*/ 232 w 269"/>
                <a:gd name="T69" fmla="*/ 119 h 1042"/>
                <a:gd name="T70" fmla="*/ 269 w 269"/>
                <a:gd name="T71" fmla="*/ 9 h 1042"/>
                <a:gd name="T72" fmla="*/ 269 w 269"/>
                <a:gd name="T73" fmla="*/ 9 h 1042"/>
                <a:gd name="T74" fmla="*/ 269 w 269"/>
                <a:gd name="T75" fmla="*/ 6 h 1042"/>
                <a:gd name="T76" fmla="*/ 268 w 269"/>
                <a:gd name="T77" fmla="*/ 4 h 1042"/>
                <a:gd name="T78" fmla="*/ 267 w 269"/>
                <a:gd name="T79" fmla="*/ 1 h 1042"/>
                <a:gd name="T80" fmla="*/ 265 w 269"/>
                <a:gd name="T81" fmla="*/ 0 h 1042"/>
                <a:gd name="T82" fmla="*/ 262 w 269"/>
                <a:gd name="T83" fmla="*/ 0 h 1042"/>
                <a:gd name="T84" fmla="*/ 259 w 269"/>
                <a:gd name="T85" fmla="*/ 1 h 1042"/>
                <a:gd name="T86" fmla="*/ 257 w 269"/>
                <a:gd name="T87" fmla="*/ 3 h 1042"/>
                <a:gd name="T88" fmla="*/ 255 w 269"/>
                <a:gd name="T89" fmla="*/ 5 h 1042"/>
                <a:gd name="T90" fmla="*/ 255 w 269"/>
                <a:gd name="T91" fmla="*/ 5 h 10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69" h="1042">
                  <a:moveTo>
                    <a:pt x="255" y="5"/>
                  </a:moveTo>
                  <a:lnTo>
                    <a:pt x="255" y="5"/>
                  </a:lnTo>
                  <a:lnTo>
                    <a:pt x="221" y="104"/>
                  </a:lnTo>
                  <a:lnTo>
                    <a:pt x="190" y="202"/>
                  </a:lnTo>
                  <a:lnTo>
                    <a:pt x="161" y="302"/>
                  </a:lnTo>
                  <a:lnTo>
                    <a:pt x="132" y="402"/>
                  </a:lnTo>
                  <a:lnTo>
                    <a:pt x="132" y="402"/>
                  </a:lnTo>
                  <a:lnTo>
                    <a:pt x="107" y="501"/>
                  </a:lnTo>
                  <a:lnTo>
                    <a:pt x="83" y="602"/>
                  </a:lnTo>
                  <a:lnTo>
                    <a:pt x="60" y="702"/>
                  </a:lnTo>
                  <a:lnTo>
                    <a:pt x="40" y="803"/>
                  </a:lnTo>
                  <a:lnTo>
                    <a:pt x="40" y="803"/>
                  </a:lnTo>
                  <a:lnTo>
                    <a:pt x="20" y="919"/>
                  </a:lnTo>
                  <a:lnTo>
                    <a:pt x="0" y="1033"/>
                  </a:lnTo>
                  <a:lnTo>
                    <a:pt x="0" y="1033"/>
                  </a:lnTo>
                  <a:lnTo>
                    <a:pt x="0" y="1036"/>
                  </a:lnTo>
                  <a:lnTo>
                    <a:pt x="2" y="1039"/>
                  </a:lnTo>
                  <a:lnTo>
                    <a:pt x="4" y="1041"/>
                  </a:lnTo>
                  <a:lnTo>
                    <a:pt x="6" y="1042"/>
                  </a:lnTo>
                  <a:lnTo>
                    <a:pt x="9" y="1042"/>
                  </a:lnTo>
                  <a:lnTo>
                    <a:pt x="11" y="1041"/>
                  </a:lnTo>
                  <a:lnTo>
                    <a:pt x="14" y="1040"/>
                  </a:lnTo>
                  <a:lnTo>
                    <a:pt x="15" y="1038"/>
                  </a:lnTo>
                  <a:lnTo>
                    <a:pt x="15" y="1038"/>
                  </a:lnTo>
                  <a:lnTo>
                    <a:pt x="32" y="934"/>
                  </a:lnTo>
                  <a:lnTo>
                    <a:pt x="50" y="832"/>
                  </a:lnTo>
                  <a:lnTo>
                    <a:pt x="69" y="731"/>
                  </a:lnTo>
                  <a:lnTo>
                    <a:pt x="92" y="629"/>
                  </a:lnTo>
                  <a:lnTo>
                    <a:pt x="92" y="629"/>
                  </a:lnTo>
                  <a:lnTo>
                    <a:pt x="114" y="529"/>
                  </a:lnTo>
                  <a:lnTo>
                    <a:pt x="141" y="429"/>
                  </a:lnTo>
                  <a:lnTo>
                    <a:pt x="167" y="330"/>
                  </a:lnTo>
                  <a:lnTo>
                    <a:pt x="197" y="231"/>
                  </a:lnTo>
                  <a:lnTo>
                    <a:pt x="197" y="231"/>
                  </a:lnTo>
                  <a:lnTo>
                    <a:pt x="232" y="119"/>
                  </a:lnTo>
                  <a:lnTo>
                    <a:pt x="269" y="9"/>
                  </a:lnTo>
                  <a:lnTo>
                    <a:pt x="269" y="9"/>
                  </a:lnTo>
                  <a:lnTo>
                    <a:pt x="269" y="6"/>
                  </a:lnTo>
                  <a:lnTo>
                    <a:pt x="268" y="4"/>
                  </a:lnTo>
                  <a:lnTo>
                    <a:pt x="267" y="1"/>
                  </a:lnTo>
                  <a:lnTo>
                    <a:pt x="265" y="0"/>
                  </a:lnTo>
                  <a:lnTo>
                    <a:pt x="262" y="0"/>
                  </a:lnTo>
                  <a:lnTo>
                    <a:pt x="259" y="1"/>
                  </a:lnTo>
                  <a:lnTo>
                    <a:pt x="257" y="3"/>
                  </a:lnTo>
                  <a:lnTo>
                    <a:pt x="255" y="5"/>
                  </a:lnTo>
                  <a:lnTo>
                    <a:pt x="255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44" name="Freeform 140">
              <a:extLst>
                <a:ext uri="{FF2B5EF4-FFF2-40B4-BE49-F238E27FC236}">
                  <a16:creationId xmlns:a16="http://schemas.microsoft.com/office/drawing/2014/main" id="{FB77649B-9E79-D183-DE7E-041E07BD90F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0" y="1091"/>
              <a:ext cx="204" cy="47"/>
            </a:xfrm>
            <a:custGeom>
              <a:avLst/>
              <a:gdLst>
                <a:gd name="T0" fmla="*/ 2 w 816"/>
                <a:gd name="T1" fmla="*/ 37 h 190"/>
                <a:gd name="T2" fmla="*/ 31 w 816"/>
                <a:gd name="T3" fmla="*/ 67 h 190"/>
                <a:gd name="T4" fmla="*/ 64 w 816"/>
                <a:gd name="T5" fmla="*/ 93 h 190"/>
                <a:gd name="T6" fmla="*/ 97 w 816"/>
                <a:gd name="T7" fmla="*/ 117 h 190"/>
                <a:gd name="T8" fmla="*/ 134 w 816"/>
                <a:gd name="T9" fmla="*/ 137 h 190"/>
                <a:gd name="T10" fmla="*/ 172 w 816"/>
                <a:gd name="T11" fmla="*/ 154 h 190"/>
                <a:gd name="T12" fmla="*/ 211 w 816"/>
                <a:gd name="T13" fmla="*/ 168 h 190"/>
                <a:gd name="T14" fmla="*/ 252 w 816"/>
                <a:gd name="T15" fmla="*/ 178 h 190"/>
                <a:gd name="T16" fmla="*/ 293 w 816"/>
                <a:gd name="T17" fmla="*/ 185 h 190"/>
                <a:gd name="T18" fmla="*/ 316 w 816"/>
                <a:gd name="T19" fmla="*/ 187 h 190"/>
                <a:gd name="T20" fmla="*/ 360 w 816"/>
                <a:gd name="T21" fmla="*/ 190 h 190"/>
                <a:gd name="T22" fmla="*/ 405 w 816"/>
                <a:gd name="T23" fmla="*/ 188 h 190"/>
                <a:gd name="T24" fmla="*/ 449 w 816"/>
                <a:gd name="T25" fmla="*/ 184 h 190"/>
                <a:gd name="T26" fmla="*/ 492 w 816"/>
                <a:gd name="T27" fmla="*/ 175 h 190"/>
                <a:gd name="T28" fmla="*/ 535 w 816"/>
                <a:gd name="T29" fmla="*/ 163 h 190"/>
                <a:gd name="T30" fmla="*/ 598 w 816"/>
                <a:gd name="T31" fmla="*/ 142 h 190"/>
                <a:gd name="T32" fmla="*/ 639 w 816"/>
                <a:gd name="T33" fmla="*/ 124 h 190"/>
                <a:gd name="T34" fmla="*/ 686 w 816"/>
                <a:gd name="T35" fmla="*/ 99 h 190"/>
                <a:gd name="T36" fmla="*/ 730 w 816"/>
                <a:gd name="T37" fmla="*/ 73 h 190"/>
                <a:gd name="T38" fmla="*/ 773 w 816"/>
                <a:gd name="T39" fmla="*/ 43 h 190"/>
                <a:gd name="T40" fmla="*/ 814 w 816"/>
                <a:gd name="T41" fmla="*/ 12 h 190"/>
                <a:gd name="T42" fmla="*/ 816 w 816"/>
                <a:gd name="T43" fmla="*/ 7 h 190"/>
                <a:gd name="T44" fmla="*/ 814 w 816"/>
                <a:gd name="T45" fmla="*/ 2 h 190"/>
                <a:gd name="T46" fmla="*/ 809 w 816"/>
                <a:gd name="T47" fmla="*/ 0 h 190"/>
                <a:gd name="T48" fmla="*/ 803 w 816"/>
                <a:gd name="T49" fmla="*/ 1 h 190"/>
                <a:gd name="T50" fmla="*/ 768 w 816"/>
                <a:gd name="T51" fmla="*/ 29 h 190"/>
                <a:gd name="T52" fmla="*/ 693 w 816"/>
                <a:gd name="T53" fmla="*/ 79 h 190"/>
                <a:gd name="T54" fmla="*/ 612 w 816"/>
                <a:gd name="T55" fmla="*/ 120 h 190"/>
                <a:gd name="T56" fmla="*/ 550 w 816"/>
                <a:gd name="T57" fmla="*/ 144 h 190"/>
                <a:gd name="T58" fmla="*/ 507 w 816"/>
                <a:gd name="T59" fmla="*/ 157 h 190"/>
                <a:gd name="T60" fmla="*/ 484 w 816"/>
                <a:gd name="T61" fmla="*/ 162 h 190"/>
                <a:gd name="T62" fmla="*/ 443 w 816"/>
                <a:gd name="T63" fmla="*/ 169 h 190"/>
                <a:gd name="T64" fmla="*/ 402 w 816"/>
                <a:gd name="T65" fmla="*/ 174 h 190"/>
                <a:gd name="T66" fmla="*/ 360 w 816"/>
                <a:gd name="T67" fmla="*/ 175 h 190"/>
                <a:gd name="T68" fmla="*/ 319 w 816"/>
                <a:gd name="T69" fmla="*/ 174 h 190"/>
                <a:gd name="T70" fmla="*/ 277 w 816"/>
                <a:gd name="T71" fmla="*/ 168 h 190"/>
                <a:gd name="T72" fmla="*/ 236 w 816"/>
                <a:gd name="T73" fmla="*/ 160 h 190"/>
                <a:gd name="T74" fmla="*/ 197 w 816"/>
                <a:gd name="T75" fmla="*/ 148 h 190"/>
                <a:gd name="T76" fmla="*/ 158 w 816"/>
                <a:gd name="T77" fmla="*/ 133 h 190"/>
                <a:gd name="T78" fmla="*/ 138 w 816"/>
                <a:gd name="T79" fmla="*/ 124 h 190"/>
                <a:gd name="T80" fmla="*/ 98 w 816"/>
                <a:gd name="T81" fmla="*/ 101 h 190"/>
                <a:gd name="T82" fmla="*/ 61 w 816"/>
                <a:gd name="T83" fmla="*/ 74 h 190"/>
                <a:gd name="T84" fmla="*/ 28 w 816"/>
                <a:gd name="T85" fmla="*/ 44 h 190"/>
                <a:gd name="T86" fmla="*/ 12 w 816"/>
                <a:gd name="T87" fmla="*/ 27 h 190"/>
                <a:gd name="T88" fmla="*/ 7 w 816"/>
                <a:gd name="T89" fmla="*/ 25 h 190"/>
                <a:gd name="T90" fmla="*/ 2 w 816"/>
                <a:gd name="T91" fmla="*/ 27 h 190"/>
                <a:gd name="T92" fmla="*/ 0 w 816"/>
                <a:gd name="T93" fmla="*/ 32 h 190"/>
                <a:gd name="T94" fmla="*/ 2 w 816"/>
                <a:gd name="T95" fmla="*/ 37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16" h="190">
                  <a:moveTo>
                    <a:pt x="2" y="37"/>
                  </a:moveTo>
                  <a:lnTo>
                    <a:pt x="2" y="37"/>
                  </a:lnTo>
                  <a:lnTo>
                    <a:pt x="16" y="53"/>
                  </a:lnTo>
                  <a:lnTo>
                    <a:pt x="31" y="67"/>
                  </a:lnTo>
                  <a:lnTo>
                    <a:pt x="47" y="80"/>
                  </a:lnTo>
                  <a:lnTo>
                    <a:pt x="64" y="93"/>
                  </a:lnTo>
                  <a:lnTo>
                    <a:pt x="80" y="105"/>
                  </a:lnTo>
                  <a:lnTo>
                    <a:pt x="97" y="117"/>
                  </a:lnTo>
                  <a:lnTo>
                    <a:pt x="115" y="127"/>
                  </a:lnTo>
                  <a:lnTo>
                    <a:pt x="134" y="137"/>
                  </a:lnTo>
                  <a:lnTo>
                    <a:pt x="152" y="146"/>
                  </a:lnTo>
                  <a:lnTo>
                    <a:pt x="172" y="154"/>
                  </a:lnTo>
                  <a:lnTo>
                    <a:pt x="192" y="161"/>
                  </a:lnTo>
                  <a:lnTo>
                    <a:pt x="211" y="168"/>
                  </a:lnTo>
                  <a:lnTo>
                    <a:pt x="232" y="173"/>
                  </a:lnTo>
                  <a:lnTo>
                    <a:pt x="252" y="178"/>
                  </a:lnTo>
                  <a:lnTo>
                    <a:pt x="272" y="182"/>
                  </a:lnTo>
                  <a:lnTo>
                    <a:pt x="293" y="185"/>
                  </a:lnTo>
                  <a:lnTo>
                    <a:pt x="293" y="185"/>
                  </a:lnTo>
                  <a:lnTo>
                    <a:pt x="316" y="187"/>
                  </a:lnTo>
                  <a:lnTo>
                    <a:pt x="337" y="190"/>
                  </a:lnTo>
                  <a:lnTo>
                    <a:pt x="360" y="190"/>
                  </a:lnTo>
                  <a:lnTo>
                    <a:pt x="382" y="190"/>
                  </a:lnTo>
                  <a:lnTo>
                    <a:pt x="405" y="188"/>
                  </a:lnTo>
                  <a:lnTo>
                    <a:pt x="426" y="186"/>
                  </a:lnTo>
                  <a:lnTo>
                    <a:pt x="449" y="184"/>
                  </a:lnTo>
                  <a:lnTo>
                    <a:pt x="471" y="180"/>
                  </a:lnTo>
                  <a:lnTo>
                    <a:pt x="492" y="175"/>
                  </a:lnTo>
                  <a:lnTo>
                    <a:pt x="514" y="169"/>
                  </a:lnTo>
                  <a:lnTo>
                    <a:pt x="535" y="163"/>
                  </a:lnTo>
                  <a:lnTo>
                    <a:pt x="556" y="157"/>
                  </a:lnTo>
                  <a:lnTo>
                    <a:pt x="598" y="142"/>
                  </a:lnTo>
                  <a:lnTo>
                    <a:pt x="639" y="124"/>
                  </a:lnTo>
                  <a:lnTo>
                    <a:pt x="639" y="124"/>
                  </a:lnTo>
                  <a:lnTo>
                    <a:pt x="663" y="111"/>
                  </a:lnTo>
                  <a:lnTo>
                    <a:pt x="686" y="99"/>
                  </a:lnTo>
                  <a:lnTo>
                    <a:pt x="707" y="86"/>
                  </a:lnTo>
                  <a:lnTo>
                    <a:pt x="730" y="73"/>
                  </a:lnTo>
                  <a:lnTo>
                    <a:pt x="752" y="59"/>
                  </a:lnTo>
                  <a:lnTo>
                    <a:pt x="773" y="43"/>
                  </a:lnTo>
                  <a:lnTo>
                    <a:pt x="814" y="12"/>
                  </a:lnTo>
                  <a:lnTo>
                    <a:pt x="814" y="12"/>
                  </a:lnTo>
                  <a:lnTo>
                    <a:pt x="815" y="9"/>
                  </a:lnTo>
                  <a:lnTo>
                    <a:pt x="816" y="7"/>
                  </a:lnTo>
                  <a:lnTo>
                    <a:pt x="815" y="4"/>
                  </a:lnTo>
                  <a:lnTo>
                    <a:pt x="814" y="2"/>
                  </a:lnTo>
                  <a:lnTo>
                    <a:pt x="812" y="1"/>
                  </a:lnTo>
                  <a:lnTo>
                    <a:pt x="809" y="0"/>
                  </a:lnTo>
                  <a:lnTo>
                    <a:pt x="807" y="0"/>
                  </a:lnTo>
                  <a:lnTo>
                    <a:pt x="803" y="1"/>
                  </a:lnTo>
                  <a:lnTo>
                    <a:pt x="803" y="1"/>
                  </a:lnTo>
                  <a:lnTo>
                    <a:pt x="768" y="29"/>
                  </a:lnTo>
                  <a:lnTo>
                    <a:pt x="731" y="55"/>
                  </a:lnTo>
                  <a:lnTo>
                    <a:pt x="693" y="79"/>
                  </a:lnTo>
                  <a:lnTo>
                    <a:pt x="653" y="101"/>
                  </a:lnTo>
                  <a:lnTo>
                    <a:pt x="612" y="120"/>
                  </a:lnTo>
                  <a:lnTo>
                    <a:pt x="570" y="137"/>
                  </a:lnTo>
                  <a:lnTo>
                    <a:pt x="550" y="144"/>
                  </a:lnTo>
                  <a:lnTo>
                    <a:pt x="528" y="151"/>
                  </a:lnTo>
                  <a:lnTo>
                    <a:pt x="507" y="157"/>
                  </a:lnTo>
                  <a:lnTo>
                    <a:pt x="484" y="162"/>
                  </a:lnTo>
                  <a:lnTo>
                    <a:pt x="484" y="162"/>
                  </a:lnTo>
                  <a:lnTo>
                    <a:pt x="463" y="167"/>
                  </a:lnTo>
                  <a:lnTo>
                    <a:pt x="443" y="169"/>
                  </a:lnTo>
                  <a:lnTo>
                    <a:pt x="423" y="173"/>
                  </a:lnTo>
                  <a:lnTo>
                    <a:pt x="402" y="174"/>
                  </a:lnTo>
                  <a:lnTo>
                    <a:pt x="381" y="175"/>
                  </a:lnTo>
                  <a:lnTo>
                    <a:pt x="360" y="175"/>
                  </a:lnTo>
                  <a:lnTo>
                    <a:pt x="340" y="175"/>
                  </a:lnTo>
                  <a:lnTo>
                    <a:pt x="319" y="174"/>
                  </a:lnTo>
                  <a:lnTo>
                    <a:pt x="298" y="172"/>
                  </a:lnTo>
                  <a:lnTo>
                    <a:pt x="277" y="168"/>
                  </a:lnTo>
                  <a:lnTo>
                    <a:pt x="257" y="164"/>
                  </a:lnTo>
                  <a:lnTo>
                    <a:pt x="236" y="160"/>
                  </a:lnTo>
                  <a:lnTo>
                    <a:pt x="217" y="155"/>
                  </a:lnTo>
                  <a:lnTo>
                    <a:pt x="197" y="148"/>
                  </a:lnTo>
                  <a:lnTo>
                    <a:pt x="178" y="140"/>
                  </a:lnTo>
                  <a:lnTo>
                    <a:pt x="158" y="133"/>
                  </a:lnTo>
                  <a:lnTo>
                    <a:pt x="158" y="133"/>
                  </a:lnTo>
                  <a:lnTo>
                    <a:pt x="138" y="124"/>
                  </a:lnTo>
                  <a:lnTo>
                    <a:pt x="118" y="113"/>
                  </a:lnTo>
                  <a:lnTo>
                    <a:pt x="98" y="101"/>
                  </a:lnTo>
                  <a:lnTo>
                    <a:pt x="79" y="87"/>
                  </a:lnTo>
                  <a:lnTo>
                    <a:pt x="61" y="74"/>
                  </a:lnTo>
                  <a:lnTo>
                    <a:pt x="44" y="60"/>
                  </a:lnTo>
                  <a:lnTo>
                    <a:pt x="28" y="44"/>
                  </a:lnTo>
                  <a:lnTo>
                    <a:pt x="12" y="27"/>
                  </a:lnTo>
                  <a:lnTo>
                    <a:pt x="12" y="27"/>
                  </a:lnTo>
                  <a:lnTo>
                    <a:pt x="10" y="25"/>
                  </a:lnTo>
                  <a:lnTo>
                    <a:pt x="7" y="25"/>
                  </a:lnTo>
                  <a:lnTo>
                    <a:pt x="5" y="25"/>
                  </a:lnTo>
                  <a:lnTo>
                    <a:pt x="2" y="27"/>
                  </a:lnTo>
                  <a:lnTo>
                    <a:pt x="1" y="29"/>
                  </a:lnTo>
                  <a:lnTo>
                    <a:pt x="0" y="32"/>
                  </a:lnTo>
                  <a:lnTo>
                    <a:pt x="0" y="35"/>
                  </a:lnTo>
                  <a:lnTo>
                    <a:pt x="2" y="37"/>
                  </a:lnTo>
                  <a:lnTo>
                    <a:pt x="2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45" name="Freeform 141">
              <a:extLst>
                <a:ext uri="{FF2B5EF4-FFF2-40B4-BE49-F238E27FC236}">
                  <a16:creationId xmlns:a16="http://schemas.microsoft.com/office/drawing/2014/main" id="{4F2FB0FF-7FD4-FA33-39E5-8530902979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4" y="679"/>
              <a:ext cx="50" cy="95"/>
            </a:xfrm>
            <a:custGeom>
              <a:avLst/>
              <a:gdLst>
                <a:gd name="T0" fmla="*/ 199 w 199"/>
                <a:gd name="T1" fmla="*/ 190 h 381"/>
                <a:gd name="T2" fmla="*/ 197 w 199"/>
                <a:gd name="T3" fmla="*/ 228 h 381"/>
                <a:gd name="T4" fmla="*/ 191 w 199"/>
                <a:gd name="T5" fmla="*/ 264 h 381"/>
                <a:gd name="T6" fmla="*/ 182 w 199"/>
                <a:gd name="T7" fmla="*/ 297 h 381"/>
                <a:gd name="T8" fmla="*/ 170 w 199"/>
                <a:gd name="T9" fmla="*/ 324 h 381"/>
                <a:gd name="T10" fmla="*/ 155 w 199"/>
                <a:gd name="T11" fmla="*/ 349 h 381"/>
                <a:gd name="T12" fmla="*/ 138 w 199"/>
                <a:gd name="T13" fmla="*/ 365 h 381"/>
                <a:gd name="T14" fmla="*/ 120 w 199"/>
                <a:gd name="T15" fmla="*/ 377 h 381"/>
                <a:gd name="T16" fmla="*/ 99 w 199"/>
                <a:gd name="T17" fmla="*/ 381 h 381"/>
                <a:gd name="T18" fmla="*/ 89 w 199"/>
                <a:gd name="T19" fmla="*/ 380 h 381"/>
                <a:gd name="T20" fmla="*/ 69 w 199"/>
                <a:gd name="T21" fmla="*/ 373 h 381"/>
                <a:gd name="T22" fmla="*/ 51 w 199"/>
                <a:gd name="T23" fmla="*/ 358 h 381"/>
                <a:gd name="T24" fmla="*/ 36 w 199"/>
                <a:gd name="T25" fmla="*/ 338 h 381"/>
                <a:gd name="T26" fmla="*/ 23 w 199"/>
                <a:gd name="T27" fmla="*/ 311 h 381"/>
                <a:gd name="T28" fmla="*/ 12 w 199"/>
                <a:gd name="T29" fmla="*/ 281 h 381"/>
                <a:gd name="T30" fmla="*/ 3 w 199"/>
                <a:gd name="T31" fmla="*/ 246 h 381"/>
                <a:gd name="T32" fmla="*/ 0 w 199"/>
                <a:gd name="T33" fmla="*/ 209 h 381"/>
                <a:gd name="T34" fmla="*/ 0 w 199"/>
                <a:gd name="T35" fmla="*/ 190 h 381"/>
                <a:gd name="T36" fmla="*/ 1 w 199"/>
                <a:gd name="T37" fmla="*/ 151 h 381"/>
                <a:gd name="T38" fmla="*/ 7 w 199"/>
                <a:gd name="T39" fmla="*/ 115 h 381"/>
                <a:gd name="T40" fmla="*/ 17 w 199"/>
                <a:gd name="T41" fmla="*/ 84 h 381"/>
                <a:gd name="T42" fmla="*/ 29 w 199"/>
                <a:gd name="T43" fmla="*/ 55 h 381"/>
                <a:gd name="T44" fmla="*/ 43 w 199"/>
                <a:gd name="T45" fmla="*/ 32 h 381"/>
                <a:gd name="T46" fmla="*/ 60 w 199"/>
                <a:gd name="T47" fmla="*/ 14 h 381"/>
                <a:gd name="T48" fmla="*/ 79 w 199"/>
                <a:gd name="T49" fmla="*/ 4 h 381"/>
                <a:gd name="T50" fmla="*/ 99 w 199"/>
                <a:gd name="T51" fmla="*/ 0 h 381"/>
                <a:gd name="T52" fmla="*/ 109 w 199"/>
                <a:gd name="T53" fmla="*/ 0 h 381"/>
                <a:gd name="T54" fmla="*/ 129 w 199"/>
                <a:gd name="T55" fmla="*/ 8 h 381"/>
                <a:gd name="T56" fmla="*/ 146 w 199"/>
                <a:gd name="T57" fmla="*/ 23 h 381"/>
                <a:gd name="T58" fmla="*/ 163 w 199"/>
                <a:gd name="T59" fmla="*/ 43 h 381"/>
                <a:gd name="T60" fmla="*/ 176 w 199"/>
                <a:gd name="T61" fmla="*/ 68 h 381"/>
                <a:gd name="T62" fmla="*/ 187 w 199"/>
                <a:gd name="T63" fmla="*/ 100 h 381"/>
                <a:gd name="T64" fmla="*/ 194 w 199"/>
                <a:gd name="T65" fmla="*/ 133 h 381"/>
                <a:gd name="T66" fmla="*/ 199 w 199"/>
                <a:gd name="T67" fmla="*/ 171 h 381"/>
                <a:gd name="T68" fmla="*/ 199 w 199"/>
                <a:gd name="T69" fmla="*/ 190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99" h="381">
                  <a:moveTo>
                    <a:pt x="199" y="190"/>
                  </a:moveTo>
                  <a:lnTo>
                    <a:pt x="199" y="190"/>
                  </a:lnTo>
                  <a:lnTo>
                    <a:pt x="199" y="209"/>
                  </a:lnTo>
                  <a:lnTo>
                    <a:pt x="197" y="228"/>
                  </a:lnTo>
                  <a:lnTo>
                    <a:pt x="194" y="246"/>
                  </a:lnTo>
                  <a:lnTo>
                    <a:pt x="191" y="264"/>
                  </a:lnTo>
                  <a:lnTo>
                    <a:pt x="187" y="281"/>
                  </a:lnTo>
                  <a:lnTo>
                    <a:pt x="182" y="297"/>
                  </a:lnTo>
                  <a:lnTo>
                    <a:pt x="176" y="311"/>
                  </a:lnTo>
                  <a:lnTo>
                    <a:pt x="170" y="324"/>
                  </a:lnTo>
                  <a:lnTo>
                    <a:pt x="163" y="338"/>
                  </a:lnTo>
                  <a:lnTo>
                    <a:pt x="155" y="349"/>
                  </a:lnTo>
                  <a:lnTo>
                    <a:pt x="146" y="358"/>
                  </a:lnTo>
                  <a:lnTo>
                    <a:pt x="138" y="365"/>
                  </a:lnTo>
                  <a:lnTo>
                    <a:pt x="129" y="373"/>
                  </a:lnTo>
                  <a:lnTo>
                    <a:pt x="120" y="377"/>
                  </a:lnTo>
                  <a:lnTo>
                    <a:pt x="109" y="380"/>
                  </a:lnTo>
                  <a:lnTo>
                    <a:pt x="99" y="381"/>
                  </a:lnTo>
                  <a:lnTo>
                    <a:pt x="99" y="381"/>
                  </a:lnTo>
                  <a:lnTo>
                    <a:pt x="89" y="380"/>
                  </a:lnTo>
                  <a:lnTo>
                    <a:pt x="79" y="377"/>
                  </a:lnTo>
                  <a:lnTo>
                    <a:pt x="69" y="373"/>
                  </a:lnTo>
                  <a:lnTo>
                    <a:pt x="60" y="365"/>
                  </a:lnTo>
                  <a:lnTo>
                    <a:pt x="51" y="358"/>
                  </a:lnTo>
                  <a:lnTo>
                    <a:pt x="43" y="349"/>
                  </a:lnTo>
                  <a:lnTo>
                    <a:pt x="36" y="338"/>
                  </a:lnTo>
                  <a:lnTo>
                    <a:pt x="29" y="324"/>
                  </a:lnTo>
                  <a:lnTo>
                    <a:pt x="23" y="311"/>
                  </a:lnTo>
                  <a:lnTo>
                    <a:pt x="17" y="297"/>
                  </a:lnTo>
                  <a:lnTo>
                    <a:pt x="12" y="281"/>
                  </a:lnTo>
                  <a:lnTo>
                    <a:pt x="7" y="264"/>
                  </a:lnTo>
                  <a:lnTo>
                    <a:pt x="3" y="246"/>
                  </a:lnTo>
                  <a:lnTo>
                    <a:pt x="1" y="228"/>
                  </a:lnTo>
                  <a:lnTo>
                    <a:pt x="0" y="209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71"/>
                  </a:lnTo>
                  <a:lnTo>
                    <a:pt x="1" y="151"/>
                  </a:lnTo>
                  <a:lnTo>
                    <a:pt x="3" y="133"/>
                  </a:lnTo>
                  <a:lnTo>
                    <a:pt x="7" y="115"/>
                  </a:lnTo>
                  <a:lnTo>
                    <a:pt x="12" y="100"/>
                  </a:lnTo>
                  <a:lnTo>
                    <a:pt x="17" y="84"/>
                  </a:lnTo>
                  <a:lnTo>
                    <a:pt x="23" y="68"/>
                  </a:lnTo>
                  <a:lnTo>
                    <a:pt x="29" y="55"/>
                  </a:lnTo>
                  <a:lnTo>
                    <a:pt x="36" y="43"/>
                  </a:lnTo>
                  <a:lnTo>
                    <a:pt x="43" y="32"/>
                  </a:lnTo>
                  <a:lnTo>
                    <a:pt x="51" y="23"/>
                  </a:lnTo>
                  <a:lnTo>
                    <a:pt x="60" y="14"/>
                  </a:lnTo>
                  <a:lnTo>
                    <a:pt x="69" y="8"/>
                  </a:lnTo>
                  <a:lnTo>
                    <a:pt x="79" y="4"/>
                  </a:lnTo>
                  <a:lnTo>
                    <a:pt x="89" y="0"/>
                  </a:lnTo>
                  <a:lnTo>
                    <a:pt x="99" y="0"/>
                  </a:lnTo>
                  <a:lnTo>
                    <a:pt x="99" y="0"/>
                  </a:lnTo>
                  <a:lnTo>
                    <a:pt x="109" y="0"/>
                  </a:lnTo>
                  <a:lnTo>
                    <a:pt x="120" y="4"/>
                  </a:lnTo>
                  <a:lnTo>
                    <a:pt x="129" y="8"/>
                  </a:lnTo>
                  <a:lnTo>
                    <a:pt x="138" y="14"/>
                  </a:lnTo>
                  <a:lnTo>
                    <a:pt x="146" y="23"/>
                  </a:lnTo>
                  <a:lnTo>
                    <a:pt x="155" y="32"/>
                  </a:lnTo>
                  <a:lnTo>
                    <a:pt x="163" y="43"/>
                  </a:lnTo>
                  <a:lnTo>
                    <a:pt x="170" y="55"/>
                  </a:lnTo>
                  <a:lnTo>
                    <a:pt x="176" y="68"/>
                  </a:lnTo>
                  <a:lnTo>
                    <a:pt x="182" y="84"/>
                  </a:lnTo>
                  <a:lnTo>
                    <a:pt x="187" y="100"/>
                  </a:lnTo>
                  <a:lnTo>
                    <a:pt x="191" y="115"/>
                  </a:lnTo>
                  <a:lnTo>
                    <a:pt x="194" y="133"/>
                  </a:lnTo>
                  <a:lnTo>
                    <a:pt x="197" y="151"/>
                  </a:lnTo>
                  <a:lnTo>
                    <a:pt x="199" y="171"/>
                  </a:lnTo>
                  <a:lnTo>
                    <a:pt x="199" y="190"/>
                  </a:lnTo>
                  <a:lnTo>
                    <a:pt x="199" y="1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46" name="Freeform 142">
              <a:extLst>
                <a:ext uri="{FF2B5EF4-FFF2-40B4-BE49-F238E27FC236}">
                  <a16:creationId xmlns:a16="http://schemas.microsoft.com/office/drawing/2014/main" id="{1B5EE38F-32EA-2878-6F61-F000BD0D280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9" y="643"/>
              <a:ext cx="50" cy="95"/>
            </a:xfrm>
            <a:custGeom>
              <a:avLst/>
              <a:gdLst>
                <a:gd name="T0" fmla="*/ 200 w 200"/>
                <a:gd name="T1" fmla="*/ 191 h 381"/>
                <a:gd name="T2" fmla="*/ 198 w 200"/>
                <a:gd name="T3" fmla="*/ 229 h 381"/>
                <a:gd name="T4" fmla="*/ 192 w 200"/>
                <a:gd name="T5" fmla="*/ 264 h 381"/>
                <a:gd name="T6" fmla="*/ 183 w 200"/>
                <a:gd name="T7" fmla="*/ 297 h 381"/>
                <a:gd name="T8" fmla="*/ 171 w 200"/>
                <a:gd name="T9" fmla="*/ 325 h 381"/>
                <a:gd name="T10" fmla="*/ 156 w 200"/>
                <a:gd name="T11" fmla="*/ 348 h 381"/>
                <a:gd name="T12" fmla="*/ 138 w 200"/>
                <a:gd name="T13" fmla="*/ 366 h 381"/>
                <a:gd name="T14" fmla="*/ 120 w 200"/>
                <a:gd name="T15" fmla="*/ 377 h 381"/>
                <a:gd name="T16" fmla="*/ 100 w 200"/>
                <a:gd name="T17" fmla="*/ 381 h 381"/>
                <a:gd name="T18" fmla="*/ 89 w 200"/>
                <a:gd name="T19" fmla="*/ 380 h 381"/>
                <a:gd name="T20" fmla="*/ 70 w 200"/>
                <a:gd name="T21" fmla="*/ 372 h 381"/>
                <a:gd name="T22" fmla="*/ 52 w 200"/>
                <a:gd name="T23" fmla="*/ 358 h 381"/>
                <a:gd name="T24" fmla="*/ 36 w 200"/>
                <a:gd name="T25" fmla="*/ 337 h 381"/>
                <a:gd name="T26" fmla="*/ 23 w 200"/>
                <a:gd name="T27" fmla="*/ 312 h 381"/>
                <a:gd name="T28" fmla="*/ 12 w 200"/>
                <a:gd name="T29" fmla="*/ 281 h 381"/>
                <a:gd name="T30" fmla="*/ 5 w 200"/>
                <a:gd name="T31" fmla="*/ 247 h 381"/>
                <a:gd name="T32" fmla="*/ 0 w 200"/>
                <a:gd name="T33" fmla="*/ 210 h 381"/>
                <a:gd name="T34" fmla="*/ 0 w 200"/>
                <a:gd name="T35" fmla="*/ 191 h 381"/>
                <a:gd name="T36" fmla="*/ 1 w 200"/>
                <a:gd name="T37" fmla="*/ 152 h 381"/>
                <a:gd name="T38" fmla="*/ 7 w 200"/>
                <a:gd name="T39" fmla="*/ 116 h 381"/>
                <a:gd name="T40" fmla="*/ 17 w 200"/>
                <a:gd name="T41" fmla="*/ 84 h 381"/>
                <a:gd name="T42" fmla="*/ 29 w 200"/>
                <a:gd name="T43" fmla="*/ 55 h 381"/>
                <a:gd name="T44" fmla="*/ 44 w 200"/>
                <a:gd name="T45" fmla="*/ 32 h 381"/>
                <a:gd name="T46" fmla="*/ 62 w 200"/>
                <a:gd name="T47" fmla="*/ 14 h 381"/>
                <a:gd name="T48" fmla="*/ 80 w 200"/>
                <a:gd name="T49" fmla="*/ 3 h 381"/>
                <a:gd name="T50" fmla="*/ 100 w 200"/>
                <a:gd name="T51" fmla="*/ 0 h 381"/>
                <a:gd name="T52" fmla="*/ 110 w 200"/>
                <a:gd name="T53" fmla="*/ 1 h 381"/>
                <a:gd name="T54" fmla="*/ 130 w 200"/>
                <a:gd name="T55" fmla="*/ 8 h 381"/>
                <a:gd name="T56" fmla="*/ 148 w 200"/>
                <a:gd name="T57" fmla="*/ 22 h 381"/>
                <a:gd name="T58" fmla="*/ 164 w 200"/>
                <a:gd name="T59" fmla="*/ 43 h 381"/>
                <a:gd name="T60" fmla="*/ 177 w 200"/>
                <a:gd name="T61" fmla="*/ 69 h 381"/>
                <a:gd name="T62" fmla="*/ 188 w 200"/>
                <a:gd name="T63" fmla="*/ 99 h 381"/>
                <a:gd name="T64" fmla="*/ 195 w 200"/>
                <a:gd name="T65" fmla="*/ 133 h 381"/>
                <a:gd name="T66" fmla="*/ 200 w 200"/>
                <a:gd name="T67" fmla="*/ 170 h 381"/>
                <a:gd name="T68" fmla="*/ 200 w 200"/>
                <a:gd name="T69" fmla="*/ 19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00" h="381">
                  <a:moveTo>
                    <a:pt x="200" y="191"/>
                  </a:moveTo>
                  <a:lnTo>
                    <a:pt x="200" y="191"/>
                  </a:lnTo>
                  <a:lnTo>
                    <a:pt x="200" y="210"/>
                  </a:lnTo>
                  <a:lnTo>
                    <a:pt x="198" y="229"/>
                  </a:lnTo>
                  <a:lnTo>
                    <a:pt x="195" y="247"/>
                  </a:lnTo>
                  <a:lnTo>
                    <a:pt x="192" y="264"/>
                  </a:lnTo>
                  <a:lnTo>
                    <a:pt x="188" y="281"/>
                  </a:lnTo>
                  <a:lnTo>
                    <a:pt x="183" y="297"/>
                  </a:lnTo>
                  <a:lnTo>
                    <a:pt x="177" y="312"/>
                  </a:lnTo>
                  <a:lnTo>
                    <a:pt x="171" y="325"/>
                  </a:lnTo>
                  <a:lnTo>
                    <a:pt x="164" y="337"/>
                  </a:lnTo>
                  <a:lnTo>
                    <a:pt x="156" y="348"/>
                  </a:lnTo>
                  <a:lnTo>
                    <a:pt x="148" y="358"/>
                  </a:lnTo>
                  <a:lnTo>
                    <a:pt x="138" y="366"/>
                  </a:lnTo>
                  <a:lnTo>
                    <a:pt x="130" y="372"/>
                  </a:lnTo>
                  <a:lnTo>
                    <a:pt x="120" y="377"/>
                  </a:lnTo>
                  <a:lnTo>
                    <a:pt x="110" y="380"/>
                  </a:lnTo>
                  <a:lnTo>
                    <a:pt x="100" y="381"/>
                  </a:lnTo>
                  <a:lnTo>
                    <a:pt x="100" y="381"/>
                  </a:lnTo>
                  <a:lnTo>
                    <a:pt x="89" y="380"/>
                  </a:lnTo>
                  <a:lnTo>
                    <a:pt x="80" y="377"/>
                  </a:lnTo>
                  <a:lnTo>
                    <a:pt x="70" y="372"/>
                  </a:lnTo>
                  <a:lnTo>
                    <a:pt x="62" y="366"/>
                  </a:lnTo>
                  <a:lnTo>
                    <a:pt x="52" y="358"/>
                  </a:lnTo>
                  <a:lnTo>
                    <a:pt x="44" y="348"/>
                  </a:lnTo>
                  <a:lnTo>
                    <a:pt x="36" y="337"/>
                  </a:lnTo>
                  <a:lnTo>
                    <a:pt x="29" y="325"/>
                  </a:lnTo>
                  <a:lnTo>
                    <a:pt x="23" y="312"/>
                  </a:lnTo>
                  <a:lnTo>
                    <a:pt x="17" y="297"/>
                  </a:lnTo>
                  <a:lnTo>
                    <a:pt x="12" y="281"/>
                  </a:lnTo>
                  <a:lnTo>
                    <a:pt x="7" y="264"/>
                  </a:lnTo>
                  <a:lnTo>
                    <a:pt x="5" y="247"/>
                  </a:lnTo>
                  <a:lnTo>
                    <a:pt x="1" y="229"/>
                  </a:lnTo>
                  <a:lnTo>
                    <a:pt x="0" y="210"/>
                  </a:lnTo>
                  <a:lnTo>
                    <a:pt x="0" y="191"/>
                  </a:lnTo>
                  <a:lnTo>
                    <a:pt x="0" y="191"/>
                  </a:lnTo>
                  <a:lnTo>
                    <a:pt x="0" y="170"/>
                  </a:lnTo>
                  <a:lnTo>
                    <a:pt x="1" y="152"/>
                  </a:lnTo>
                  <a:lnTo>
                    <a:pt x="5" y="133"/>
                  </a:lnTo>
                  <a:lnTo>
                    <a:pt x="7" y="116"/>
                  </a:lnTo>
                  <a:lnTo>
                    <a:pt x="12" y="99"/>
                  </a:lnTo>
                  <a:lnTo>
                    <a:pt x="17" y="84"/>
                  </a:lnTo>
                  <a:lnTo>
                    <a:pt x="23" y="69"/>
                  </a:lnTo>
                  <a:lnTo>
                    <a:pt x="29" y="55"/>
                  </a:lnTo>
                  <a:lnTo>
                    <a:pt x="36" y="43"/>
                  </a:lnTo>
                  <a:lnTo>
                    <a:pt x="44" y="32"/>
                  </a:lnTo>
                  <a:lnTo>
                    <a:pt x="52" y="22"/>
                  </a:lnTo>
                  <a:lnTo>
                    <a:pt x="62" y="14"/>
                  </a:lnTo>
                  <a:lnTo>
                    <a:pt x="70" y="8"/>
                  </a:lnTo>
                  <a:lnTo>
                    <a:pt x="80" y="3"/>
                  </a:lnTo>
                  <a:lnTo>
                    <a:pt x="89" y="1"/>
                  </a:lnTo>
                  <a:lnTo>
                    <a:pt x="100" y="0"/>
                  </a:lnTo>
                  <a:lnTo>
                    <a:pt x="100" y="0"/>
                  </a:lnTo>
                  <a:lnTo>
                    <a:pt x="110" y="1"/>
                  </a:lnTo>
                  <a:lnTo>
                    <a:pt x="120" y="3"/>
                  </a:lnTo>
                  <a:lnTo>
                    <a:pt x="130" y="8"/>
                  </a:lnTo>
                  <a:lnTo>
                    <a:pt x="138" y="14"/>
                  </a:lnTo>
                  <a:lnTo>
                    <a:pt x="148" y="22"/>
                  </a:lnTo>
                  <a:lnTo>
                    <a:pt x="156" y="32"/>
                  </a:lnTo>
                  <a:lnTo>
                    <a:pt x="164" y="43"/>
                  </a:lnTo>
                  <a:lnTo>
                    <a:pt x="171" y="55"/>
                  </a:lnTo>
                  <a:lnTo>
                    <a:pt x="177" y="69"/>
                  </a:lnTo>
                  <a:lnTo>
                    <a:pt x="183" y="84"/>
                  </a:lnTo>
                  <a:lnTo>
                    <a:pt x="188" y="99"/>
                  </a:lnTo>
                  <a:lnTo>
                    <a:pt x="192" y="116"/>
                  </a:lnTo>
                  <a:lnTo>
                    <a:pt x="195" y="133"/>
                  </a:lnTo>
                  <a:lnTo>
                    <a:pt x="198" y="152"/>
                  </a:lnTo>
                  <a:lnTo>
                    <a:pt x="200" y="170"/>
                  </a:lnTo>
                  <a:lnTo>
                    <a:pt x="200" y="191"/>
                  </a:lnTo>
                  <a:lnTo>
                    <a:pt x="200" y="19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47" name="Freeform 143">
              <a:extLst>
                <a:ext uri="{FF2B5EF4-FFF2-40B4-BE49-F238E27FC236}">
                  <a16:creationId xmlns:a16="http://schemas.microsoft.com/office/drawing/2014/main" id="{623490F8-3F17-9950-C3F2-114A42BCCE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5" y="2907"/>
              <a:ext cx="19" cy="73"/>
            </a:xfrm>
            <a:custGeom>
              <a:avLst/>
              <a:gdLst>
                <a:gd name="T0" fmla="*/ 62 w 76"/>
                <a:gd name="T1" fmla="*/ 5 h 290"/>
                <a:gd name="T2" fmla="*/ 62 w 76"/>
                <a:gd name="T3" fmla="*/ 5 h 290"/>
                <a:gd name="T4" fmla="*/ 44 w 76"/>
                <a:gd name="T5" fmla="*/ 61 h 290"/>
                <a:gd name="T6" fmla="*/ 26 w 76"/>
                <a:gd name="T7" fmla="*/ 119 h 290"/>
                <a:gd name="T8" fmla="*/ 26 w 76"/>
                <a:gd name="T9" fmla="*/ 119 h 290"/>
                <a:gd name="T10" fmla="*/ 18 w 76"/>
                <a:gd name="T11" fmla="*/ 148 h 290"/>
                <a:gd name="T12" fmla="*/ 11 w 76"/>
                <a:gd name="T13" fmla="*/ 177 h 290"/>
                <a:gd name="T14" fmla="*/ 5 w 76"/>
                <a:gd name="T15" fmla="*/ 204 h 290"/>
                <a:gd name="T16" fmla="*/ 2 w 76"/>
                <a:gd name="T17" fmla="*/ 234 h 290"/>
                <a:gd name="T18" fmla="*/ 2 w 76"/>
                <a:gd name="T19" fmla="*/ 234 h 290"/>
                <a:gd name="T20" fmla="*/ 0 w 76"/>
                <a:gd name="T21" fmla="*/ 247 h 290"/>
                <a:gd name="T22" fmla="*/ 0 w 76"/>
                <a:gd name="T23" fmla="*/ 262 h 290"/>
                <a:gd name="T24" fmla="*/ 0 w 76"/>
                <a:gd name="T25" fmla="*/ 269 h 290"/>
                <a:gd name="T26" fmla="*/ 3 w 76"/>
                <a:gd name="T27" fmla="*/ 275 h 290"/>
                <a:gd name="T28" fmla="*/ 5 w 76"/>
                <a:gd name="T29" fmla="*/ 282 h 290"/>
                <a:gd name="T30" fmla="*/ 10 w 76"/>
                <a:gd name="T31" fmla="*/ 287 h 290"/>
                <a:gd name="T32" fmla="*/ 10 w 76"/>
                <a:gd name="T33" fmla="*/ 287 h 290"/>
                <a:gd name="T34" fmla="*/ 12 w 76"/>
                <a:gd name="T35" fmla="*/ 290 h 290"/>
                <a:gd name="T36" fmla="*/ 15 w 76"/>
                <a:gd name="T37" fmla="*/ 290 h 290"/>
                <a:gd name="T38" fmla="*/ 18 w 76"/>
                <a:gd name="T39" fmla="*/ 288 h 290"/>
                <a:gd name="T40" fmla="*/ 20 w 76"/>
                <a:gd name="T41" fmla="*/ 287 h 290"/>
                <a:gd name="T42" fmla="*/ 22 w 76"/>
                <a:gd name="T43" fmla="*/ 285 h 290"/>
                <a:gd name="T44" fmla="*/ 22 w 76"/>
                <a:gd name="T45" fmla="*/ 282 h 290"/>
                <a:gd name="T46" fmla="*/ 22 w 76"/>
                <a:gd name="T47" fmla="*/ 280 h 290"/>
                <a:gd name="T48" fmla="*/ 20 w 76"/>
                <a:gd name="T49" fmla="*/ 277 h 290"/>
                <a:gd name="T50" fmla="*/ 20 w 76"/>
                <a:gd name="T51" fmla="*/ 277 h 290"/>
                <a:gd name="T52" fmla="*/ 18 w 76"/>
                <a:gd name="T53" fmla="*/ 274 h 290"/>
                <a:gd name="T54" fmla="*/ 16 w 76"/>
                <a:gd name="T55" fmla="*/ 271 h 290"/>
                <a:gd name="T56" fmla="*/ 15 w 76"/>
                <a:gd name="T57" fmla="*/ 264 h 290"/>
                <a:gd name="T58" fmla="*/ 15 w 76"/>
                <a:gd name="T59" fmla="*/ 258 h 290"/>
                <a:gd name="T60" fmla="*/ 15 w 76"/>
                <a:gd name="T61" fmla="*/ 251 h 290"/>
                <a:gd name="T62" fmla="*/ 15 w 76"/>
                <a:gd name="T63" fmla="*/ 251 h 290"/>
                <a:gd name="T64" fmla="*/ 16 w 76"/>
                <a:gd name="T65" fmla="*/ 234 h 290"/>
                <a:gd name="T66" fmla="*/ 18 w 76"/>
                <a:gd name="T67" fmla="*/ 216 h 290"/>
                <a:gd name="T68" fmla="*/ 18 w 76"/>
                <a:gd name="T69" fmla="*/ 216 h 290"/>
                <a:gd name="T70" fmla="*/ 24 w 76"/>
                <a:gd name="T71" fmla="*/ 181 h 290"/>
                <a:gd name="T72" fmla="*/ 33 w 76"/>
                <a:gd name="T73" fmla="*/ 146 h 290"/>
                <a:gd name="T74" fmla="*/ 33 w 76"/>
                <a:gd name="T75" fmla="*/ 146 h 290"/>
                <a:gd name="T76" fmla="*/ 42 w 76"/>
                <a:gd name="T77" fmla="*/ 112 h 290"/>
                <a:gd name="T78" fmla="*/ 53 w 76"/>
                <a:gd name="T79" fmla="*/ 77 h 290"/>
                <a:gd name="T80" fmla="*/ 76 w 76"/>
                <a:gd name="T81" fmla="*/ 8 h 290"/>
                <a:gd name="T82" fmla="*/ 76 w 76"/>
                <a:gd name="T83" fmla="*/ 8 h 290"/>
                <a:gd name="T84" fmla="*/ 76 w 76"/>
                <a:gd name="T85" fmla="*/ 5 h 290"/>
                <a:gd name="T86" fmla="*/ 75 w 76"/>
                <a:gd name="T87" fmla="*/ 2 h 290"/>
                <a:gd name="T88" fmla="*/ 74 w 76"/>
                <a:gd name="T89" fmla="*/ 1 h 290"/>
                <a:gd name="T90" fmla="*/ 71 w 76"/>
                <a:gd name="T91" fmla="*/ 0 h 290"/>
                <a:gd name="T92" fmla="*/ 68 w 76"/>
                <a:gd name="T93" fmla="*/ 0 h 290"/>
                <a:gd name="T94" fmla="*/ 65 w 76"/>
                <a:gd name="T95" fmla="*/ 0 h 290"/>
                <a:gd name="T96" fmla="*/ 63 w 76"/>
                <a:gd name="T97" fmla="*/ 2 h 290"/>
                <a:gd name="T98" fmla="*/ 62 w 76"/>
                <a:gd name="T99" fmla="*/ 5 h 290"/>
                <a:gd name="T100" fmla="*/ 62 w 76"/>
                <a:gd name="T101" fmla="*/ 5 h 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6" h="290">
                  <a:moveTo>
                    <a:pt x="62" y="5"/>
                  </a:moveTo>
                  <a:lnTo>
                    <a:pt x="62" y="5"/>
                  </a:lnTo>
                  <a:lnTo>
                    <a:pt x="44" y="61"/>
                  </a:lnTo>
                  <a:lnTo>
                    <a:pt x="26" y="119"/>
                  </a:lnTo>
                  <a:lnTo>
                    <a:pt x="26" y="119"/>
                  </a:lnTo>
                  <a:lnTo>
                    <a:pt x="18" y="148"/>
                  </a:lnTo>
                  <a:lnTo>
                    <a:pt x="11" y="177"/>
                  </a:lnTo>
                  <a:lnTo>
                    <a:pt x="5" y="204"/>
                  </a:lnTo>
                  <a:lnTo>
                    <a:pt x="2" y="234"/>
                  </a:lnTo>
                  <a:lnTo>
                    <a:pt x="2" y="234"/>
                  </a:lnTo>
                  <a:lnTo>
                    <a:pt x="0" y="247"/>
                  </a:lnTo>
                  <a:lnTo>
                    <a:pt x="0" y="262"/>
                  </a:lnTo>
                  <a:lnTo>
                    <a:pt x="0" y="269"/>
                  </a:lnTo>
                  <a:lnTo>
                    <a:pt x="3" y="275"/>
                  </a:lnTo>
                  <a:lnTo>
                    <a:pt x="5" y="282"/>
                  </a:lnTo>
                  <a:lnTo>
                    <a:pt x="10" y="287"/>
                  </a:lnTo>
                  <a:lnTo>
                    <a:pt x="10" y="287"/>
                  </a:lnTo>
                  <a:lnTo>
                    <a:pt x="12" y="290"/>
                  </a:lnTo>
                  <a:lnTo>
                    <a:pt x="15" y="290"/>
                  </a:lnTo>
                  <a:lnTo>
                    <a:pt x="18" y="288"/>
                  </a:lnTo>
                  <a:lnTo>
                    <a:pt x="20" y="287"/>
                  </a:lnTo>
                  <a:lnTo>
                    <a:pt x="22" y="285"/>
                  </a:lnTo>
                  <a:lnTo>
                    <a:pt x="22" y="282"/>
                  </a:lnTo>
                  <a:lnTo>
                    <a:pt x="22" y="280"/>
                  </a:lnTo>
                  <a:lnTo>
                    <a:pt x="20" y="277"/>
                  </a:lnTo>
                  <a:lnTo>
                    <a:pt x="20" y="277"/>
                  </a:lnTo>
                  <a:lnTo>
                    <a:pt x="18" y="274"/>
                  </a:lnTo>
                  <a:lnTo>
                    <a:pt x="16" y="271"/>
                  </a:lnTo>
                  <a:lnTo>
                    <a:pt x="15" y="264"/>
                  </a:lnTo>
                  <a:lnTo>
                    <a:pt x="15" y="258"/>
                  </a:lnTo>
                  <a:lnTo>
                    <a:pt x="15" y="251"/>
                  </a:lnTo>
                  <a:lnTo>
                    <a:pt x="15" y="251"/>
                  </a:lnTo>
                  <a:lnTo>
                    <a:pt x="16" y="234"/>
                  </a:lnTo>
                  <a:lnTo>
                    <a:pt x="18" y="216"/>
                  </a:lnTo>
                  <a:lnTo>
                    <a:pt x="18" y="216"/>
                  </a:lnTo>
                  <a:lnTo>
                    <a:pt x="24" y="181"/>
                  </a:lnTo>
                  <a:lnTo>
                    <a:pt x="33" y="146"/>
                  </a:lnTo>
                  <a:lnTo>
                    <a:pt x="33" y="146"/>
                  </a:lnTo>
                  <a:lnTo>
                    <a:pt x="42" y="112"/>
                  </a:lnTo>
                  <a:lnTo>
                    <a:pt x="53" y="77"/>
                  </a:lnTo>
                  <a:lnTo>
                    <a:pt x="76" y="8"/>
                  </a:lnTo>
                  <a:lnTo>
                    <a:pt x="76" y="8"/>
                  </a:lnTo>
                  <a:lnTo>
                    <a:pt x="76" y="5"/>
                  </a:lnTo>
                  <a:lnTo>
                    <a:pt x="75" y="2"/>
                  </a:lnTo>
                  <a:lnTo>
                    <a:pt x="74" y="1"/>
                  </a:lnTo>
                  <a:lnTo>
                    <a:pt x="71" y="0"/>
                  </a:lnTo>
                  <a:lnTo>
                    <a:pt x="68" y="0"/>
                  </a:lnTo>
                  <a:lnTo>
                    <a:pt x="65" y="0"/>
                  </a:lnTo>
                  <a:lnTo>
                    <a:pt x="63" y="2"/>
                  </a:lnTo>
                  <a:lnTo>
                    <a:pt x="62" y="5"/>
                  </a:lnTo>
                  <a:lnTo>
                    <a:pt x="62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48" name="Freeform 144">
              <a:extLst>
                <a:ext uri="{FF2B5EF4-FFF2-40B4-BE49-F238E27FC236}">
                  <a16:creationId xmlns:a16="http://schemas.microsoft.com/office/drawing/2014/main" id="{42AB2C80-8792-A4D2-2824-3137D9EE20A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6" y="16"/>
              <a:ext cx="38" cy="4"/>
            </a:xfrm>
            <a:custGeom>
              <a:avLst/>
              <a:gdLst>
                <a:gd name="T0" fmla="*/ 6 w 150"/>
                <a:gd name="T1" fmla="*/ 18 h 18"/>
                <a:gd name="T2" fmla="*/ 6 w 150"/>
                <a:gd name="T3" fmla="*/ 18 h 18"/>
                <a:gd name="T4" fmla="*/ 143 w 150"/>
                <a:gd name="T5" fmla="*/ 14 h 18"/>
                <a:gd name="T6" fmla="*/ 143 w 150"/>
                <a:gd name="T7" fmla="*/ 14 h 18"/>
                <a:gd name="T8" fmla="*/ 145 w 150"/>
                <a:gd name="T9" fmla="*/ 13 h 18"/>
                <a:gd name="T10" fmla="*/ 148 w 150"/>
                <a:gd name="T11" fmla="*/ 12 h 18"/>
                <a:gd name="T12" fmla="*/ 149 w 150"/>
                <a:gd name="T13" fmla="*/ 9 h 18"/>
                <a:gd name="T14" fmla="*/ 150 w 150"/>
                <a:gd name="T15" fmla="*/ 6 h 18"/>
                <a:gd name="T16" fmla="*/ 149 w 150"/>
                <a:gd name="T17" fmla="*/ 3 h 18"/>
                <a:gd name="T18" fmla="*/ 148 w 150"/>
                <a:gd name="T19" fmla="*/ 1 h 18"/>
                <a:gd name="T20" fmla="*/ 145 w 150"/>
                <a:gd name="T21" fmla="*/ 0 h 18"/>
                <a:gd name="T22" fmla="*/ 143 w 150"/>
                <a:gd name="T23" fmla="*/ 0 h 18"/>
                <a:gd name="T24" fmla="*/ 143 w 150"/>
                <a:gd name="T25" fmla="*/ 0 h 18"/>
                <a:gd name="T26" fmla="*/ 6 w 150"/>
                <a:gd name="T27" fmla="*/ 3 h 18"/>
                <a:gd name="T28" fmla="*/ 6 w 150"/>
                <a:gd name="T29" fmla="*/ 3 h 18"/>
                <a:gd name="T30" fmla="*/ 3 w 150"/>
                <a:gd name="T31" fmla="*/ 3 h 18"/>
                <a:gd name="T32" fmla="*/ 1 w 150"/>
                <a:gd name="T33" fmla="*/ 6 h 18"/>
                <a:gd name="T34" fmla="*/ 0 w 150"/>
                <a:gd name="T35" fmla="*/ 8 h 18"/>
                <a:gd name="T36" fmla="*/ 0 w 150"/>
                <a:gd name="T37" fmla="*/ 11 h 18"/>
                <a:gd name="T38" fmla="*/ 0 w 150"/>
                <a:gd name="T39" fmla="*/ 13 h 18"/>
                <a:gd name="T40" fmla="*/ 1 w 150"/>
                <a:gd name="T41" fmla="*/ 15 h 18"/>
                <a:gd name="T42" fmla="*/ 3 w 150"/>
                <a:gd name="T43" fmla="*/ 17 h 18"/>
                <a:gd name="T44" fmla="*/ 6 w 150"/>
                <a:gd name="T45" fmla="*/ 18 h 18"/>
                <a:gd name="T46" fmla="*/ 6 w 150"/>
                <a:gd name="T4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50" h="18">
                  <a:moveTo>
                    <a:pt x="6" y="18"/>
                  </a:moveTo>
                  <a:lnTo>
                    <a:pt x="6" y="18"/>
                  </a:lnTo>
                  <a:lnTo>
                    <a:pt x="143" y="14"/>
                  </a:lnTo>
                  <a:lnTo>
                    <a:pt x="143" y="14"/>
                  </a:lnTo>
                  <a:lnTo>
                    <a:pt x="145" y="13"/>
                  </a:lnTo>
                  <a:lnTo>
                    <a:pt x="148" y="12"/>
                  </a:lnTo>
                  <a:lnTo>
                    <a:pt x="149" y="9"/>
                  </a:lnTo>
                  <a:lnTo>
                    <a:pt x="150" y="6"/>
                  </a:lnTo>
                  <a:lnTo>
                    <a:pt x="149" y="3"/>
                  </a:lnTo>
                  <a:lnTo>
                    <a:pt x="148" y="1"/>
                  </a:lnTo>
                  <a:lnTo>
                    <a:pt x="145" y="0"/>
                  </a:lnTo>
                  <a:lnTo>
                    <a:pt x="143" y="0"/>
                  </a:lnTo>
                  <a:lnTo>
                    <a:pt x="143" y="0"/>
                  </a:lnTo>
                  <a:lnTo>
                    <a:pt x="6" y="3"/>
                  </a:lnTo>
                  <a:lnTo>
                    <a:pt x="6" y="3"/>
                  </a:lnTo>
                  <a:lnTo>
                    <a:pt x="3" y="3"/>
                  </a:lnTo>
                  <a:lnTo>
                    <a:pt x="1" y="6"/>
                  </a:lnTo>
                  <a:lnTo>
                    <a:pt x="0" y="8"/>
                  </a:lnTo>
                  <a:lnTo>
                    <a:pt x="0" y="11"/>
                  </a:lnTo>
                  <a:lnTo>
                    <a:pt x="0" y="13"/>
                  </a:lnTo>
                  <a:lnTo>
                    <a:pt x="1" y="15"/>
                  </a:lnTo>
                  <a:lnTo>
                    <a:pt x="3" y="17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49" name="Freeform 145">
              <a:extLst>
                <a:ext uri="{FF2B5EF4-FFF2-40B4-BE49-F238E27FC236}">
                  <a16:creationId xmlns:a16="http://schemas.microsoft.com/office/drawing/2014/main" id="{D83A9E9F-8D77-56F0-696A-AC49E655C3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3" y="536"/>
              <a:ext cx="7" cy="40"/>
            </a:xfrm>
            <a:custGeom>
              <a:avLst/>
              <a:gdLst>
                <a:gd name="T0" fmla="*/ 15 w 29"/>
                <a:gd name="T1" fmla="*/ 4 h 157"/>
                <a:gd name="T2" fmla="*/ 15 w 29"/>
                <a:gd name="T3" fmla="*/ 4 h 157"/>
                <a:gd name="T4" fmla="*/ 10 w 29"/>
                <a:gd name="T5" fmla="*/ 24 h 157"/>
                <a:gd name="T6" fmla="*/ 6 w 29"/>
                <a:gd name="T7" fmla="*/ 43 h 157"/>
                <a:gd name="T8" fmla="*/ 3 w 29"/>
                <a:gd name="T9" fmla="*/ 62 h 157"/>
                <a:gd name="T10" fmla="*/ 2 w 29"/>
                <a:gd name="T11" fmla="*/ 83 h 157"/>
                <a:gd name="T12" fmla="*/ 2 w 29"/>
                <a:gd name="T13" fmla="*/ 83 h 157"/>
                <a:gd name="T14" fmla="*/ 0 w 29"/>
                <a:gd name="T15" fmla="*/ 101 h 157"/>
                <a:gd name="T16" fmla="*/ 0 w 29"/>
                <a:gd name="T17" fmla="*/ 119 h 157"/>
                <a:gd name="T18" fmla="*/ 2 w 29"/>
                <a:gd name="T19" fmla="*/ 128 h 157"/>
                <a:gd name="T20" fmla="*/ 4 w 29"/>
                <a:gd name="T21" fmla="*/ 137 h 157"/>
                <a:gd name="T22" fmla="*/ 6 w 29"/>
                <a:gd name="T23" fmla="*/ 145 h 157"/>
                <a:gd name="T24" fmla="*/ 10 w 29"/>
                <a:gd name="T25" fmla="*/ 154 h 157"/>
                <a:gd name="T26" fmla="*/ 10 w 29"/>
                <a:gd name="T27" fmla="*/ 154 h 157"/>
                <a:gd name="T28" fmla="*/ 11 w 29"/>
                <a:gd name="T29" fmla="*/ 156 h 157"/>
                <a:gd name="T30" fmla="*/ 14 w 29"/>
                <a:gd name="T31" fmla="*/ 157 h 157"/>
                <a:gd name="T32" fmla="*/ 17 w 29"/>
                <a:gd name="T33" fmla="*/ 157 h 157"/>
                <a:gd name="T34" fmla="*/ 20 w 29"/>
                <a:gd name="T35" fmla="*/ 157 h 157"/>
                <a:gd name="T36" fmla="*/ 21 w 29"/>
                <a:gd name="T37" fmla="*/ 155 h 157"/>
                <a:gd name="T38" fmla="*/ 23 w 29"/>
                <a:gd name="T39" fmla="*/ 152 h 157"/>
                <a:gd name="T40" fmla="*/ 23 w 29"/>
                <a:gd name="T41" fmla="*/ 150 h 157"/>
                <a:gd name="T42" fmla="*/ 22 w 29"/>
                <a:gd name="T43" fmla="*/ 146 h 157"/>
                <a:gd name="T44" fmla="*/ 22 w 29"/>
                <a:gd name="T45" fmla="*/ 146 h 157"/>
                <a:gd name="T46" fmla="*/ 20 w 29"/>
                <a:gd name="T47" fmla="*/ 139 h 157"/>
                <a:gd name="T48" fmla="*/ 17 w 29"/>
                <a:gd name="T49" fmla="*/ 131 h 157"/>
                <a:gd name="T50" fmla="*/ 16 w 29"/>
                <a:gd name="T51" fmla="*/ 122 h 157"/>
                <a:gd name="T52" fmla="*/ 15 w 29"/>
                <a:gd name="T53" fmla="*/ 114 h 157"/>
                <a:gd name="T54" fmla="*/ 15 w 29"/>
                <a:gd name="T55" fmla="*/ 97 h 157"/>
                <a:gd name="T56" fmla="*/ 16 w 29"/>
                <a:gd name="T57" fmla="*/ 80 h 157"/>
                <a:gd name="T58" fmla="*/ 16 w 29"/>
                <a:gd name="T59" fmla="*/ 80 h 157"/>
                <a:gd name="T60" fmla="*/ 18 w 29"/>
                <a:gd name="T61" fmla="*/ 62 h 157"/>
                <a:gd name="T62" fmla="*/ 21 w 29"/>
                <a:gd name="T63" fmla="*/ 44 h 157"/>
                <a:gd name="T64" fmla="*/ 24 w 29"/>
                <a:gd name="T65" fmla="*/ 26 h 157"/>
                <a:gd name="T66" fmla="*/ 29 w 29"/>
                <a:gd name="T67" fmla="*/ 9 h 157"/>
                <a:gd name="T68" fmla="*/ 29 w 29"/>
                <a:gd name="T69" fmla="*/ 9 h 157"/>
                <a:gd name="T70" fmla="*/ 29 w 29"/>
                <a:gd name="T71" fmla="*/ 6 h 157"/>
                <a:gd name="T72" fmla="*/ 28 w 29"/>
                <a:gd name="T73" fmla="*/ 3 h 157"/>
                <a:gd name="T74" fmla="*/ 27 w 29"/>
                <a:gd name="T75" fmla="*/ 1 h 157"/>
                <a:gd name="T76" fmla="*/ 24 w 29"/>
                <a:gd name="T77" fmla="*/ 0 h 157"/>
                <a:gd name="T78" fmla="*/ 21 w 29"/>
                <a:gd name="T79" fmla="*/ 0 h 157"/>
                <a:gd name="T80" fmla="*/ 18 w 29"/>
                <a:gd name="T81" fmla="*/ 1 h 157"/>
                <a:gd name="T82" fmla="*/ 16 w 29"/>
                <a:gd name="T83" fmla="*/ 2 h 157"/>
                <a:gd name="T84" fmla="*/ 15 w 29"/>
                <a:gd name="T85" fmla="*/ 4 h 157"/>
                <a:gd name="T86" fmla="*/ 15 w 29"/>
                <a:gd name="T87" fmla="*/ 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9" h="157">
                  <a:moveTo>
                    <a:pt x="15" y="4"/>
                  </a:moveTo>
                  <a:lnTo>
                    <a:pt x="15" y="4"/>
                  </a:lnTo>
                  <a:lnTo>
                    <a:pt x="10" y="24"/>
                  </a:lnTo>
                  <a:lnTo>
                    <a:pt x="6" y="43"/>
                  </a:lnTo>
                  <a:lnTo>
                    <a:pt x="3" y="62"/>
                  </a:lnTo>
                  <a:lnTo>
                    <a:pt x="2" y="83"/>
                  </a:lnTo>
                  <a:lnTo>
                    <a:pt x="2" y="83"/>
                  </a:lnTo>
                  <a:lnTo>
                    <a:pt x="0" y="101"/>
                  </a:lnTo>
                  <a:lnTo>
                    <a:pt x="0" y="119"/>
                  </a:lnTo>
                  <a:lnTo>
                    <a:pt x="2" y="128"/>
                  </a:lnTo>
                  <a:lnTo>
                    <a:pt x="4" y="137"/>
                  </a:lnTo>
                  <a:lnTo>
                    <a:pt x="6" y="145"/>
                  </a:lnTo>
                  <a:lnTo>
                    <a:pt x="10" y="154"/>
                  </a:lnTo>
                  <a:lnTo>
                    <a:pt x="10" y="154"/>
                  </a:lnTo>
                  <a:lnTo>
                    <a:pt x="11" y="156"/>
                  </a:lnTo>
                  <a:lnTo>
                    <a:pt x="14" y="157"/>
                  </a:lnTo>
                  <a:lnTo>
                    <a:pt x="17" y="157"/>
                  </a:lnTo>
                  <a:lnTo>
                    <a:pt x="20" y="157"/>
                  </a:lnTo>
                  <a:lnTo>
                    <a:pt x="21" y="155"/>
                  </a:lnTo>
                  <a:lnTo>
                    <a:pt x="23" y="152"/>
                  </a:lnTo>
                  <a:lnTo>
                    <a:pt x="23" y="150"/>
                  </a:lnTo>
                  <a:lnTo>
                    <a:pt x="22" y="146"/>
                  </a:lnTo>
                  <a:lnTo>
                    <a:pt x="22" y="146"/>
                  </a:lnTo>
                  <a:lnTo>
                    <a:pt x="20" y="139"/>
                  </a:lnTo>
                  <a:lnTo>
                    <a:pt x="17" y="131"/>
                  </a:lnTo>
                  <a:lnTo>
                    <a:pt x="16" y="122"/>
                  </a:lnTo>
                  <a:lnTo>
                    <a:pt x="15" y="114"/>
                  </a:lnTo>
                  <a:lnTo>
                    <a:pt x="15" y="97"/>
                  </a:lnTo>
                  <a:lnTo>
                    <a:pt x="16" y="80"/>
                  </a:lnTo>
                  <a:lnTo>
                    <a:pt x="16" y="80"/>
                  </a:lnTo>
                  <a:lnTo>
                    <a:pt x="18" y="62"/>
                  </a:lnTo>
                  <a:lnTo>
                    <a:pt x="21" y="44"/>
                  </a:lnTo>
                  <a:lnTo>
                    <a:pt x="24" y="26"/>
                  </a:lnTo>
                  <a:lnTo>
                    <a:pt x="29" y="9"/>
                  </a:lnTo>
                  <a:lnTo>
                    <a:pt x="29" y="9"/>
                  </a:lnTo>
                  <a:lnTo>
                    <a:pt x="29" y="6"/>
                  </a:lnTo>
                  <a:lnTo>
                    <a:pt x="28" y="3"/>
                  </a:lnTo>
                  <a:lnTo>
                    <a:pt x="27" y="1"/>
                  </a:lnTo>
                  <a:lnTo>
                    <a:pt x="24" y="0"/>
                  </a:lnTo>
                  <a:lnTo>
                    <a:pt x="21" y="0"/>
                  </a:lnTo>
                  <a:lnTo>
                    <a:pt x="18" y="1"/>
                  </a:lnTo>
                  <a:lnTo>
                    <a:pt x="16" y="2"/>
                  </a:lnTo>
                  <a:lnTo>
                    <a:pt x="15" y="4"/>
                  </a:lnTo>
                  <a:lnTo>
                    <a:pt x="15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876921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797726"/>
            <a:ext cx="12192000" cy="5338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0" cap="none" spc="0" normalizeH="0" baseline="0" noProof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rPr>
              <a:t>그림 소스</a:t>
            </a:r>
            <a:endParaRPr kumimoji="0" lang="en-US" altLang="ko-KR" sz="3600" b="1" i="0" u="none" strike="noStrike" kern="0" cap="none" spc="0" normalizeH="0" baseline="0" noProof="0" dirty="0">
              <a:ln w="9525"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4000" b="1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라이센스</a:t>
            </a:r>
            <a:r>
              <a:rPr kumimoji="0" lang="ko-KR" altLang="en-US" sz="4000" b="1" i="0" u="none" strike="noStrike" kern="0" cap="none" spc="0" normalizeH="0" baseline="0" noProof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rPr>
              <a:t> 사항 </a:t>
            </a:r>
            <a:endParaRPr kumimoji="0" lang="en-US" altLang="ko-KR" sz="4000" b="1" i="0" u="none" strike="noStrike" kern="0" cap="none" spc="0" normalizeH="0" baseline="0" noProof="0" dirty="0">
              <a:ln w="9525"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800" b="0" i="1" u="none" strike="noStrike" kern="0" cap="none" spc="0" normalizeH="0" baseline="0" noProof="0" dirty="0">
              <a:ln w="9525"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mon몬소리 Black" panose="02000A03000000000000" pitchFamily="2" charset="-127"/>
              <a:ea typeface="Tmon몬소리 Black" panose="02000A03000000000000" pitchFamily="2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600" i="0" u="none" strike="noStrike" kern="0" cap="none" spc="0" normalizeH="0" baseline="0" noProof="0" dirty="0" err="1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미리캔버스</a:t>
            </a:r>
            <a:r>
              <a:rPr kumimoji="0" lang="en-US" altLang="ko-KR" sz="1600" i="0" u="none" strike="noStrike" kern="0" cap="none" spc="0" normalizeH="0" baseline="0" noProof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, </a:t>
            </a:r>
            <a:r>
              <a:rPr kumimoji="0" lang="ko-KR" altLang="en-US" sz="1600" i="0" u="none" strike="noStrike" kern="0" cap="none" spc="0" normalizeH="0" baseline="0" noProof="0" dirty="0" err="1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캔바</a:t>
            </a:r>
            <a:r>
              <a:rPr kumimoji="0" lang="ko-KR" altLang="en-US" sz="1600" i="0" u="none" strike="noStrike" kern="0" cap="none" spc="0" normalizeH="0" baseline="0" noProof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등에서 사용할 수 있는</a:t>
            </a:r>
            <a:endParaRPr kumimoji="0" lang="en-US" altLang="ko-KR" sz="1600" i="0" u="none" strike="noStrike" kern="0" cap="none" spc="0" normalizeH="0" baseline="0" noProof="0" dirty="0">
              <a:ln w="9525"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600" i="0" u="none" strike="noStrike" kern="0" cap="none" spc="0" normalizeH="0" baseline="0" noProof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일러스트 그림 소스를 만들어 공유하면서</a:t>
            </a:r>
            <a:endParaRPr kumimoji="0" lang="en-US" altLang="ko-KR" sz="1600" i="0" u="none" strike="noStrike" kern="0" cap="none" spc="0" normalizeH="0" baseline="0" noProof="0" dirty="0">
              <a:ln w="9525"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b="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PPT</a:t>
            </a:r>
            <a:r>
              <a:rPr lang="ko-KR" altLang="en-US" sz="1600" b="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에서도 </a:t>
            </a:r>
            <a:r>
              <a:rPr lang="ko-KR" altLang="en-US" sz="160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사용하실 수 있게 슬라이드 자체에 담아 공유하고</a:t>
            </a:r>
            <a:r>
              <a:rPr lang="en-US" altLang="ko-KR" sz="160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160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있습니다</a:t>
            </a:r>
            <a:r>
              <a:rPr lang="en-US" altLang="ko-KR" sz="160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1600" b="0" i="0" u="none" strike="noStrike" kern="0" cap="none" spc="0" normalizeH="0" baseline="0" noProof="0" dirty="0">
              <a:ln w="9525"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60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이에 대한 사용 가능 범위는</a:t>
            </a:r>
            <a:endParaRPr lang="en-US" altLang="ko-KR" sz="1600" kern="0" dirty="0">
              <a:ln w="9525">
                <a:noFill/>
              </a:ln>
              <a:solidFill>
                <a:prstClr val="black">
                  <a:lumMod val="75000"/>
                  <a:lumOff val="2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60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공유 사이트에 안내해 드린 </a:t>
            </a:r>
            <a:r>
              <a:rPr lang="en-US" altLang="ko-KR" sz="160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[</a:t>
            </a:r>
            <a:r>
              <a:rPr lang="ko-KR" altLang="en-US" sz="160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라이선스</a:t>
            </a:r>
            <a:r>
              <a:rPr lang="en-US" altLang="ko-KR" sz="160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]</a:t>
            </a: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60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자세한 사항을 확인해 주시면 감사하겠습니다</a:t>
            </a:r>
            <a:r>
              <a:rPr lang="en-US" altLang="ko-KR" sz="1600" kern="0" dirty="0">
                <a:ln w="9525"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600" kern="0" dirty="0">
              <a:ln w="9525">
                <a:noFill/>
              </a:ln>
              <a:solidFill>
                <a:prstClr val="black">
                  <a:lumMod val="75000"/>
                  <a:lumOff val="2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600" b="1" kern="0" dirty="0" err="1">
                <a:ln w="9525">
                  <a:noFill/>
                </a:ln>
                <a:solidFill>
                  <a:srgbClr val="FF0000"/>
                </a:solidFill>
                <a:latin typeface="맑은 고딕" panose="020F0502020204030204"/>
                <a:ea typeface="맑은 고딕" panose="020B0503020000020004" pitchFamily="50" charset="-127"/>
              </a:rPr>
              <a:t>재배포</a:t>
            </a:r>
            <a:r>
              <a:rPr lang="en-US" altLang="ko-KR" sz="1600" b="1" kern="0" dirty="0">
                <a:ln w="9525">
                  <a:noFill/>
                </a:ln>
                <a:solidFill>
                  <a:srgbClr val="FF0000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1600" b="1" kern="0" dirty="0">
                <a:ln w="9525">
                  <a:noFill/>
                </a:ln>
                <a:solidFill>
                  <a:srgbClr val="FF0000"/>
                </a:solidFill>
                <a:latin typeface="맑은 고딕" panose="020F0502020204030204"/>
                <a:ea typeface="맑은 고딕" panose="020B0503020000020004" pitchFamily="50" charset="-127"/>
              </a:rPr>
              <a:t>재판매 절대 금지</a:t>
            </a:r>
            <a:endParaRPr lang="en-US" altLang="ko-KR" sz="1600" b="1" kern="0" dirty="0">
              <a:ln w="9525">
                <a:noFill/>
              </a:ln>
              <a:solidFill>
                <a:srgbClr val="FF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41748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와이드스크린</PresentationFormat>
  <Paragraphs>12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7" baseType="lpstr">
      <vt:lpstr>HY견고딕</vt:lpstr>
      <vt:lpstr>Tmon몬소리 Black</vt:lpstr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현석 조</dc:creator>
  <cp:lastModifiedBy>현석 조</cp:lastModifiedBy>
  <cp:revision>1</cp:revision>
  <dcterms:created xsi:type="dcterms:W3CDTF">2025-04-06T03:38:59Z</dcterms:created>
  <dcterms:modified xsi:type="dcterms:W3CDTF">2025-04-06T03:39:09Z</dcterms:modified>
</cp:coreProperties>
</file>