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00" autoAdjust="0"/>
    <p:restoredTop sz="94660"/>
  </p:normalViewPr>
  <p:slideViewPr>
    <p:cSldViewPr snapToGrid="0">
      <p:cViewPr varScale="1">
        <p:scale>
          <a:sx n="84" d="100"/>
          <a:sy n="84" d="100"/>
        </p:scale>
        <p:origin x="108" y="4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D8CBE05-04A0-F842-C2A5-B359C20B8F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6C23E52F-2CDB-EBE6-61D3-3F3794066B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A9028112-0AFD-D303-9C69-F0475ACAE7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FD01A-82BF-4231-8DC1-5F068BA2751E}" type="datetimeFigureOut">
              <a:rPr lang="ko-KR" altLang="en-US" smtClean="0"/>
              <a:t>2025-04-05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D93399A-7A98-E17E-81BF-DF078A43ED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3C8E5392-2523-2DB6-70E2-724C697F64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CDE45-82EF-4668-8929-5D29FDA4971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21685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61003E2-844F-AF7D-EF1A-7B6DEE8204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63726795-146B-7BE5-8994-4D467F20D3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783BDC34-AED4-8C85-8B0D-0C99CA2C0D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FD01A-82BF-4231-8DC1-5F068BA2751E}" type="datetimeFigureOut">
              <a:rPr lang="ko-KR" altLang="en-US" smtClean="0"/>
              <a:t>2025-04-05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93676B8-2389-DB35-517A-EDF0E429C9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A3B44842-D75E-99EF-041D-6AAC54CCDC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CDE45-82EF-4668-8929-5D29FDA4971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016173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3A60A440-B89F-470A-75B3-67A6E801680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43674637-5E15-99B7-BF4C-74508300BA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EA98F86-9F86-E257-C548-42C3F32552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FD01A-82BF-4231-8DC1-5F068BA2751E}" type="datetimeFigureOut">
              <a:rPr lang="ko-KR" altLang="en-US" smtClean="0"/>
              <a:t>2025-04-05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50FC6126-A10B-D97A-ACCD-6B51B80238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F049E2D9-94F5-8789-7355-D5D1F3803A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CDE45-82EF-4668-8929-5D29FDA4971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3203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235E297-6668-1C49-4117-8BABF174C6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1B9532CB-4D8B-72B8-4D6D-CC6EA73420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81A67F81-CAE7-C2A6-A006-CE153B15C4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FD01A-82BF-4231-8DC1-5F068BA2751E}" type="datetimeFigureOut">
              <a:rPr lang="ko-KR" altLang="en-US" smtClean="0"/>
              <a:t>2025-04-05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1AADD8F-8C3A-FB9B-EF40-EEA6053E58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91A04B24-CFE0-BB4B-03AD-96B9FBA504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CDE45-82EF-4668-8929-5D29FDA4971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31370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0B9281A-5F1D-5A84-9AE1-F8A957E700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E2E261B2-3925-8783-DCB9-B605B057D4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EF951F69-9084-399D-4CB2-C45D0E3D15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FD01A-82BF-4231-8DC1-5F068BA2751E}" type="datetimeFigureOut">
              <a:rPr lang="ko-KR" altLang="en-US" smtClean="0"/>
              <a:t>2025-04-05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3B7570F-081B-5F9B-09D8-D2FD450C60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52A9BD4A-787A-604F-CCCB-C87FC0997B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CDE45-82EF-4668-8929-5D29FDA4971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009789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6EC1036-C6F8-BE29-D561-AD87A9E87E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50CF04D-F724-3767-2104-C053749478E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4898C2A3-2CA0-855D-79B5-B32B8D021B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2A2CD6B3-84A8-04BC-761A-D2096752FF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FD01A-82BF-4231-8DC1-5F068BA2751E}" type="datetimeFigureOut">
              <a:rPr lang="ko-KR" altLang="en-US" smtClean="0"/>
              <a:t>2025-04-05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9D648117-D4E7-4C62-9398-89BAE0D701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54BB6ABD-64A0-C480-D726-48062685CF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CDE45-82EF-4668-8929-5D29FDA4971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661675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4D6B782-A2E6-C62E-8F8E-9EF3448CFB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85617913-01D5-0644-79FB-85D4831E8D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FDEA8C93-2437-87F0-1AA0-CD3453EB18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0A5ACB92-382E-D740-1AD6-F7455AF2F3C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90EBF618-9F3E-A24B-2E7E-91C2E49329D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843ED02D-8582-65AB-584A-04B86C32C4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FD01A-82BF-4231-8DC1-5F068BA2751E}" type="datetimeFigureOut">
              <a:rPr lang="ko-KR" altLang="en-US" smtClean="0"/>
              <a:t>2025-04-05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E83761D5-6974-058D-EC48-BF9D3CB32B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AEFAC1CD-2E56-DC49-0E39-C78345B68D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CDE45-82EF-4668-8929-5D29FDA4971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086888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9AA71F2-C6E2-89CA-255C-CDAE14D6A7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9C0ACA20-016B-F816-5FA5-A1F473B6D1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FD01A-82BF-4231-8DC1-5F068BA2751E}" type="datetimeFigureOut">
              <a:rPr lang="ko-KR" altLang="en-US" smtClean="0"/>
              <a:t>2025-04-05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6B7BA214-7F0C-BCD1-94D1-750F499DC4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F9459D07-0744-BF02-9AD4-DBF5E74117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CDE45-82EF-4668-8929-5D29FDA4971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018165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8DFCCE4F-D40A-515B-586D-A64448C4D7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FD01A-82BF-4231-8DC1-5F068BA2751E}" type="datetimeFigureOut">
              <a:rPr lang="ko-KR" altLang="en-US" smtClean="0"/>
              <a:t>2025-04-05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7E111CEB-4942-C4A3-1B26-14C6BBE349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F0FAD633-64FD-9650-55ED-39AB4BFD6D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CDE45-82EF-4668-8929-5D29FDA4971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59049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02AD85F-B35D-968D-DBDD-F46B38845F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29AAA43-54CF-2DAB-FDC9-60F35213A8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7B2EACF0-1EEE-7903-2E74-645ADAAEEC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9980E7F9-37D9-B432-569D-116F9611F1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FD01A-82BF-4231-8DC1-5F068BA2751E}" type="datetimeFigureOut">
              <a:rPr lang="ko-KR" altLang="en-US" smtClean="0"/>
              <a:t>2025-04-05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C2C1E65A-9752-D0A1-4E13-34A40C2F4A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91FFC31C-0562-93E9-4283-3B3600459C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CDE45-82EF-4668-8929-5D29FDA4971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468561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897E0E5-6515-7B96-AB5E-69D35B2EA5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D777B48A-D943-EB00-C06E-13B2C62E840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61BD616E-27E0-CE9B-EEC4-7CD1EF4F3F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2A13E4AA-1808-9F3E-7E28-27C173A578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FD01A-82BF-4231-8DC1-5F068BA2751E}" type="datetimeFigureOut">
              <a:rPr lang="ko-KR" altLang="en-US" smtClean="0"/>
              <a:t>2025-04-05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FECABE8B-BBE8-6DD6-ABE4-94A715927F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638E9059-8D2F-9545-3303-E42D39284B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CDE45-82EF-4668-8929-5D29FDA4971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573871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69CD9ABB-F567-7B0C-519A-29D3A76F3C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EC9600D8-30FE-D842-5AE6-401EDF0DEC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B8476E37-A322-BC5A-82E4-AA8FA52021C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F9FD01A-82BF-4231-8DC1-5F068BA2751E}" type="datetimeFigureOut">
              <a:rPr lang="ko-KR" altLang="en-US" smtClean="0"/>
              <a:t>2025-04-05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6BE44B44-07E8-885B-198A-AED434B3B5C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5876878D-D2FD-07D3-5CE2-03BD598A8B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FECDE45-82EF-4668-8929-5D29FDA4971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288041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4">
            <a:extLst>
              <a:ext uri="{FF2B5EF4-FFF2-40B4-BE49-F238E27FC236}">
                <a16:creationId xmlns:a16="http://schemas.microsoft.com/office/drawing/2014/main" id="{08415F6B-9CF4-A9E7-B26A-F1C924805296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3481388" y="0"/>
            <a:ext cx="5229225" cy="6858000"/>
            <a:chOff x="2193" y="0"/>
            <a:chExt cx="3294" cy="4320"/>
          </a:xfrm>
        </p:grpSpPr>
        <p:grpSp>
          <p:nvGrpSpPr>
            <p:cNvPr id="8" name="Group 205">
              <a:extLst>
                <a:ext uri="{FF2B5EF4-FFF2-40B4-BE49-F238E27FC236}">
                  <a16:creationId xmlns:a16="http://schemas.microsoft.com/office/drawing/2014/main" id="{A7DCB9D9-7AAE-6D57-9585-9F90A40E66B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193" y="5"/>
              <a:ext cx="3294" cy="4315"/>
              <a:chOff x="2193" y="5"/>
              <a:chExt cx="3294" cy="4315"/>
            </a:xfrm>
          </p:grpSpPr>
          <p:sp>
            <p:nvSpPr>
              <p:cNvPr id="60" name="Freeform 5">
                <a:extLst>
                  <a:ext uri="{FF2B5EF4-FFF2-40B4-BE49-F238E27FC236}">
                    <a16:creationId xmlns:a16="http://schemas.microsoft.com/office/drawing/2014/main" id="{65FDE1E7-941B-F525-50EC-51D5EC52D36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44" y="1479"/>
                <a:ext cx="387" cy="264"/>
              </a:xfrm>
              <a:custGeom>
                <a:avLst/>
                <a:gdLst>
                  <a:gd name="T0" fmla="*/ 17 w 1159"/>
                  <a:gd name="T1" fmla="*/ 338 h 793"/>
                  <a:gd name="T2" fmla="*/ 31 w 1159"/>
                  <a:gd name="T3" fmla="*/ 271 h 793"/>
                  <a:gd name="T4" fmla="*/ 57 w 1159"/>
                  <a:gd name="T5" fmla="*/ 199 h 793"/>
                  <a:gd name="T6" fmla="*/ 98 w 1159"/>
                  <a:gd name="T7" fmla="*/ 126 h 793"/>
                  <a:gd name="T8" fmla="*/ 128 w 1159"/>
                  <a:gd name="T9" fmla="*/ 95 h 793"/>
                  <a:gd name="T10" fmla="*/ 161 w 1159"/>
                  <a:gd name="T11" fmla="*/ 70 h 793"/>
                  <a:gd name="T12" fmla="*/ 188 w 1159"/>
                  <a:gd name="T13" fmla="*/ 57 h 793"/>
                  <a:gd name="T14" fmla="*/ 279 w 1159"/>
                  <a:gd name="T15" fmla="*/ 31 h 793"/>
                  <a:gd name="T16" fmla="*/ 377 w 1159"/>
                  <a:gd name="T17" fmla="*/ 12 h 793"/>
                  <a:gd name="T18" fmla="*/ 476 w 1159"/>
                  <a:gd name="T19" fmla="*/ 2 h 793"/>
                  <a:gd name="T20" fmla="*/ 569 w 1159"/>
                  <a:gd name="T21" fmla="*/ 2 h 793"/>
                  <a:gd name="T22" fmla="*/ 647 w 1159"/>
                  <a:gd name="T23" fmla="*/ 10 h 793"/>
                  <a:gd name="T24" fmla="*/ 708 w 1159"/>
                  <a:gd name="T25" fmla="*/ 25 h 793"/>
                  <a:gd name="T26" fmla="*/ 827 w 1159"/>
                  <a:gd name="T27" fmla="*/ 56 h 793"/>
                  <a:gd name="T28" fmla="*/ 886 w 1159"/>
                  <a:gd name="T29" fmla="*/ 79 h 793"/>
                  <a:gd name="T30" fmla="*/ 946 w 1159"/>
                  <a:gd name="T31" fmla="*/ 117 h 793"/>
                  <a:gd name="T32" fmla="*/ 986 w 1159"/>
                  <a:gd name="T33" fmla="*/ 149 h 793"/>
                  <a:gd name="T34" fmla="*/ 1038 w 1159"/>
                  <a:gd name="T35" fmla="*/ 205 h 793"/>
                  <a:gd name="T36" fmla="*/ 1074 w 1159"/>
                  <a:gd name="T37" fmla="*/ 261 h 793"/>
                  <a:gd name="T38" fmla="*/ 1100 w 1159"/>
                  <a:gd name="T39" fmla="*/ 317 h 793"/>
                  <a:gd name="T40" fmla="*/ 1138 w 1159"/>
                  <a:gd name="T41" fmla="*/ 438 h 793"/>
                  <a:gd name="T42" fmla="*/ 1153 w 1159"/>
                  <a:gd name="T43" fmla="*/ 503 h 793"/>
                  <a:gd name="T44" fmla="*/ 1159 w 1159"/>
                  <a:gd name="T45" fmla="*/ 594 h 793"/>
                  <a:gd name="T46" fmla="*/ 1151 w 1159"/>
                  <a:gd name="T47" fmla="*/ 669 h 793"/>
                  <a:gd name="T48" fmla="*/ 1131 w 1159"/>
                  <a:gd name="T49" fmla="*/ 740 h 793"/>
                  <a:gd name="T50" fmla="*/ 1106 w 1159"/>
                  <a:gd name="T51" fmla="*/ 793 h 793"/>
                  <a:gd name="T52" fmla="*/ 1092 w 1159"/>
                  <a:gd name="T53" fmla="*/ 787 h 793"/>
                  <a:gd name="T54" fmla="*/ 1071 w 1159"/>
                  <a:gd name="T55" fmla="*/ 787 h 793"/>
                  <a:gd name="T56" fmla="*/ 1051 w 1159"/>
                  <a:gd name="T57" fmla="*/ 793 h 793"/>
                  <a:gd name="T58" fmla="*/ 1023 w 1159"/>
                  <a:gd name="T59" fmla="*/ 745 h 793"/>
                  <a:gd name="T60" fmla="*/ 984 w 1159"/>
                  <a:gd name="T61" fmla="*/ 679 h 793"/>
                  <a:gd name="T62" fmla="*/ 935 w 1159"/>
                  <a:gd name="T63" fmla="*/ 618 h 793"/>
                  <a:gd name="T64" fmla="*/ 893 w 1159"/>
                  <a:gd name="T65" fmla="*/ 584 h 793"/>
                  <a:gd name="T66" fmla="*/ 814 w 1159"/>
                  <a:gd name="T67" fmla="*/ 543 h 793"/>
                  <a:gd name="T68" fmla="*/ 722 w 1159"/>
                  <a:gd name="T69" fmla="*/ 510 h 793"/>
                  <a:gd name="T70" fmla="*/ 627 w 1159"/>
                  <a:gd name="T71" fmla="*/ 488 h 793"/>
                  <a:gd name="T72" fmla="*/ 531 w 1159"/>
                  <a:gd name="T73" fmla="*/ 475 h 793"/>
                  <a:gd name="T74" fmla="*/ 442 w 1159"/>
                  <a:gd name="T75" fmla="*/ 472 h 793"/>
                  <a:gd name="T76" fmla="*/ 377 w 1159"/>
                  <a:gd name="T77" fmla="*/ 475 h 793"/>
                  <a:gd name="T78" fmla="*/ 280 w 1159"/>
                  <a:gd name="T79" fmla="*/ 496 h 793"/>
                  <a:gd name="T80" fmla="*/ 187 w 1159"/>
                  <a:gd name="T81" fmla="*/ 536 h 793"/>
                  <a:gd name="T82" fmla="*/ 119 w 1159"/>
                  <a:gd name="T83" fmla="*/ 582 h 793"/>
                  <a:gd name="T84" fmla="*/ 83 w 1159"/>
                  <a:gd name="T85" fmla="*/ 617 h 793"/>
                  <a:gd name="T86" fmla="*/ 53 w 1159"/>
                  <a:gd name="T87" fmla="*/ 657 h 793"/>
                  <a:gd name="T88" fmla="*/ 30 w 1159"/>
                  <a:gd name="T89" fmla="*/ 700 h 793"/>
                  <a:gd name="T90" fmla="*/ 9 w 1159"/>
                  <a:gd name="T91" fmla="*/ 695 h 793"/>
                  <a:gd name="T92" fmla="*/ 11 w 1159"/>
                  <a:gd name="T93" fmla="*/ 629 h 793"/>
                  <a:gd name="T94" fmla="*/ 16 w 1159"/>
                  <a:gd name="T95" fmla="*/ 518 h 793"/>
                  <a:gd name="T96" fmla="*/ 11 w 1159"/>
                  <a:gd name="T97" fmla="*/ 466 h 793"/>
                  <a:gd name="T98" fmla="*/ 0 w 1159"/>
                  <a:gd name="T99" fmla="*/ 422 h 7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1159" h="793">
                    <a:moveTo>
                      <a:pt x="16" y="348"/>
                    </a:moveTo>
                    <a:lnTo>
                      <a:pt x="16" y="348"/>
                    </a:lnTo>
                    <a:lnTo>
                      <a:pt x="17" y="338"/>
                    </a:lnTo>
                    <a:lnTo>
                      <a:pt x="22" y="311"/>
                    </a:lnTo>
                    <a:lnTo>
                      <a:pt x="25" y="292"/>
                    </a:lnTo>
                    <a:lnTo>
                      <a:pt x="31" y="271"/>
                    </a:lnTo>
                    <a:lnTo>
                      <a:pt x="38" y="248"/>
                    </a:lnTo>
                    <a:lnTo>
                      <a:pt x="46" y="224"/>
                    </a:lnTo>
                    <a:lnTo>
                      <a:pt x="57" y="199"/>
                    </a:lnTo>
                    <a:lnTo>
                      <a:pt x="68" y="174"/>
                    </a:lnTo>
                    <a:lnTo>
                      <a:pt x="82" y="149"/>
                    </a:lnTo>
                    <a:lnTo>
                      <a:pt x="98" y="126"/>
                    </a:lnTo>
                    <a:lnTo>
                      <a:pt x="108" y="116"/>
                    </a:lnTo>
                    <a:lnTo>
                      <a:pt x="117" y="105"/>
                    </a:lnTo>
                    <a:lnTo>
                      <a:pt x="128" y="95"/>
                    </a:lnTo>
                    <a:lnTo>
                      <a:pt x="138" y="85"/>
                    </a:lnTo>
                    <a:lnTo>
                      <a:pt x="150" y="77"/>
                    </a:lnTo>
                    <a:lnTo>
                      <a:pt x="161" y="70"/>
                    </a:lnTo>
                    <a:lnTo>
                      <a:pt x="175" y="63"/>
                    </a:lnTo>
                    <a:lnTo>
                      <a:pt x="188" y="57"/>
                    </a:lnTo>
                    <a:lnTo>
                      <a:pt x="188" y="57"/>
                    </a:lnTo>
                    <a:lnTo>
                      <a:pt x="217" y="47"/>
                    </a:lnTo>
                    <a:lnTo>
                      <a:pt x="247" y="39"/>
                    </a:lnTo>
                    <a:lnTo>
                      <a:pt x="279" y="31"/>
                    </a:lnTo>
                    <a:lnTo>
                      <a:pt x="311" y="22"/>
                    </a:lnTo>
                    <a:lnTo>
                      <a:pt x="344" y="17"/>
                    </a:lnTo>
                    <a:lnTo>
                      <a:pt x="377" y="12"/>
                    </a:lnTo>
                    <a:lnTo>
                      <a:pt x="411" y="7"/>
                    </a:lnTo>
                    <a:lnTo>
                      <a:pt x="443" y="4"/>
                    </a:lnTo>
                    <a:lnTo>
                      <a:pt x="476" y="2"/>
                    </a:lnTo>
                    <a:lnTo>
                      <a:pt x="509" y="0"/>
                    </a:lnTo>
                    <a:lnTo>
                      <a:pt x="540" y="0"/>
                    </a:lnTo>
                    <a:lnTo>
                      <a:pt x="569" y="2"/>
                    </a:lnTo>
                    <a:lnTo>
                      <a:pt x="597" y="3"/>
                    </a:lnTo>
                    <a:lnTo>
                      <a:pt x="624" y="6"/>
                    </a:lnTo>
                    <a:lnTo>
                      <a:pt x="647" y="10"/>
                    </a:lnTo>
                    <a:lnTo>
                      <a:pt x="669" y="14"/>
                    </a:lnTo>
                    <a:lnTo>
                      <a:pt x="669" y="14"/>
                    </a:lnTo>
                    <a:lnTo>
                      <a:pt x="708" y="25"/>
                    </a:lnTo>
                    <a:lnTo>
                      <a:pt x="748" y="34"/>
                    </a:lnTo>
                    <a:lnTo>
                      <a:pt x="787" y="43"/>
                    </a:lnTo>
                    <a:lnTo>
                      <a:pt x="827" y="56"/>
                    </a:lnTo>
                    <a:lnTo>
                      <a:pt x="847" y="63"/>
                    </a:lnTo>
                    <a:lnTo>
                      <a:pt x="866" y="71"/>
                    </a:lnTo>
                    <a:lnTo>
                      <a:pt x="886" y="79"/>
                    </a:lnTo>
                    <a:lnTo>
                      <a:pt x="906" y="90"/>
                    </a:lnTo>
                    <a:lnTo>
                      <a:pt x="926" y="103"/>
                    </a:lnTo>
                    <a:lnTo>
                      <a:pt x="946" y="117"/>
                    </a:lnTo>
                    <a:lnTo>
                      <a:pt x="966" y="132"/>
                    </a:lnTo>
                    <a:lnTo>
                      <a:pt x="986" y="149"/>
                    </a:lnTo>
                    <a:lnTo>
                      <a:pt x="986" y="149"/>
                    </a:lnTo>
                    <a:lnTo>
                      <a:pt x="1006" y="168"/>
                    </a:lnTo>
                    <a:lnTo>
                      <a:pt x="1022" y="187"/>
                    </a:lnTo>
                    <a:lnTo>
                      <a:pt x="1038" y="205"/>
                    </a:lnTo>
                    <a:lnTo>
                      <a:pt x="1051" y="224"/>
                    </a:lnTo>
                    <a:lnTo>
                      <a:pt x="1064" y="242"/>
                    </a:lnTo>
                    <a:lnTo>
                      <a:pt x="1074" y="261"/>
                    </a:lnTo>
                    <a:lnTo>
                      <a:pt x="1084" y="280"/>
                    </a:lnTo>
                    <a:lnTo>
                      <a:pt x="1093" y="298"/>
                    </a:lnTo>
                    <a:lnTo>
                      <a:pt x="1100" y="317"/>
                    </a:lnTo>
                    <a:lnTo>
                      <a:pt x="1107" y="334"/>
                    </a:lnTo>
                    <a:lnTo>
                      <a:pt x="1118" y="370"/>
                    </a:lnTo>
                    <a:lnTo>
                      <a:pt x="1138" y="438"/>
                    </a:lnTo>
                    <a:lnTo>
                      <a:pt x="1138" y="438"/>
                    </a:lnTo>
                    <a:lnTo>
                      <a:pt x="1147" y="470"/>
                    </a:lnTo>
                    <a:lnTo>
                      <a:pt x="1153" y="503"/>
                    </a:lnTo>
                    <a:lnTo>
                      <a:pt x="1157" y="534"/>
                    </a:lnTo>
                    <a:lnTo>
                      <a:pt x="1159" y="565"/>
                    </a:lnTo>
                    <a:lnTo>
                      <a:pt x="1159" y="594"/>
                    </a:lnTo>
                    <a:lnTo>
                      <a:pt x="1157" y="620"/>
                    </a:lnTo>
                    <a:lnTo>
                      <a:pt x="1154" y="646"/>
                    </a:lnTo>
                    <a:lnTo>
                      <a:pt x="1151" y="669"/>
                    </a:lnTo>
                    <a:lnTo>
                      <a:pt x="1146" y="690"/>
                    </a:lnTo>
                    <a:lnTo>
                      <a:pt x="1140" y="710"/>
                    </a:lnTo>
                    <a:lnTo>
                      <a:pt x="1131" y="740"/>
                    </a:lnTo>
                    <a:lnTo>
                      <a:pt x="1124" y="760"/>
                    </a:lnTo>
                    <a:lnTo>
                      <a:pt x="1121" y="766"/>
                    </a:lnTo>
                    <a:lnTo>
                      <a:pt x="1106" y="793"/>
                    </a:lnTo>
                    <a:lnTo>
                      <a:pt x="1106" y="793"/>
                    </a:lnTo>
                    <a:lnTo>
                      <a:pt x="1099" y="789"/>
                    </a:lnTo>
                    <a:lnTo>
                      <a:pt x="1092" y="787"/>
                    </a:lnTo>
                    <a:lnTo>
                      <a:pt x="1085" y="786"/>
                    </a:lnTo>
                    <a:lnTo>
                      <a:pt x="1078" y="786"/>
                    </a:lnTo>
                    <a:lnTo>
                      <a:pt x="1071" y="787"/>
                    </a:lnTo>
                    <a:lnTo>
                      <a:pt x="1064" y="788"/>
                    </a:lnTo>
                    <a:lnTo>
                      <a:pt x="1057" y="790"/>
                    </a:lnTo>
                    <a:lnTo>
                      <a:pt x="1051" y="793"/>
                    </a:lnTo>
                    <a:lnTo>
                      <a:pt x="1034" y="766"/>
                    </a:lnTo>
                    <a:lnTo>
                      <a:pt x="1034" y="766"/>
                    </a:lnTo>
                    <a:lnTo>
                      <a:pt x="1023" y="745"/>
                    </a:lnTo>
                    <a:lnTo>
                      <a:pt x="1012" y="723"/>
                    </a:lnTo>
                    <a:lnTo>
                      <a:pt x="998" y="701"/>
                    </a:lnTo>
                    <a:lnTo>
                      <a:pt x="984" y="679"/>
                    </a:lnTo>
                    <a:lnTo>
                      <a:pt x="969" y="657"/>
                    </a:lnTo>
                    <a:lnTo>
                      <a:pt x="952" y="637"/>
                    </a:lnTo>
                    <a:lnTo>
                      <a:pt x="935" y="618"/>
                    </a:lnTo>
                    <a:lnTo>
                      <a:pt x="916" y="602"/>
                    </a:lnTo>
                    <a:lnTo>
                      <a:pt x="916" y="602"/>
                    </a:lnTo>
                    <a:lnTo>
                      <a:pt x="893" y="584"/>
                    </a:lnTo>
                    <a:lnTo>
                      <a:pt x="869" y="569"/>
                    </a:lnTo>
                    <a:lnTo>
                      <a:pt x="842" y="555"/>
                    </a:lnTo>
                    <a:lnTo>
                      <a:pt x="814" y="543"/>
                    </a:lnTo>
                    <a:lnTo>
                      <a:pt x="784" y="530"/>
                    </a:lnTo>
                    <a:lnTo>
                      <a:pt x="754" y="519"/>
                    </a:lnTo>
                    <a:lnTo>
                      <a:pt x="722" y="510"/>
                    </a:lnTo>
                    <a:lnTo>
                      <a:pt x="691" y="502"/>
                    </a:lnTo>
                    <a:lnTo>
                      <a:pt x="658" y="495"/>
                    </a:lnTo>
                    <a:lnTo>
                      <a:pt x="627" y="488"/>
                    </a:lnTo>
                    <a:lnTo>
                      <a:pt x="594" y="483"/>
                    </a:lnTo>
                    <a:lnTo>
                      <a:pt x="563" y="479"/>
                    </a:lnTo>
                    <a:lnTo>
                      <a:pt x="531" y="475"/>
                    </a:lnTo>
                    <a:lnTo>
                      <a:pt x="500" y="473"/>
                    </a:lnTo>
                    <a:lnTo>
                      <a:pt x="471" y="472"/>
                    </a:lnTo>
                    <a:lnTo>
                      <a:pt x="442" y="472"/>
                    </a:lnTo>
                    <a:lnTo>
                      <a:pt x="442" y="472"/>
                    </a:lnTo>
                    <a:lnTo>
                      <a:pt x="410" y="473"/>
                    </a:lnTo>
                    <a:lnTo>
                      <a:pt x="377" y="475"/>
                    </a:lnTo>
                    <a:lnTo>
                      <a:pt x="345" y="481"/>
                    </a:lnTo>
                    <a:lnTo>
                      <a:pt x="312" y="488"/>
                    </a:lnTo>
                    <a:lnTo>
                      <a:pt x="280" y="496"/>
                    </a:lnTo>
                    <a:lnTo>
                      <a:pt x="248" y="508"/>
                    </a:lnTo>
                    <a:lnTo>
                      <a:pt x="217" y="520"/>
                    </a:lnTo>
                    <a:lnTo>
                      <a:pt x="187" y="536"/>
                    </a:lnTo>
                    <a:lnTo>
                      <a:pt x="159" y="553"/>
                    </a:lnTo>
                    <a:lnTo>
                      <a:pt x="132" y="572"/>
                    </a:lnTo>
                    <a:lnTo>
                      <a:pt x="119" y="582"/>
                    </a:lnTo>
                    <a:lnTo>
                      <a:pt x="107" y="594"/>
                    </a:lnTo>
                    <a:lnTo>
                      <a:pt x="95" y="604"/>
                    </a:lnTo>
                    <a:lnTo>
                      <a:pt x="83" y="617"/>
                    </a:lnTo>
                    <a:lnTo>
                      <a:pt x="73" y="630"/>
                    </a:lnTo>
                    <a:lnTo>
                      <a:pt x="64" y="643"/>
                    </a:lnTo>
                    <a:lnTo>
                      <a:pt x="53" y="657"/>
                    </a:lnTo>
                    <a:lnTo>
                      <a:pt x="45" y="671"/>
                    </a:lnTo>
                    <a:lnTo>
                      <a:pt x="37" y="684"/>
                    </a:lnTo>
                    <a:lnTo>
                      <a:pt x="30" y="700"/>
                    </a:lnTo>
                    <a:lnTo>
                      <a:pt x="23" y="716"/>
                    </a:lnTo>
                    <a:lnTo>
                      <a:pt x="18" y="732"/>
                    </a:lnTo>
                    <a:lnTo>
                      <a:pt x="9" y="695"/>
                    </a:lnTo>
                    <a:lnTo>
                      <a:pt x="9" y="695"/>
                    </a:lnTo>
                    <a:lnTo>
                      <a:pt x="9" y="664"/>
                    </a:lnTo>
                    <a:lnTo>
                      <a:pt x="11" y="629"/>
                    </a:lnTo>
                    <a:lnTo>
                      <a:pt x="14" y="593"/>
                    </a:lnTo>
                    <a:lnTo>
                      <a:pt x="16" y="555"/>
                    </a:lnTo>
                    <a:lnTo>
                      <a:pt x="16" y="518"/>
                    </a:lnTo>
                    <a:lnTo>
                      <a:pt x="15" y="499"/>
                    </a:lnTo>
                    <a:lnTo>
                      <a:pt x="14" y="482"/>
                    </a:lnTo>
                    <a:lnTo>
                      <a:pt x="11" y="466"/>
                    </a:lnTo>
                    <a:lnTo>
                      <a:pt x="9" y="449"/>
                    </a:lnTo>
                    <a:lnTo>
                      <a:pt x="4" y="435"/>
                    </a:lnTo>
                    <a:lnTo>
                      <a:pt x="0" y="422"/>
                    </a:lnTo>
                    <a:lnTo>
                      <a:pt x="16" y="348"/>
                    </a:lnTo>
                    <a:close/>
                  </a:path>
                </a:pathLst>
              </a:custGeom>
              <a:solidFill>
                <a:srgbClr val="50393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61" name="Freeform 6">
                <a:extLst>
                  <a:ext uri="{FF2B5EF4-FFF2-40B4-BE49-F238E27FC236}">
                    <a16:creationId xmlns:a16="http://schemas.microsoft.com/office/drawing/2014/main" id="{2A3F42A6-8FF2-1AD6-66A8-1324B9792A0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44" y="1479"/>
                <a:ext cx="387" cy="264"/>
              </a:xfrm>
              <a:custGeom>
                <a:avLst/>
                <a:gdLst>
                  <a:gd name="T0" fmla="*/ 17 w 1159"/>
                  <a:gd name="T1" fmla="*/ 338 h 793"/>
                  <a:gd name="T2" fmla="*/ 31 w 1159"/>
                  <a:gd name="T3" fmla="*/ 271 h 793"/>
                  <a:gd name="T4" fmla="*/ 57 w 1159"/>
                  <a:gd name="T5" fmla="*/ 199 h 793"/>
                  <a:gd name="T6" fmla="*/ 98 w 1159"/>
                  <a:gd name="T7" fmla="*/ 126 h 793"/>
                  <a:gd name="T8" fmla="*/ 128 w 1159"/>
                  <a:gd name="T9" fmla="*/ 95 h 793"/>
                  <a:gd name="T10" fmla="*/ 161 w 1159"/>
                  <a:gd name="T11" fmla="*/ 70 h 793"/>
                  <a:gd name="T12" fmla="*/ 188 w 1159"/>
                  <a:gd name="T13" fmla="*/ 57 h 793"/>
                  <a:gd name="T14" fmla="*/ 279 w 1159"/>
                  <a:gd name="T15" fmla="*/ 31 h 793"/>
                  <a:gd name="T16" fmla="*/ 377 w 1159"/>
                  <a:gd name="T17" fmla="*/ 12 h 793"/>
                  <a:gd name="T18" fmla="*/ 476 w 1159"/>
                  <a:gd name="T19" fmla="*/ 2 h 793"/>
                  <a:gd name="T20" fmla="*/ 569 w 1159"/>
                  <a:gd name="T21" fmla="*/ 2 h 793"/>
                  <a:gd name="T22" fmla="*/ 647 w 1159"/>
                  <a:gd name="T23" fmla="*/ 10 h 793"/>
                  <a:gd name="T24" fmla="*/ 708 w 1159"/>
                  <a:gd name="T25" fmla="*/ 25 h 793"/>
                  <a:gd name="T26" fmla="*/ 827 w 1159"/>
                  <a:gd name="T27" fmla="*/ 56 h 793"/>
                  <a:gd name="T28" fmla="*/ 886 w 1159"/>
                  <a:gd name="T29" fmla="*/ 79 h 793"/>
                  <a:gd name="T30" fmla="*/ 946 w 1159"/>
                  <a:gd name="T31" fmla="*/ 117 h 793"/>
                  <a:gd name="T32" fmla="*/ 986 w 1159"/>
                  <a:gd name="T33" fmla="*/ 149 h 793"/>
                  <a:gd name="T34" fmla="*/ 1038 w 1159"/>
                  <a:gd name="T35" fmla="*/ 205 h 793"/>
                  <a:gd name="T36" fmla="*/ 1074 w 1159"/>
                  <a:gd name="T37" fmla="*/ 261 h 793"/>
                  <a:gd name="T38" fmla="*/ 1100 w 1159"/>
                  <a:gd name="T39" fmla="*/ 317 h 793"/>
                  <a:gd name="T40" fmla="*/ 1138 w 1159"/>
                  <a:gd name="T41" fmla="*/ 438 h 793"/>
                  <a:gd name="T42" fmla="*/ 1153 w 1159"/>
                  <a:gd name="T43" fmla="*/ 503 h 793"/>
                  <a:gd name="T44" fmla="*/ 1159 w 1159"/>
                  <a:gd name="T45" fmla="*/ 594 h 793"/>
                  <a:gd name="T46" fmla="*/ 1151 w 1159"/>
                  <a:gd name="T47" fmla="*/ 669 h 793"/>
                  <a:gd name="T48" fmla="*/ 1131 w 1159"/>
                  <a:gd name="T49" fmla="*/ 740 h 793"/>
                  <a:gd name="T50" fmla="*/ 1106 w 1159"/>
                  <a:gd name="T51" fmla="*/ 793 h 793"/>
                  <a:gd name="T52" fmla="*/ 1092 w 1159"/>
                  <a:gd name="T53" fmla="*/ 787 h 793"/>
                  <a:gd name="T54" fmla="*/ 1071 w 1159"/>
                  <a:gd name="T55" fmla="*/ 787 h 793"/>
                  <a:gd name="T56" fmla="*/ 1051 w 1159"/>
                  <a:gd name="T57" fmla="*/ 793 h 793"/>
                  <a:gd name="T58" fmla="*/ 1023 w 1159"/>
                  <a:gd name="T59" fmla="*/ 745 h 793"/>
                  <a:gd name="T60" fmla="*/ 984 w 1159"/>
                  <a:gd name="T61" fmla="*/ 679 h 793"/>
                  <a:gd name="T62" fmla="*/ 935 w 1159"/>
                  <a:gd name="T63" fmla="*/ 618 h 793"/>
                  <a:gd name="T64" fmla="*/ 893 w 1159"/>
                  <a:gd name="T65" fmla="*/ 584 h 793"/>
                  <a:gd name="T66" fmla="*/ 814 w 1159"/>
                  <a:gd name="T67" fmla="*/ 543 h 793"/>
                  <a:gd name="T68" fmla="*/ 722 w 1159"/>
                  <a:gd name="T69" fmla="*/ 510 h 793"/>
                  <a:gd name="T70" fmla="*/ 627 w 1159"/>
                  <a:gd name="T71" fmla="*/ 488 h 793"/>
                  <a:gd name="T72" fmla="*/ 531 w 1159"/>
                  <a:gd name="T73" fmla="*/ 475 h 793"/>
                  <a:gd name="T74" fmla="*/ 442 w 1159"/>
                  <a:gd name="T75" fmla="*/ 472 h 793"/>
                  <a:gd name="T76" fmla="*/ 377 w 1159"/>
                  <a:gd name="T77" fmla="*/ 475 h 793"/>
                  <a:gd name="T78" fmla="*/ 280 w 1159"/>
                  <a:gd name="T79" fmla="*/ 496 h 793"/>
                  <a:gd name="T80" fmla="*/ 187 w 1159"/>
                  <a:gd name="T81" fmla="*/ 536 h 793"/>
                  <a:gd name="T82" fmla="*/ 119 w 1159"/>
                  <a:gd name="T83" fmla="*/ 582 h 793"/>
                  <a:gd name="T84" fmla="*/ 83 w 1159"/>
                  <a:gd name="T85" fmla="*/ 617 h 793"/>
                  <a:gd name="T86" fmla="*/ 53 w 1159"/>
                  <a:gd name="T87" fmla="*/ 657 h 793"/>
                  <a:gd name="T88" fmla="*/ 30 w 1159"/>
                  <a:gd name="T89" fmla="*/ 700 h 793"/>
                  <a:gd name="T90" fmla="*/ 9 w 1159"/>
                  <a:gd name="T91" fmla="*/ 695 h 793"/>
                  <a:gd name="T92" fmla="*/ 11 w 1159"/>
                  <a:gd name="T93" fmla="*/ 629 h 793"/>
                  <a:gd name="T94" fmla="*/ 16 w 1159"/>
                  <a:gd name="T95" fmla="*/ 518 h 793"/>
                  <a:gd name="T96" fmla="*/ 11 w 1159"/>
                  <a:gd name="T97" fmla="*/ 466 h 793"/>
                  <a:gd name="T98" fmla="*/ 0 w 1159"/>
                  <a:gd name="T99" fmla="*/ 422 h 7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1159" h="793">
                    <a:moveTo>
                      <a:pt x="16" y="348"/>
                    </a:moveTo>
                    <a:lnTo>
                      <a:pt x="16" y="348"/>
                    </a:lnTo>
                    <a:lnTo>
                      <a:pt x="17" y="338"/>
                    </a:lnTo>
                    <a:lnTo>
                      <a:pt x="22" y="311"/>
                    </a:lnTo>
                    <a:lnTo>
                      <a:pt x="25" y="292"/>
                    </a:lnTo>
                    <a:lnTo>
                      <a:pt x="31" y="271"/>
                    </a:lnTo>
                    <a:lnTo>
                      <a:pt x="38" y="248"/>
                    </a:lnTo>
                    <a:lnTo>
                      <a:pt x="46" y="224"/>
                    </a:lnTo>
                    <a:lnTo>
                      <a:pt x="57" y="199"/>
                    </a:lnTo>
                    <a:lnTo>
                      <a:pt x="68" y="174"/>
                    </a:lnTo>
                    <a:lnTo>
                      <a:pt x="82" y="149"/>
                    </a:lnTo>
                    <a:lnTo>
                      <a:pt x="98" y="126"/>
                    </a:lnTo>
                    <a:lnTo>
                      <a:pt x="108" y="116"/>
                    </a:lnTo>
                    <a:lnTo>
                      <a:pt x="117" y="105"/>
                    </a:lnTo>
                    <a:lnTo>
                      <a:pt x="128" y="95"/>
                    </a:lnTo>
                    <a:lnTo>
                      <a:pt x="138" y="85"/>
                    </a:lnTo>
                    <a:lnTo>
                      <a:pt x="150" y="77"/>
                    </a:lnTo>
                    <a:lnTo>
                      <a:pt x="161" y="70"/>
                    </a:lnTo>
                    <a:lnTo>
                      <a:pt x="175" y="63"/>
                    </a:lnTo>
                    <a:lnTo>
                      <a:pt x="188" y="57"/>
                    </a:lnTo>
                    <a:lnTo>
                      <a:pt x="188" y="57"/>
                    </a:lnTo>
                    <a:lnTo>
                      <a:pt x="217" y="47"/>
                    </a:lnTo>
                    <a:lnTo>
                      <a:pt x="247" y="39"/>
                    </a:lnTo>
                    <a:lnTo>
                      <a:pt x="279" y="31"/>
                    </a:lnTo>
                    <a:lnTo>
                      <a:pt x="311" y="22"/>
                    </a:lnTo>
                    <a:lnTo>
                      <a:pt x="344" y="17"/>
                    </a:lnTo>
                    <a:lnTo>
                      <a:pt x="377" y="12"/>
                    </a:lnTo>
                    <a:lnTo>
                      <a:pt x="411" y="7"/>
                    </a:lnTo>
                    <a:lnTo>
                      <a:pt x="443" y="4"/>
                    </a:lnTo>
                    <a:lnTo>
                      <a:pt x="476" y="2"/>
                    </a:lnTo>
                    <a:lnTo>
                      <a:pt x="509" y="0"/>
                    </a:lnTo>
                    <a:lnTo>
                      <a:pt x="540" y="0"/>
                    </a:lnTo>
                    <a:lnTo>
                      <a:pt x="569" y="2"/>
                    </a:lnTo>
                    <a:lnTo>
                      <a:pt x="597" y="3"/>
                    </a:lnTo>
                    <a:lnTo>
                      <a:pt x="624" y="6"/>
                    </a:lnTo>
                    <a:lnTo>
                      <a:pt x="647" y="10"/>
                    </a:lnTo>
                    <a:lnTo>
                      <a:pt x="669" y="14"/>
                    </a:lnTo>
                    <a:lnTo>
                      <a:pt x="669" y="14"/>
                    </a:lnTo>
                    <a:lnTo>
                      <a:pt x="708" y="25"/>
                    </a:lnTo>
                    <a:lnTo>
                      <a:pt x="748" y="34"/>
                    </a:lnTo>
                    <a:lnTo>
                      <a:pt x="787" y="43"/>
                    </a:lnTo>
                    <a:lnTo>
                      <a:pt x="827" y="56"/>
                    </a:lnTo>
                    <a:lnTo>
                      <a:pt x="847" y="63"/>
                    </a:lnTo>
                    <a:lnTo>
                      <a:pt x="866" y="71"/>
                    </a:lnTo>
                    <a:lnTo>
                      <a:pt x="886" y="79"/>
                    </a:lnTo>
                    <a:lnTo>
                      <a:pt x="906" y="90"/>
                    </a:lnTo>
                    <a:lnTo>
                      <a:pt x="926" y="103"/>
                    </a:lnTo>
                    <a:lnTo>
                      <a:pt x="946" y="117"/>
                    </a:lnTo>
                    <a:lnTo>
                      <a:pt x="966" y="132"/>
                    </a:lnTo>
                    <a:lnTo>
                      <a:pt x="986" y="149"/>
                    </a:lnTo>
                    <a:lnTo>
                      <a:pt x="986" y="149"/>
                    </a:lnTo>
                    <a:lnTo>
                      <a:pt x="1006" y="168"/>
                    </a:lnTo>
                    <a:lnTo>
                      <a:pt x="1022" y="187"/>
                    </a:lnTo>
                    <a:lnTo>
                      <a:pt x="1038" y="205"/>
                    </a:lnTo>
                    <a:lnTo>
                      <a:pt x="1051" y="224"/>
                    </a:lnTo>
                    <a:lnTo>
                      <a:pt x="1064" y="242"/>
                    </a:lnTo>
                    <a:lnTo>
                      <a:pt x="1074" y="261"/>
                    </a:lnTo>
                    <a:lnTo>
                      <a:pt x="1084" y="280"/>
                    </a:lnTo>
                    <a:lnTo>
                      <a:pt x="1093" y="298"/>
                    </a:lnTo>
                    <a:lnTo>
                      <a:pt x="1100" y="317"/>
                    </a:lnTo>
                    <a:lnTo>
                      <a:pt x="1107" y="334"/>
                    </a:lnTo>
                    <a:lnTo>
                      <a:pt x="1118" y="370"/>
                    </a:lnTo>
                    <a:lnTo>
                      <a:pt x="1138" y="438"/>
                    </a:lnTo>
                    <a:lnTo>
                      <a:pt x="1138" y="438"/>
                    </a:lnTo>
                    <a:lnTo>
                      <a:pt x="1147" y="470"/>
                    </a:lnTo>
                    <a:lnTo>
                      <a:pt x="1153" y="503"/>
                    </a:lnTo>
                    <a:lnTo>
                      <a:pt x="1157" y="534"/>
                    </a:lnTo>
                    <a:lnTo>
                      <a:pt x="1159" y="565"/>
                    </a:lnTo>
                    <a:lnTo>
                      <a:pt x="1159" y="594"/>
                    </a:lnTo>
                    <a:lnTo>
                      <a:pt x="1157" y="620"/>
                    </a:lnTo>
                    <a:lnTo>
                      <a:pt x="1154" y="646"/>
                    </a:lnTo>
                    <a:lnTo>
                      <a:pt x="1151" y="669"/>
                    </a:lnTo>
                    <a:lnTo>
                      <a:pt x="1146" y="690"/>
                    </a:lnTo>
                    <a:lnTo>
                      <a:pt x="1140" y="710"/>
                    </a:lnTo>
                    <a:lnTo>
                      <a:pt x="1131" y="740"/>
                    </a:lnTo>
                    <a:lnTo>
                      <a:pt x="1124" y="760"/>
                    </a:lnTo>
                    <a:lnTo>
                      <a:pt x="1121" y="766"/>
                    </a:lnTo>
                    <a:lnTo>
                      <a:pt x="1106" y="793"/>
                    </a:lnTo>
                    <a:lnTo>
                      <a:pt x="1106" y="793"/>
                    </a:lnTo>
                    <a:lnTo>
                      <a:pt x="1099" y="789"/>
                    </a:lnTo>
                    <a:lnTo>
                      <a:pt x="1092" y="787"/>
                    </a:lnTo>
                    <a:lnTo>
                      <a:pt x="1085" y="786"/>
                    </a:lnTo>
                    <a:lnTo>
                      <a:pt x="1078" y="786"/>
                    </a:lnTo>
                    <a:lnTo>
                      <a:pt x="1071" y="787"/>
                    </a:lnTo>
                    <a:lnTo>
                      <a:pt x="1064" y="788"/>
                    </a:lnTo>
                    <a:lnTo>
                      <a:pt x="1057" y="790"/>
                    </a:lnTo>
                    <a:lnTo>
                      <a:pt x="1051" y="793"/>
                    </a:lnTo>
                    <a:lnTo>
                      <a:pt x="1034" y="766"/>
                    </a:lnTo>
                    <a:lnTo>
                      <a:pt x="1034" y="766"/>
                    </a:lnTo>
                    <a:lnTo>
                      <a:pt x="1023" y="745"/>
                    </a:lnTo>
                    <a:lnTo>
                      <a:pt x="1012" y="723"/>
                    </a:lnTo>
                    <a:lnTo>
                      <a:pt x="998" y="701"/>
                    </a:lnTo>
                    <a:lnTo>
                      <a:pt x="984" y="679"/>
                    </a:lnTo>
                    <a:lnTo>
                      <a:pt x="969" y="657"/>
                    </a:lnTo>
                    <a:lnTo>
                      <a:pt x="952" y="637"/>
                    </a:lnTo>
                    <a:lnTo>
                      <a:pt x="935" y="618"/>
                    </a:lnTo>
                    <a:lnTo>
                      <a:pt x="916" y="602"/>
                    </a:lnTo>
                    <a:lnTo>
                      <a:pt x="916" y="602"/>
                    </a:lnTo>
                    <a:lnTo>
                      <a:pt x="893" y="584"/>
                    </a:lnTo>
                    <a:lnTo>
                      <a:pt x="869" y="569"/>
                    </a:lnTo>
                    <a:lnTo>
                      <a:pt x="842" y="555"/>
                    </a:lnTo>
                    <a:lnTo>
                      <a:pt x="814" y="543"/>
                    </a:lnTo>
                    <a:lnTo>
                      <a:pt x="784" y="530"/>
                    </a:lnTo>
                    <a:lnTo>
                      <a:pt x="754" y="519"/>
                    </a:lnTo>
                    <a:lnTo>
                      <a:pt x="722" y="510"/>
                    </a:lnTo>
                    <a:lnTo>
                      <a:pt x="691" y="502"/>
                    </a:lnTo>
                    <a:lnTo>
                      <a:pt x="658" y="495"/>
                    </a:lnTo>
                    <a:lnTo>
                      <a:pt x="627" y="488"/>
                    </a:lnTo>
                    <a:lnTo>
                      <a:pt x="594" y="483"/>
                    </a:lnTo>
                    <a:lnTo>
                      <a:pt x="563" y="479"/>
                    </a:lnTo>
                    <a:lnTo>
                      <a:pt x="531" y="475"/>
                    </a:lnTo>
                    <a:lnTo>
                      <a:pt x="500" y="473"/>
                    </a:lnTo>
                    <a:lnTo>
                      <a:pt x="471" y="472"/>
                    </a:lnTo>
                    <a:lnTo>
                      <a:pt x="442" y="472"/>
                    </a:lnTo>
                    <a:lnTo>
                      <a:pt x="442" y="472"/>
                    </a:lnTo>
                    <a:lnTo>
                      <a:pt x="410" y="473"/>
                    </a:lnTo>
                    <a:lnTo>
                      <a:pt x="377" y="475"/>
                    </a:lnTo>
                    <a:lnTo>
                      <a:pt x="345" y="481"/>
                    </a:lnTo>
                    <a:lnTo>
                      <a:pt x="312" y="488"/>
                    </a:lnTo>
                    <a:lnTo>
                      <a:pt x="280" y="496"/>
                    </a:lnTo>
                    <a:lnTo>
                      <a:pt x="248" y="508"/>
                    </a:lnTo>
                    <a:lnTo>
                      <a:pt x="217" y="520"/>
                    </a:lnTo>
                    <a:lnTo>
                      <a:pt x="187" y="536"/>
                    </a:lnTo>
                    <a:lnTo>
                      <a:pt x="159" y="553"/>
                    </a:lnTo>
                    <a:lnTo>
                      <a:pt x="132" y="572"/>
                    </a:lnTo>
                    <a:lnTo>
                      <a:pt x="119" y="582"/>
                    </a:lnTo>
                    <a:lnTo>
                      <a:pt x="107" y="594"/>
                    </a:lnTo>
                    <a:lnTo>
                      <a:pt x="95" y="604"/>
                    </a:lnTo>
                    <a:lnTo>
                      <a:pt x="83" y="617"/>
                    </a:lnTo>
                    <a:lnTo>
                      <a:pt x="73" y="630"/>
                    </a:lnTo>
                    <a:lnTo>
                      <a:pt x="64" y="643"/>
                    </a:lnTo>
                    <a:lnTo>
                      <a:pt x="53" y="657"/>
                    </a:lnTo>
                    <a:lnTo>
                      <a:pt x="45" y="671"/>
                    </a:lnTo>
                    <a:lnTo>
                      <a:pt x="37" y="684"/>
                    </a:lnTo>
                    <a:lnTo>
                      <a:pt x="30" y="700"/>
                    </a:lnTo>
                    <a:lnTo>
                      <a:pt x="23" y="716"/>
                    </a:lnTo>
                    <a:lnTo>
                      <a:pt x="18" y="732"/>
                    </a:lnTo>
                    <a:lnTo>
                      <a:pt x="9" y="695"/>
                    </a:lnTo>
                    <a:lnTo>
                      <a:pt x="9" y="695"/>
                    </a:lnTo>
                    <a:lnTo>
                      <a:pt x="9" y="664"/>
                    </a:lnTo>
                    <a:lnTo>
                      <a:pt x="11" y="629"/>
                    </a:lnTo>
                    <a:lnTo>
                      <a:pt x="14" y="593"/>
                    </a:lnTo>
                    <a:lnTo>
                      <a:pt x="16" y="555"/>
                    </a:lnTo>
                    <a:lnTo>
                      <a:pt x="16" y="518"/>
                    </a:lnTo>
                    <a:lnTo>
                      <a:pt x="15" y="499"/>
                    </a:lnTo>
                    <a:lnTo>
                      <a:pt x="14" y="482"/>
                    </a:lnTo>
                    <a:lnTo>
                      <a:pt x="11" y="466"/>
                    </a:lnTo>
                    <a:lnTo>
                      <a:pt x="9" y="449"/>
                    </a:lnTo>
                    <a:lnTo>
                      <a:pt x="4" y="435"/>
                    </a:lnTo>
                    <a:lnTo>
                      <a:pt x="0" y="422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62" name="Freeform 7">
                <a:extLst>
                  <a:ext uri="{FF2B5EF4-FFF2-40B4-BE49-F238E27FC236}">
                    <a16:creationId xmlns:a16="http://schemas.microsoft.com/office/drawing/2014/main" id="{844EEC7E-577E-4776-47B2-A7C0128EE3D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66" y="5"/>
                <a:ext cx="1221" cy="1419"/>
              </a:xfrm>
              <a:custGeom>
                <a:avLst/>
                <a:gdLst>
                  <a:gd name="T0" fmla="*/ 2402 w 3664"/>
                  <a:gd name="T1" fmla="*/ 2896 h 4259"/>
                  <a:gd name="T2" fmla="*/ 213 w 3664"/>
                  <a:gd name="T3" fmla="*/ 284 h 4259"/>
                  <a:gd name="T4" fmla="*/ 206 w 3664"/>
                  <a:gd name="T5" fmla="*/ 276 h 4259"/>
                  <a:gd name="T6" fmla="*/ 177 w 3664"/>
                  <a:gd name="T7" fmla="*/ 286 h 4259"/>
                  <a:gd name="T8" fmla="*/ 146 w 3664"/>
                  <a:gd name="T9" fmla="*/ 290 h 4259"/>
                  <a:gd name="T10" fmla="*/ 131 w 3664"/>
                  <a:gd name="T11" fmla="*/ 289 h 4259"/>
                  <a:gd name="T12" fmla="*/ 103 w 3664"/>
                  <a:gd name="T13" fmla="*/ 283 h 4259"/>
                  <a:gd name="T14" fmla="*/ 77 w 3664"/>
                  <a:gd name="T15" fmla="*/ 272 h 4259"/>
                  <a:gd name="T16" fmla="*/ 54 w 3664"/>
                  <a:gd name="T17" fmla="*/ 256 h 4259"/>
                  <a:gd name="T18" fmla="*/ 34 w 3664"/>
                  <a:gd name="T19" fmla="*/ 236 h 4259"/>
                  <a:gd name="T20" fmla="*/ 18 w 3664"/>
                  <a:gd name="T21" fmla="*/ 214 h 4259"/>
                  <a:gd name="T22" fmla="*/ 7 w 3664"/>
                  <a:gd name="T23" fmla="*/ 187 h 4259"/>
                  <a:gd name="T24" fmla="*/ 2 w 3664"/>
                  <a:gd name="T25" fmla="*/ 159 h 4259"/>
                  <a:gd name="T26" fmla="*/ 0 w 3664"/>
                  <a:gd name="T27" fmla="*/ 144 h 4259"/>
                  <a:gd name="T28" fmla="*/ 4 w 3664"/>
                  <a:gd name="T29" fmla="*/ 115 h 4259"/>
                  <a:gd name="T30" fmla="*/ 12 w 3664"/>
                  <a:gd name="T31" fmla="*/ 88 h 4259"/>
                  <a:gd name="T32" fmla="*/ 26 w 3664"/>
                  <a:gd name="T33" fmla="*/ 64 h 4259"/>
                  <a:gd name="T34" fmla="*/ 43 w 3664"/>
                  <a:gd name="T35" fmla="*/ 42 h 4259"/>
                  <a:gd name="T36" fmla="*/ 64 w 3664"/>
                  <a:gd name="T37" fmla="*/ 24 h 4259"/>
                  <a:gd name="T38" fmla="*/ 89 w 3664"/>
                  <a:gd name="T39" fmla="*/ 12 h 4259"/>
                  <a:gd name="T40" fmla="*/ 117 w 3664"/>
                  <a:gd name="T41" fmla="*/ 2 h 4259"/>
                  <a:gd name="T42" fmla="*/ 146 w 3664"/>
                  <a:gd name="T43" fmla="*/ 0 h 4259"/>
                  <a:gd name="T44" fmla="*/ 161 w 3664"/>
                  <a:gd name="T45" fmla="*/ 1 h 4259"/>
                  <a:gd name="T46" fmla="*/ 189 w 3664"/>
                  <a:gd name="T47" fmla="*/ 7 h 4259"/>
                  <a:gd name="T48" fmla="*/ 214 w 3664"/>
                  <a:gd name="T49" fmla="*/ 17 h 4259"/>
                  <a:gd name="T50" fmla="*/ 237 w 3664"/>
                  <a:gd name="T51" fmla="*/ 33 h 4259"/>
                  <a:gd name="T52" fmla="*/ 257 w 3664"/>
                  <a:gd name="T53" fmla="*/ 52 h 4259"/>
                  <a:gd name="T54" fmla="*/ 272 w 3664"/>
                  <a:gd name="T55" fmla="*/ 76 h 4259"/>
                  <a:gd name="T56" fmla="*/ 284 w 3664"/>
                  <a:gd name="T57" fmla="*/ 101 h 4259"/>
                  <a:gd name="T58" fmla="*/ 288 w 3664"/>
                  <a:gd name="T59" fmla="*/ 130 h 4259"/>
                  <a:gd name="T60" fmla="*/ 290 w 3664"/>
                  <a:gd name="T61" fmla="*/ 144 h 4259"/>
                  <a:gd name="T62" fmla="*/ 288 w 3664"/>
                  <a:gd name="T63" fmla="*/ 166 h 4259"/>
                  <a:gd name="T64" fmla="*/ 283 w 3664"/>
                  <a:gd name="T65" fmla="*/ 188 h 4259"/>
                  <a:gd name="T66" fmla="*/ 3647 w 3664"/>
                  <a:gd name="T67" fmla="*/ 4206 h 4259"/>
                  <a:gd name="T68" fmla="*/ 3664 w 3664"/>
                  <a:gd name="T69" fmla="*/ 4219 h 4259"/>
                  <a:gd name="T70" fmla="*/ 3608 w 3664"/>
                  <a:gd name="T71" fmla="*/ 4223 h 4259"/>
                  <a:gd name="T72" fmla="*/ 3562 w 3664"/>
                  <a:gd name="T73" fmla="*/ 4232 h 4259"/>
                  <a:gd name="T74" fmla="*/ 3535 w 3664"/>
                  <a:gd name="T75" fmla="*/ 4240 h 4259"/>
                  <a:gd name="T76" fmla="*/ 3522 w 3664"/>
                  <a:gd name="T77" fmla="*/ 4247 h 4259"/>
                  <a:gd name="T78" fmla="*/ 3516 w 3664"/>
                  <a:gd name="T79" fmla="*/ 4255 h 4259"/>
                  <a:gd name="T80" fmla="*/ 3522 w 3664"/>
                  <a:gd name="T81" fmla="*/ 4234 h 42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3664" h="4259">
                    <a:moveTo>
                      <a:pt x="3522" y="4234"/>
                    </a:moveTo>
                    <a:lnTo>
                      <a:pt x="2402" y="2896"/>
                    </a:lnTo>
                    <a:lnTo>
                      <a:pt x="364" y="465"/>
                    </a:lnTo>
                    <a:lnTo>
                      <a:pt x="213" y="284"/>
                    </a:lnTo>
                    <a:lnTo>
                      <a:pt x="206" y="276"/>
                    </a:lnTo>
                    <a:lnTo>
                      <a:pt x="206" y="276"/>
                    </a:lnTo>
                    <a:lnTo>
                      <a:pt x="192" y="282"/>
                    </a:lnTo>
                    <a:lnTo>
                      <a:pt x="177" y="286"/>
                    </a:lnTo>
                    <a:lnTo>
                      <a:pt x="162" y="289"/>
                    </a:lnTo>
                    <a:lnTo>
                      <a:pt x="146" y="290"/>
                    </a:lnTo>
                    <a:lnTo>
                      <a:pt x="146" y="290"/>
                    </a:lnTo>
                    <a:lnTo>
                      <a:pt x="131" y="289"/>
                    </a:lnTo>
                    <a:lnTo>
                      <a:pt x="117" y="286"/>
                    </a:lnTo>
                    <a:lnTo>
                      <a:pt x="103" y="283"/>
                    </a:lnTo>
                    <a:lnTo>
                      <a:pt x="89" y="278"/>
                    </a:lnTo>
                    <a:lnTo>
                      <a:pt x="77" y="272"/>
                    </a:lnTo>
                    <a:lnTo>
                      <a:pt x="64" y="264"/>
                    </a:lnTo>
                    <a:lnTo>
                      <a:pt x="54" y="256"/>
                    </a:lnTo>
                    <a:lnTo>
                      <a:pt x="43" y="247"/>
                    </a:lnTo>
                    <a:lnTo>
                      <a:pt x="34" y="236"/>
                    </a:lnTo>
                    <a:lnTo>
                      <a:pt x="26" y="226"/>
                    </a:lnTo>
                    <a:lnTo>
                      <a:pt x="18" y="214"/>
                    </a:lnTo>
                    <a:lnTo>
                      <a:pt x="12" y="201"/>
                    </a:lnTo>
                    <a:lnTo>
                      <a:pt x="7" y="187"/>
                    </a:lnTo>
                    <a:lnTo>
                      <a:pt x="4" y="173"/>
                    </a:lnTo>
                    <a:lnTo>
                      <a:pt x="2" y="159"/>
                    </a:lnTo>
                    <a:lnTo>
                      <a:pt x="0" y="144"/>
                    </a:lnTo>
                    <a:lnTo>
                      <a:pt x="0" y="144"/>
                    </a:lnTo>
                    <a:lnTo>
                      <a:pt x="2" y="130"/>
                    </a:lnTo>
                    <a:lnTo>
                      <a:pt x="4" y="115"/>
                    </a:lnTo>
                    <a:lnTo>
                      <a:pt x="7" y="101"/>
                    </a:lnTo>
                    <a:lnTo>
                      <a:pt x="12" y="88"/>
                    </a:lnTo>
                    <a:lnTo>
                      <a:pt x="18" y="76"/>
                    </a:lnTo>
                    <a:lnTo>
                      <a:pt x="26" y="64"/>
                    </a:lnTo>
                    <a:lnTo>
                      <a:pt x="34" y="52"/>
                    </a:lnTo>
                    <a:lnTo>
                      <a:pt x="43" y="42"/>
                    </a:lnTo>
                    <a:lnTo>
                      <a:pt x="54" y="33"/>
                    </a:lnTo>
                    <a:lnTo>
                      <a:pt x="64" y="24"/>
                    </a:lnTo>
                    <a:lnTo>
                      <a:pt x="77" y="17"/>
                    </a:lnTo>
                    <a:lnTo>
                      <a:pt x="89" y="12"/>
                    </a:lnTo>
                    <a:lnTo>
                      <a:pt x="103" y="7"/>
                    </a:lnTo>
                    <a:lnTo>
                      <a:pt x="117" y="2"/>
                    </a:lnTo>
                    <a:lnTo>
                      <a:pt x="131" y="1"/>
                    </a:lnTo>
                    <a:lnTo>
                      <a:pt x="146" y="0"/>
                    </a:lnTo>
                    <a:lnTo>
                      <a:pt x="146" y="0"/>
                    </a:lnTo>
                    <a:lnTo>
                      <a:pt x="161" y="1"/>
                    </a:lnTo>
                    <a:lnTo>
                      <a:pt x="175" y="2"/>
                    </a:lnTo>
                    <a:lnTo>
                      <a:pt x="189" y="7"/>
                    </a:lnTo>
                    <a:lnTo>
                      <a:pt x="201" y="12"/>
                    </a:lnTo>
                    <a:lnTo>
                      <a:pt x="214" y="17"/>
                    </a:lnTo>
                    <a:lnTo>
                      <a:pt x="226" y="24"/>
                    </a:lnTo>
                    <a:lnTo>
                      <a:pt x="237" y="33"/>
                    </a:lnTo>
                    <a:lnTo>
                      <a:pt x="248" y="42"/>
                    </a:lnTo>
                    <a:lnTo>
                      <a:pt x="257" y="52"/>
                    </a:lnTo>
                    <a:lnTo>
                      <a:pt x="265" y="64"/>
                    </a:lnTo>
                    <a:lnTo>
                      <a:pt x="272" y="76"/>
                    </a:lnTo>
                    <a:lnTo>
                      <a:pt x="278" y="88"/>
                    </a:lnTo>
                    <a:lnTo>
                      <a:pt x="284" y="101"/>
                    </a:lnTo>
                    <a:lnTo>
                      <a:pt x="287" y="115"/>
                    </a:lnTo>
                    <a:lnTo>
                      <a:pt x="288" y="130"/>
                    </a:lnTo>
                    <a:lnTo>
                      <a:pt x="290" y="144"/>
                    </a:lnTo>
                    <a:lnTo>
                      <a:pt x="290" y="144"/>
                    </a:lnTo>
                    <a:lnTo>
                      <a:pt x="290" y="156"/>
                    </a:lnTo>
                    <a:lnTo>
                      <a:pt x="288" y="166"/>
                    </a:lnTo>
                    <a:lnTo>
                      <a:pt x="286" y="178"/>
                    </a:lnTo>
                    <a:lnTo>
                      <a:pt x="283" y="188"/>
                    </a:lnTo>
                    <a:lnTo>
                      <a:pt x="293" y="202"/>
                    </a:lnTo>
                    <a:lnTo>
                      <a:pt x="3647" y="4206"/>
                    </a:lnTo>
                    <a:lnTo>
                      <a:pt x="3664" y="4219"/>
                    </a:lnTo>
                    <a:lnTo>
                      <a:pt x="3664" y="4219"/>
                    </a:lnTo>
                    <a:lnTo>
                      <a:pt x="3635" y="4220"/>
                    </a:lnTo>
                    <a:lnTo>
                      <a:pt x="3608" y="4223"/>
                    </a:lnTo>
                    <a:lnTo>
                      <a:pt x="3584" y="4227"/>
                    </a:lnTo>
                    <a:lnTo>
                      <a:pt x="3562" y="4232"/>
                    </a:lnTo>
                    <a:lnTo>
                      <a:pt x="3543" y="4236"/>
                    </a:lnTo>
                    <a:lnTo>
                      <a:pt x="3535" y="4240"/>
                    </a:lnTo>
                    <a:lnTo>
                      <a:pt x="3528" y="4243"/>
                    </a:lnTo>
                    <a:lnTo>
                      <a:pt x="3522" y="4247"/>
                    </a:lnTo>
                    <a:lnTo>
                      <a:pt x="3519" y="4250"/>
                    </a:lnTo>
                    <a:lnTo>
                      <a:pt x="3516" y="4255"/>
                    </a:lnTo>
                    <a:lnTo>
                      <a:pt x="3514" y="4259"/>
                    </a:lnTo>
                    <a:lnTo>
                      <a:pt x="3522" y="4234"/>
                    </a:lnTo>
                    <a:close/>
                  </a:path>
                </a:pathLst>
              </a:custGeom>
              <a:solidFill>
                <a:srgbClr val="50393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63" name="Freeform 8">
                <a:extLst>
                  <a:ext uri="{FF2B5EF4-FFF2-40B4-BE49-F238E27FC236}">
                    <a16:creationId xmlns:a16="http://schemas.microsoft.com/office/drawing/2014/main" id="{D1F52557-984C-26BD-7536-03E300E77C1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66" y="5"/>
                <a:ext cx="1221" cy="1419"/>
              </a:xfrm>
              <a:custGeom>
                <a:avLst/>
                <a:gdLst>
                  <a:gd name="T0" fmla="*/ 2402 w 3664"/>
                  <a:gd name="T1" fmla="*/ 2896 h 4259"/>
                  <a:gd name="T2" fmla="*/ 213 w 3664"/>
                  <a:gd name="T3" fmla="*/ 284 h 4259"/>
                  <a:gd name="T4" fmla="*/ 206 w 3664"/>
                  <a:gd name="T5" fmla="*/ 276 h 4259"/>
                  <a:gd name="T6" fmla="*/ 177 w 3664"/>
                  <a:gd name="T7" fmla="*/ 286 h 4259"/>
                  <a:gd name="T8" fmla="*/ 146 w 3664"/>
                  <a:gd name="T9" fmla="*/ 290 h 4259"/>
                  <a:gd name="T10" fmla="*/ 131 w 3664"/>
                  <a:gd name="T11" fmla="*/ 289 h 4259"/>
                  <a:gd name="T12" fmla="*/ 103 w 3664"/>
                  <a:gd name="T13" fmla="*/ 283 h 4259"/>
                  <a:gd name="T14" fmla="*/ 77 w 3664"/>
                  <a:gd name="T15" fmla="*/ 272 h 4259"/>
                  <a:gd name="T16" fmla="*/ 54 w 3664"/>
                  <a:gd name="T17" fmla="*/ 256 h 4259"/>
                  <a:gd name="T18" fmla="*/ 34 w 3664"/>
                  <a:gd name="T19" fmla="*/ 236 h 4259"/>
                  <a:gd name="T20" fmla="*/ 18 w 3664"/>
                  <a:gd name="T21" fmla="*/ 214 h 4259"/>
                  <a:gd name="T22" fmla="*/ 7 w 3664"/>
                  <a:gd name="T23" fmla="*/ 187 h 4259"/>
                  <a:gd name="T24" fmla="*/ 2 w 3664"/>
                  <a:gd name="T25" fmla="*/ 159 h 4259"/>
                  <a:gd name="T26" fmla="*/ 0 w 3664"/>
                  <a:gd name="T27" fmla="*/ 144 h 4259"/>
                  <a:gd name="T28" fmla="*/ 4 w 3664"/>
                  <a:gd name="T29" fmla="*/ 115 h 4259"/>
                  <a:gd name="T30" fmla="*/ 12 w 3664"/>
                  <a:gd name="T31" fmla="*/ 88 h 4259"/>
                  <a:gd name="T32" fmla="*/ 26 w 3664"/>
                  <a:gd name="T33" fmla="*/ 64 h 4259"/>
                  <a:gd name="T34" fmla="*/ 43 w 3664"/>
                  <a:gd name="T35" fmla="*/ 42 h 4259"/>
                  <a:gd name="T36" fmla="*/ 64 w 3664"/>
                  <a:gd name="T37" fmla="*/ 24 h 4259"/>
                  <a:gd name="T38" fmla="*/ 89 w 3664"/>
                  <a:gd name="T39" fmla="*/ 12 h 4259"/>
                  <a:gd name="T40" fmla="*/ 117 w 3664"/>
                  <a:gd name="T41" fmla="*/ 2 h 4259"/>
                  <a:gd name="T42" fmla="*/ 146 w 3664"/>
                  <a:gd name="T43" fmla="*/ 0 h 4259"/>
                  <a:gd name="T44" fmla="*/ 161 w 3664"/>
                  <a:gd name="T45" fmla="*/ 1 h 4259"/>
                  <a:gd name="T46" fmla="*/ 189 w 3664"/>
                  <a:gd name="T47" fmla="*/ 7 h 4259"/>
                  <a:gd name="T48" fmla="*/ 214 w 3664"/>
                  <a:gd name="T49" fmla="*/ 17 h 4259"/>
                  <a:gd name="T50" fmla="*/ 237 w 3664"/>
                  <a:gd name="T51" fmla="*/ 33 h 4259"/>
                  <a:gd name="T52" fmla="*/ 257 w 3664"/>
                  <a:gd name="T53" fmla="*/ 52 h 4259"/>
                  <a:gd name="T54" fmla="*/ 272 w 3664"/>
                  <a:gd name="T55" fmla="*/ 76 h 4259"/>
                  <a:gd name="T56" fmla="*/ 284 w 3664"/>
                  <a:gd name="T57" fmla="*/ 101 h 4259"/>
                  <a:gd name="T58" fmla="*/ 288 w 3664"/>
                  <a:gd name="T59" fmla="*/ 130 h 4259"/>
                  <a:gd name="T60" fmla="*/ 290 w 3664"/>
                  <a:gd name="T61" fmla="*/ 144 h 4259"/>
                  <a:gd name="T62" fmla="*/ 288 w 3664"/>
                  <a:gd name="T63" fmla="*/ 166 h 4259"/>
                  <a:gd name="T64" fmla="*/ 283 w 3664"/>
                  <a:gd name="T65" fmla="*/ 188 h 4259"/>
                  <a:gd name="T66" fmla="*/ 3647 w 3664"/>
                  <a:gd name="T67" fmla="*/ 4206 h 4259"/>
                  <a:gd name="T68" fmla="*/ 3664 w 3664"/>
                  <a:gd name="T69" fmla="*/ 4219 h 4259"/>
                  <a:gd name="T70" fmla="*/ 3608 w 3664"/>
                  <a:gd name="T71" fmla="*/ 4223 h 4259"/>
                  <a:gd name="T72" fmla="*/ 3562 w 3664"/>
                  <a:gd name="T73" fmla="*/ 4232 h 4259"/>
                  <a:gd name="T74" fmla="*/ 3535 w 3664"/>
                  <a:gd name="T75" fmla="*/ 4240 h 4259"/>
                  <a:gd name="T76" fmla="*/ 3522 w 3664"/>
                  <a:gd name="T77" fmla="*/ 4247 h 4259"/>
                  <a:gd name="T78" fmla="*/ 3516 w 3664"/>
                  <a:gd name="T79" fmla="*/ 4255 h 4259"/>
                  <a:gd name="T80" fmla="*/ 3522 w 3664"/>
                  <a:gd name="T81" fmla="*/ 4234 h 42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3664" h="4259">
                    <a:moveTo>
                      <a:pt x="3522" y="4234"/>
                    </a:moveTo>
                    <a:lnTo>
                      <a:pt x="2402" y="2896"/>
                    </a:lnTo>
                    <a:lnTo>
                      <a:pt x="364" y="465"/>
                    </a:lnTo>
                    <a:lnTo>
                      <a:pt x="213" y="284"/>
                    </a:lnTo>
                    <a:lnTo>
                      <a:pt x="206" y="276"/>
                    </a:lnTo>
                    <a:lnTo>
                      <a:pt x="206" y="276"/>
                    </a:lnTo>
                    <a:lnTo>
                      <a:pt x="192" y="282"/>
                    </a:lnTo>
                    <a:lnTo>
                      <a:pt x="177" y="286"/>
                    </a:lnTo>
                    <a:lnTo>
                      <a:pt x="162" y="289"/>
                    </a:lnTo>
                    <a:lnTo>
                      <a:pt x="146" y="290"/>
                    </a:lnTo>
                    <a:lnTo>
                      <a:pt x="146" y="290"/>
                    </a:lnTo>
                    <a:lnTo>
                      <a:pt x="131" y="289"/>
                    </a:lnTo>
                    <a:lnTo>
                      <a:pt x="117" y="286"/>
                    </a:lnTo>
                    <a:lnTo>
                      <a:pt x="103" y="283"/>
                    </a:lnTo>
                    <a:lnTo>
                      <a:pt x="89" y="278"/>
                    </a:lnTo>
                    <a:lnTo>
                      <a:pt x="77" y="272"/>
                    </a:lnTo>
                    <a:lnTo>
                      <a:pt x="64" y="264"/>
                    </a:lnTo>
                    <a:lnTo>
                      <a:pt x="54" y="256"/>
                    </a:lnTo>
                    <a:lnTo>
                      <a:pt x="43" y="247"/>
                    </a:lnTo>
                    <a:lnTo>
                      <a:pt x="34" y="236"/>
                    </a:lnTo>
                    <a:lnTo>
                      <a:pt x="26" y="226"/>
                    </a:lnTo>
                    <a:lnTo>
                      <a:pt x="18" y="214"/>
                    </a:lnTo>
                    <a:lnTo>
                      <a:pt x="12" y="201"/>
                    </a:lnTo>
                    <a:lnTo>
                      <a:pt x="7" y="187"/>
                    </a:lnTo>
                    <a:lnTo>
                      <a:pt x="4" y="173"/>
                    </a:lnTo>
                    <a:lnTo>
                      <a:pt x="2" y="159"/>
                    </a:lnTo>
                    <a:lnTo>
                      <a:pt x="0" y="144"/>
                    </a:lnTo>
                    <a:lnTo>
                      <a:pt x="0" y="144"/>
                    </a:lnTo>
                    <a:lnTo>
                      <a:pt x="2" y="130"/>
                    </a:lnTo>
                    <a:lnTo>
                      <a:pt x="4" y="115"/>
                    </a:lnTo>
                    <a:lnTo>
                      <a:pt x="7" y="101"/>
                    </a:lnTo>
                    <a:lnTo>
                      <a:pt x="12" y="88"/>
                    </a:lnTo>
                    <a:lnTo>
                      <a:pt x="18" y="76"/>
                    </a:lnTo>
                    <a:lnTo>
                      <a:pt x="26" y="64"/>
                    </a:lnTo>
                    <a:lnTo>
                      <a:pt x="34" y="52"/>
                    </a:lnTo>
                    <a:lnTo>
                      <a:pt x="43" y="42"/>
                    </a:lnTo>
                    <a:lnTo>
                      <a:pt x="54" y="33"/>
                    </a:lnTo>
                    <a:lnTo>
                      <a:pt x="64" y="24"/>
                    </a:lnTo>
                    <a:lnTo>
                      <a:pt x="77" y="17"/>
                    </a:lnTo>
                    <a:lnTo>
                      <a:pt x="89" y="12"/>
                    </a:lnTo>
                    <a:lnTo>
                      <a:pt x="103" y="7"/>
                    </a:lnTo>
                    <a:lnTo>
                      <a:pt x="117" y="2"/>
                    </a:lnTo>
                    <a:lnTo>
                      <a:pt x="131" y="1"/>
                    </a:lnTo>
                    <a:lnTo>
                      <a:pt x="146" y="0"/>
                    </a:lnTo>
                    <a:lnTo>
                      <a:pt x="146" y="0"/>
                    </a:lnTo>
                    <a:lnTo>
                      <a:pt x="161" y="1"/>
                    </a:lnTo>
                    <a:lnTo>
                      <a:pt x="175" y="2"/>
                    </a:lnTo>
                    <a:lnTo>
                      <a:pt x="189" y="7"/>
                    </a:lnTo>
                    <a:lnTo>
                      <a:pt x="201" y="12"/>
                    </a:lnTo>
                    <a:lnTo>
                      <a:pt x="214" y="17"/>
                    </a:lnTo>
                    <a:lnTo>
                      <a:pt x="226" y="24"/>
                    </a:lnTo>
                    <a:lnTo>
                      <a:pt x="237" y="33"/>
                    </a:lnTo>
                    <a:lnTo>
                      <a:pt x="248" y="42"/>
                    </a:lnTo>
                    <a:lnTo>
                      <a:pt x="257" y="52"/>
                    </a:lnTo>
                    <a:lnTo>
                      <a:pt x="265" y="64"/>
                    </a:lnTo>
                    <a:lnTo>
                      <a:pt x="272" y="76"/>
                    </a:lnTo>
                    <a:lnTo>
                      <a:pt x="278" y="88"/>
                    </a:lnTo>
                    <a:lnTo>
                      <a:pt x="284" y="101"/>
                    </a:lnTo>
                    <a:lnTo>
                      <a:pt x="287" y="115"/>
                    </a:lnTo>
                    <a:lnTo>
                      <a:pt x="288" y="130"/>
                    </a:lnTo>
                    <a:lnTo>
                      <a:pt x="290" y="144"/>
                    </a:lnTo>
                    <a:lnTo>
                      <a:pt x="290" y="144"/>
                    </a:lnTo>
                    <a:lnTo>
                      <a:pt x="290" y="156"/>
                    </a:lnTo>
                    <a:lnTo>
                      <a:pt x="288" y="166"/>
                    </a:lnTo>
                    <a:lnTo>
                      <a:pt x="286" y="178"/>
                    </a:lnTo>
                    <a:lnTo>
                      <a:pt x="283" y="188"/>
                    </a:lnTo>
                    <a:lnTo>
                      <a:pt x="293" y="202"/>
                    </a:lnTo>
                    <a:lnTo>
                      <a:pt x="3647" y="4206"/>
                    </a:lnTo>
                    <a:lnTo>
                      <a:pt x="3664" y="4219"/>
                    </a:lnTo>
                    <a:lnTo>
                      <a:pt x="3664" y="4219"/>
                    </a:lnTo>
                    <a:lnTo>
                      <a:pt x="3635" y="4220"/>
                    </a:lnTo>
                    <a:lnTo>
                      <a:pt x="3608" y="4223"/>
                    </a:lnTo>
                    <a:lnTo>
                      <a:pt x="3584" y="4227"/>
                    </a:lnTo>
                    <a:lnTo>
                      <a:pt x="3562" y="4232"/>
                    </a:lnTo>
                    <a:lnTo>
                      <a:pt x="3543" y="4236"/>
                    </a:lnTo>
                    <a:lnTo>
                      <a:pt x="3535" y="4240"/>
                    </a:lnTo>
                    <a:lnTo>
                      <a:pt x="3528" y="4243"/>
                    </a:lnTo>
                    <a:lnTo>
                      <a:pt x="3522" y="4247"/>
                    </a:lnTo>
                    <a:lnTo>
                      <a:pt x="3519" y="4250"/>
                    </a:lnTo>
                    <a:lnTo>
                      <a:pt x="3516" y="4255"/>
                    </a:lnTo>
                    <a:lnTo>
                      <a:pt x="3514" y="4259"/>
                    </a:lnTo>
                    <a:lnTo>
                      <a:pt x="3522" y="4234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64" name="Freeform 9">
                <a:extLst>
                  <a:ext uri="{FF2B5EF4-FFF2-40B4-BE49-F238E27FC236}">
                    <a16:creationId xmlns:a16="http://schemas.microsoft.com/office/drawing/2014/main" id="{031E74A4-2896-5472-6629-F3C873578F5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01" y="1608"/>
                <a:ext cx="1383" cy="2712"/>
              </a:xfrm>
              <a:custGeom>
                <a:avLst/>
                <a:gdLst>
                  <a:gd name="T0" fmla="*/ 369 w 4149"/>
                  <a:gd name="T1" fmla="*/ 2378 h 8136"/>
                  <a:gd name="T2" fmla="*/ 455 w 4149"/>
                  <a:gd name="T3" fmla="*/ 2664 h 8136"/>
                  <a:gd name="T4" fmla="*/ 511 w 4149"/>
                  <a:gd name="T5" fmla="*/ 3140 h 8136"/>
                  <a:gd name="T6" fmla="*/ 528 w 4149"/>
                  <a:gd name="T7" fmla="*/ 3493 h 8136"/>
                  <a:gd name="T8" fmla="*/ 541 w 4149"/>
                  <a:gd name="T9" fmla="*/ 4027 h 8136"/>
                  <a:gd name="T10" fmla="*/ 508 w 4149"/>
                  <a:gd name="T11" fmla="*/ 4312 h 8136"/>
                  <a:gd name="T12" fmla="*/ 415 w 4149"/>
                  <a:gd name="T13" fmla="*/ 4672 h 8136"/>
                  <a:gd name="T14" fmla="*/ 391 w 4149"/>
                  <a:gd name="T15" fmla="*/ 5098 h 8136"/>
                  <a:gd name="T16" fmla="*/ 501 w 4149"/>
                  <a:gd name="T17" fmla="*/ 5760 h 8136"/>
                  <a:gd name="T18" fmla="*/ 696 w 4149"/>
                  <a:gd name="T19" fmla="*/ 6872 h 8136"/>
                  <a:gd name="T20" fmla="*/ 728 w 4149"/>
                  <a:gd name="T21" fmla="*/ 7340 h 8136"/>
                  <a:gd name="T22" fmla="*/ 762 w 4149"/>
                  <a:gd name="T23" fmla="*/ 7909 h 8136"/>
                  <a:gd name="T24" fmla="*/ 4086 w 4149"/>
                  <a:gd name="T25" fmla="*/ 8136 h 8136"/>
                  <a:gd name="T26" fmla="*/ 4051 w 4149"/>
                  <a:gd name="T27" fmla="*/ 7477 h 8136"/>
                  <a:gd name="T28" fmla="*/ 3956 w 4149"/>
                  <a:gd name="T29" fmla="*/ 7028 h 8136"/>
                  <a:gd name="T30" fmla="*/ 3853 w 4149"/>
                  <a:gd name="T31" fmla="*/ 6490 h 8136"/>
                  <a:gd name="T32" fmla="*/ 3640 w 4149"/>
                  <a:gd name="T33" fmla="*/ 5541 h 8136"/>
                  <a:gd name="T34" fmla="*/ 3368 w 4149"/>
                  <a:gd name="T35" fmla="*/ 4519 h 8136"/>
                  <a:gd name="T36" fmla="*/ 3063 w 4149"/>
                  <a:gd name="T37" fmla="*/ 3397 h 8136"/>
                  <a:gd name="T38" fmla="*/ 2935 w 4149"/>
                  <a:gd name="T39" fmla="*/ 2619 h 8136"/>
                  <a:gd name="T40" fmla="*/ 3070 w 4149"/>
                  <a:gd name="T41" fmla="*/ 2444 h 8136"/>
                  <a:gd name="T42" fmla="*/ 3304 w 4149"/>
                  <a:gd name="T43" fmla="*/ 2278 h 8136"/>
                  <a:gd name="T44" fmla="*/ 3552 w 4149"/>
                  <a:gd name="T45" fmla="*/ 2008 h 8136"/>
                  <a:gd name="T46" fmla="*/ 3814 w 4149"/>
                  <a:gd name="T47" fmla="*/ 1616 h 8136"/>
                  <a:gd name="T48" fmla="*/ 4025 w 4149"/>
                  <a:gd name="T49" fmla="*/ 1168 h 8136"/>
                  <a:gd name="T50" fmla="*/ 4135 w 4149"/>
                  <a:gd name="T51" fmla="*/ 821 h 8136"/>
                  <a:gd name="T52" fmla="*/ 4143 w 4149"/>
                  <a:gd name="T53" fmla="*/ 704 h 8136"/>
                  <a:gd name="T54" fmla="*/ 4032 w 4149"/>
                  <a:gd name="T55" fmla="*/ 582 h 8136"/>
                  <a:gd name="T56" fmla="*/ 3840 w 4149"/>
                  <a:gd name="T57" fmla="*/ 337 h 8136"/>
                  <a:gd name="T58" fmla="*/ 3662 w 4149"/>
                  <a:gd name="T59" fmla="*/ 141 h 8136"/>
                  <a:gd name="T60" fmla="*/ 3574 w 4149"/>
                  <a:gd name="T61" fmla="*/ 14 h 8136"/>
                  <a:gd name="T62" fmla="*/ 3508 w 4149"/>
                  <a:gd name="T63" fmla="*/ 91 h 8136"/>
                  <a:gd name="T64" fmla="*/ 3358 w 4149"/>
                  <a:gd name="T65" fmla="*/ 124 h 8136"/>
                  <a:gd name="T66" fmla="*/ 3151 w 4149"/>
                  <a:gd name="T67" fmla="*/ 59 h 8136"/>
                  <a:gd name="T68" fmla="*/ 3383 w 4149"/>
                  <a:gd name="T69" fmla="*/ 755 h 8136"/>
                  <a:gd name="T70" fmla="*/ 3308 w 4149"/>
                  <a:gd name="T71" fmla="*/ 1003 h 8136"/>
                  <a:gd name="T72" fmla="*/ 3089 w 4149"/>
                  <a:gd name="T73" fmla="*/ 1160 h 8136"/>
                  <a:gd name="T74" fmla="*/ 2688 w 4149"/>
                  <a:gd name="T75" fmla="*/ 1306 h 8136"/>
                  <a:gd name="T76" fmla="*/ 2276 w 4149"/>
                  <a:gd name="T77" fmla="*/ 1337 h 8136"/>
                  <a:gd name="T78" fmla="*/ 2208 w 4149"/>
                  <a:gd name="T79" fmla="*/ 1303 h 8136"/>
                  <a:gd name="T80" fmla="*/ 2123 w 4149"/>
                  <a:gd name="T81" fmla="*/ 1163 h 8136"/>
                  <a:gd name="T82" fmla="*/ 2015 w 4149"/>
                  <a:gd name="T83" fmla="*/ 956 h 8136"/>
                  <a:gd name="T84" fmla="*/ 1948 w 4149"/>
                  <a:gd name="T85" fmla="*/ 900 h 8136"/>
                  <a:gd name="T86" fmla="*/ 1822 w 4149"/>
                  <a:gd name="T87" fmla="*/ 939 h 8136"/>
                  <a:gd name="T88" fmla="*/ 1438 w 4149"/>
                  <a:gd name="T89" fmla="*/ 949 h 8136"/>
                  <a:gd name="T90" fmla="*/ 1213 w 4149"/>
                  <a:gd name="T91" fmla="*/ 969 h 8136"/>
                  <a:gd name="T92" fmla="*/ 1181 w 4149"/>
                  <a:gd name="T93" fmla="*/ 1021 h 8136"/>
                  <a:gd name="T94" fmla="*/ 1161 w 4149"/>
                  <a:gd name="T95" fmla="*/ 1132 h 8136"/>
                  <a:gd name="T96" fmla="*/ 1055 w 4149"/>
                  <a:gd name="T97" fmla="*/ 1324 h 8136"/>
                  <a:gd name="T98" fmla="*/ 981 w 4149"/>
                  <a:gd name="T99" fmla="*/ 1390 h 8136"/>
                  <a:gd name="T100" fmla="*/ 802 w 4149"/>
                  <a:gd name="T101" fmla="*/ 1445 h 8136"/>
                  <a:gd name="T102" fmla="*/ 513 w 4149"/>
                  <a:gd name="T103" fmla="*/ 1529 h 8136"/>
                  <a:gd name="T104" fmla="*/ 329 w 4149"/>
                  <a:gd name="T105" fmla="*/ 1623 h 8136"/>
                  <a:gd name="T106" fmla="*/ 156 w 4149"/>
                  <a:gd name="T107" fmla="*/ 1783 h 8136"/>
                  <a:gd name="T108" fmla="*/ 49 w 4149"/>
                  <a:gd name="T109" fmla="*/ 1927 h 8136"/>
                  <a:gd name="T110" fmla="*/ 0 w 4149"/>
                  <a:gd name="T111" fmla="*/ 2043 h 8136"/>
                  <a:gd name="T112" fmla="*/ 224 w 4149"/>
                  <a:gd name="T113" fmla="*/ 2180 h 81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4149" h="8136">
                    <a:moveTo>
                      <a:pt x="269" y="2227"/>
                    </a:moveTo>
                    <a:lnTo>
                      <a:pt x="269" y="2227"/>
                    </a:lnTo>
                    <a:lnTo>
                      <a:pt x="290" y="2251"/>
                    </a:lnTo>
                    <a:lnTo>
                      <a:pt x="309" y="2276"/>
                    </a:lnTo>
                    <a:lnTo>
                      <a:pt x="326" y="2300"/>
                    </a:lnTo>
                    <a:lnTo>
                      <a:pt x="341" y="2326"/>
                    </a:lnTo>
                    <a:lnTo>
                      <a:pt x="355" y="2352"/>
                    </a:lnTo>
                    <a:lnTo>
                      <a:pt x="369" y="2378"/>
                    </a:lnTo>
                    <a:lnTo>
                      <a:pt x="381" y="2405"/>
                    </a:lnTo>
                    <a:lnTo>
                      <a:pt x="391" y="2433"/>
                    </a:lnTo>
                    <a:lnTo>
                      <a:pt x="401" y="2461"/>
                    </a:lnTo>
                    <a:lnTo>
                      <a:pt x="410" y="2488"/>
                    </a:lnTo>
                    <a:lnTo>
                      <a:pt x="426" y="2545"/>
                    </a:lnTo>
                    <a:lnTo>
                      <a:pt x="441" y="2604"/>
                    </a:lnTo>
                    <a:lnTo>
                      <a:pt x="455" y="2664"/>
                    </a:lnTo>
                    <a:lnTo>
                      <a:pt x="455" y="2664"/>
                    </a:lnTo>
                    <a:lnTo>
                      <a:pt x="463" y="2703"/>
                    </a:lnTo>
                    <a:lnTo>
                      <a:pt x="471" y="2741"/>
                    </a:lnTo>
                    <a:lnTo>
                      <a:pt x="478" y="2779"/>
                    </a:lnTo>
                    <a:lnTo>
                      <a:pt x="484" y="2819"/>
                    </a:lnTo>
                    <a:lnTo>
                      <a:pt x="494" y="2899"/>
                    </a:lnTo>
                    <a:lnTo>
                      <a:pt x="501" y="2979"/>
                    </a:lnTo>
                    <a:lnTo>
                      <a:pt x="507" y="3060"/>
                    </a:lnTo>
                    <a:lnTo>
                      <a:pt x="511" y="3140"/>
                    </a:lnTo>
                    <a:lnTo>
                      <a:pt x="513" y="3219"/>
                    </a:lnTo>
                    <a:lnTo>
                      <a:pt x="514" y="3297"/>
                    </a:lnTo>
                    <a:lnTo>
                      <a:pt x="514" y="3297"/>
                    </a:lnTo>
                    <a:lnTo>
                      <a:pt x="514" y="3316"/>
                    </a:lnTo>
                    <a:lnTo>
                      <a:pt x="516" y="3340"/>
                    </a:lnTo>
                    <a:lnTo>
                      <a:pt x="521" y="3401"/>
                    </a:lnTo>
                    <a:lnTo>
                      <a:pt x="527" y="3465"/>
                    </a:lnTo>
                    <a:lnTo>
                      <a:pt x="528" y="3493"/>
                    </a:lnTo>
                    <a:lnTo>
                      <a:pt x="529" y="3515"/>
                    </a:lnTo>
                    <a:lnTo>
                      <a:pt x="529" y="3515"/>
                    </a:lnTo>
                    <a:lnTo>
                      <a:pt x="539" y="3757"/>
                    </a:lnTo>
                    <a:lnTo>
                      <a:pt x="539" y="3757"/>
                    </a:lnTo>
                    <a:lnTo>
                      <a:pt x="540" y="3844"/>
                    </a:lnTo>
                    <a:lnTo>
                      <a:pt x="541" y="3934"/>
                    </a:lnTo>
                    <a:lnTo>
                      <a:pt x="541" y="3980"/>
                    </a:lnTo>
                    <a:lnTo>
                      <a:pt x="541" y="4027"/>
                    </a:lnTo>
                    <a:lnTo>
                      <a:pt x="539" y="4072"/>
                    </a:lnTo>
                    <a:lnTo>
                      <a:pt x="536" y="4119"/>
                    </a:lnTo>
                    <a:lnTo>
                      <a:pt x="536" y="4119"/>
                    </a:lnTo>
                    <a:lnTo>
                      <a:pt x="532" y="4176"/>
                    </a:lnTo>
                    <a:lnTo>
                      <a:pt x="523" y="4230"/>
                    </a:lnTo>
                    <a:lnTo>
                      <a:pt x="519" y="4258"/>
                    </a:lnTo>
                    <a:lnTo>
                      <a:pt x="514" y="4285"/>
                    </a:lnTo>
                    <a:lnTo>
                      <a:pt x="508" y="4312"/>
                    </a:lnTo>
                    <a:lnTo>
                      <a:pt x="501" y="4337"/>
                    </a:lnTo>
                    <a:lnTo>
                      <a:pt x="501" y="4337"/>
                    </a:lnTo>
                    <a:lnTo>
                      <a:pt x="479" y="4414"/>
                    </a:lnTo>
                    <a:lnTo>
                      <a:pt x="458" y="4493"/>
                    </a:lnTo>
                    <a:lnTo>
                      <a:pt x="458" y="4493"/>
                    </a:lnTo>
                    <a:lnTo>
                      <a:pt x="443" y="4552"/>
                    </a:lnTo>
                    <a:lnTo>
                      <a:pt x="429" y="4612"/>
                    </a:lnTo>
                    <a:lnTo>
                      <a:pt x="415" y="4672"/>
                    </a:lnTo>
                    <a:lnTo>
                      <a:pt x="401" y="4733"/>
                    </a:lnTo>
                    <a:lnTo>
                      <a:pt x="390" y="4793"/>
                    </a:lnTo>
                    <a:lnTo>
                      <a:pt x="378" y="4855"/>
                    </a:lnTo>
                    <a:lnTo>
                      <a:pt x="369" y="4915"/>
                    </a:lnTo>
                    <a:lnTo>
                      <a:pt x="360" y="4977"/>
                    </a:lnTo>
                    <a:lnTo>
                      <a:pt x="386" y="5039"/>
                    </a:lnTo>
                    <a:lnTo>
                      <a:pt x="386" y="5039"/>
                    </a:lnTo>
                    <a:lnTo>
                      <a:pt x="391" y="5098"/>
                    </a:lnTo>
                    <a:lnTo>
                      <a:pt x="397" y="5159"/>
                    </a:lnTo>
                    <a:lnTo>
                      <a:pt x="404" y="5219"/>
                    </a:lnTo>
                    <a:lnTo>
                      <a:pt x="412" y="5280"/>
                    </a:lnTo>
                    <a:lnTo>
                      <a:pt x="421" y="5340"/>
                    </a:lnTo>
                    <a:lnTo>
                      <a:pt x="432" y="5401"/>
                    </a:lnTo>
                    <a:lnTo>
                      <a:pt x="454" y="5520"/>
                    </a:lnTo>
                    <a:lnTo>
                      <a:pt x="477" y="5640"/>
                    </a:lnTo>
                    <a:lnTo>
                      <a:pt x="501" y="5760"/>
                    </a:lnTo>
                    <a:lnTo>
                      <a:pt x="526" y="5879"/>
                    </a:lnTo>
                    <a:lnTo>
                      <a:pt x="548" y="5998"/>
                    </a:lnTo>
                    <a:lnTo>
                      <a:pt x="548" y="5998"/>
                    </a:lnTo>
                    <a:lnTo>
                      <a:pt x="581" y="6216"/>
                    </a:lnTo>
                    <a:lnTo>
                      <a:pt x="618" y="6435"/>
                    </a:lnTo>
                    <a:lnTo>
                      <a:pt x="656" y="6654"/>
                    </a:lnTo>
                    <a:lnTo>
                      <a:pt x="696" y="6872"/>
                    </a:lnTo>
                    <a:lnTo>
                      <a:pt x="696" y="6872"/>
                    </a:lnTo>
                    <a:lnTo>
                      <a:pt x="702" y="6909"/>
                    </a:lnTo>
                    <a:lnTo>
                      <a:pt x="707" y="6946"/>
                    </a:lnTo>
                    <a:lnTo>
                      <a:pt x="712" y="6983"/>
                    </a:lnTo>
                    <a:lnTo>
                      <a:pt x="715" y="7021"/>
                    </a:lnTo>
                    <a:lnTo>
                      <a:pt x="721" y="7099"/>
                    </a:lnTo>
                    <a:lnTo>
                      <a:pt x="724" y="7178"/>
                    </a:lnTo>
                    <a:lnTo>
                      <a:pt x="727" y="7259"/>
                    </a:lnTo>
                    <a:lnTo>
                      <a:pt x="728" y="7340"/>
                    </a:lnTo>
                    <a:lnTo>
                      <a:pt x="731" y="7504"/>
                    </a:lnTo>
                    <a:lnTo>
                      <a:pt x="734" y="7587"/>
                    </a:lnTo>
                    <a:lnTo>
                      <a:pt x="737" y="7668"/>
                    </a:lnTo>
                    <a:lnTo>
                      <a:pt x="742" y="7750"/>
                    </a:lnTo>
                    <a:lnTo>
                      <a:pt x="746" y="7789"/>
                    </a:lnTo>
                    <a:lnTo>
                      <a:pt x="750" y="7830"/>
                    </a:lnTo>
                    <a:lnTo>
                      <a:pt x="756" y="7870"/>
                    </a:lnTo>
                    <a:lnTo>
                      <a:pt x="762" y="7909"/>
                    </a:lnTo>
                    <a:lnTo>
                      <a:pt x="767" y="7948"/>
                    </a:lnTo>
                    <a:lnTo>
                      <a:pt x="775" y="7987"/>
                    </a:lnTo>
                    <a:lnTo>
                      <a:pt x="784" y="8024"/>
                    </a:lnTo>
                    <a:lnTo>
                      <a:pt x="794" y="8063"/>
                    </a:lnTo>
                    <a:lnTo>
                      <a:pt x="805" y="8099"/>
                    </a:lnTo>
                    <a:lnTo>
                      <a:pt x="816" y="8136"/>
                    </a:lnTo>
                    <a:lnTo>
                      <a:pt x="4086" y="8136"/>
                    </a:lnTo>
                    <a:lnTo>
                      <a:pt x="4086" y="8136"/>
                    </a:lnTo>
                    <a:lnTo>
                      <a:pt x="4086" y="8042"/>
                    </a:lnTo>
                    <a:lnTo>
                      <a:pt x="4084" y="7948"/>
                    </a:lnTo>
                    <a:lnTo>
                      <a:pt x="4081" y="7853"/>
                    </a:lnTo>
                    <a:lnTo>
                      <a:pt x="4077" y="7760"/>
                    </a:lnTo>
                    <a:lnTo>
                      <a:pt x="4071" y="7666"/>
                    </a:lnTo>
                    <a:lnTo>
                      <a:pt x="4063" y="7572"/>
                    </a:lnTo>
                    <a:lnTo>
                      <a:pt x="4057" y="7525"/>
                    </a:lnTo>
                    <a:lnTo>
                      <a:pt x="4051" y="7477"/>
                    </a:lnTo>
                    <a:lnTo>
                      <a:pt x="4044" y="7431"/>
                    </a:lnTo>
                    <a:lnTo>
                      <a:pt x="4037" y="7383"/>
                    </a:lnTo>
                    <a:lnTo>
                      <a:pt x="4037" y="7383"/>
                    </a:lnTo>
                    <a:lnTo>
                      <a:pt x="4027" y="7325"/>
                    </a:lnTo>
                    <a:lnTo>
                      <a:pt x="4015" y="7267"/>
                    </a:lnTo>
                    <a:lnTo>
                      <a:pt x="4001" y="7208"/>
                    </a:lnTo>
                    <a:lnTo>
                      <a:pt x="3987" y="7148"/>
                    </a:lnTo>
                    <a:lnTo>
                      <a:pt x="3956" y="7028"/>
                    </a:lnTo>
                    <a:lnTo>
                      <a:pt x="3926" y="6907"/>
                    </a:lnTo>
                    <a:lnTo>
                      <a:pt x="3911" y="6847"/>
                    </a:lnTo>
                    <a:lnTo>
                      <a:pt x="3897" y="6786"/>
                    </a:lnTo>
                    <a:lnTo>
                      <a:pt x="3884" y="6727"/>
                    </a:lnTo>
                    <a:lnTo>
                      <a:pt x="3874" y="6667"/>
                    </a:lnTo>
                    <a:lnTo>
                      <a:pt x="3864" y="6607"/>
                    </a:lnTo>
                    <a:lnTo>
                      <a:pt x="3857" y="6548"/>
                    </a:lnTo>
                    <a:lnTo>
                      <a:pt x="3853" y="6490"/>
                    </a:lnTo>
                    <a:lnTo>
                      <a:pt x="3851" y="6461"/>
                    </a:lnTo>
                    <a:lnTo>
                      <a:pt x="3851" y="6432"/>
                    </a:lnTo>
                    <a:lnTo>
                      <a:pt x="3714" y="5966"/>
                    </a:lnTo>
                    <a:lnTo>
                      <a:pt x="3714" y="5966"/>
                    </a:lnTo>
                    <a:lnTo>
                      <a:pt x="3699" y="5859"/>
                    </a:lnTo>
                    <a:lnTo>
                      <a:pt x="3681" y="5752"/>
                    </a:lnTo>
                    <a:lnTo>
                      <a:pt x="3662" y="5647"/>
                    </a:lnTo>
                    <a:lnTo>
                      <a:pt x="3640" y="5541"/>
                    </a:lnTo>
                    <a:lnTo>
                      <a:pt x="3618" y="5438"/>
                    </a:lnTo>
                    <a:lnTo>
                      <a:pt x="3594" y="5334"/>
                    </a:lnTo>
                    <a:lnTo>
                      <a:pt x="3568" y="5231"/>
                    </a:lnTo>
                    <a:lnTo>
                      <a:pt x="3542" y="5128"/>
                    </a:lnTo>
                    <a:lnTo>
                      <a:pt x="3515" y="5026"/>
                    </a:lnTo>
                    <a:lnTo>
                      <a:pt x="3487" y="4925"/>
                    </a:lnTo>
                    <a:lnTo>
                      <a:pt x="3429" y="4721"/>
                    </a:lnTo>
                    <a:lnTo>
                      <a:pt x="3368" y="4519"/>
                    </a:lnTo>
                    <a:lnTo>
                      <a:pt x="3308" y="4317"/>
                    </a:lnTo>
                    <a:lnTo>
                      <a:pt x="3249" y="4115"/>
                    </a:lnTo>
                    <a:lnTo>
                      <a:pt x="3192" y="3911"/>
                    </a:lnTo>
                    <a:lnTo>
                      <a:pt x="3164" y="3809"/>
                    </a:lnTo>
                    <a:lnTo>
                      <a:pt x="3136" y="3707"/>
                    </a:lnTo>
                    <a:lnTo>
                      <a:pt x="3110" y="3604"/>
                    </a:lnTo>
                    <a:lnTo>
                      <a:pt x="3086" y="3501"/>
                    </a:lnTo>
                    <a:lnTo>
                      <a:pt x="3063" y="3397"/>
                    </a:lnTo>
                    <a:lnTo>
                      <a:pt x="3041" y="3292"/>
                    </a:lnTo>
                    <a:lnTo>
                      <a:pt x="3020" y="3188"/>
                    </a:lnTo>
                    <a:lnTo>
                      <a:pt x="3001" y="3082"/>
                    </a:lnTo>
                    <a:lnTo>
                      <a:pt x="2984" y="2975"/>
                    </a:lnTo>
                    <a:lnTo>
                      <a:pt x="2970" y="2867"/>
                    </a:lnTo>
                    <a:lnTo>
                      <a:pt x="2957" y="2758"/>
                    </a:lnTo>
                    <a:lnTo>
                      <a:pt x="2947" y="2649"/>
                    </a:lnTo>
                    <a:lnTo>
                      <a:pt x="2935" y="2619"/>
                    </a:lnTo>
                    <a:lnTo>
                      <a:pt x="2935" y="2619"/>
                    </a:lnTo>
                    <a:lnTo>
                      <a:pt x="2933" y="2600"/>
                    </a:lnTo>
                    <a:lnTo>
                      <a:pt x="2933" y="2580"/>
                    </a:lnTo>
                    <a:lnTo>
                      <a:pt x="2933" y="2544"/>
                    </a:lnTo>
                    <a:lnTo>
                      <a:pt x="2937" y="2515"/>
                    </a:lnTo>
                    <a:lnTo>
                      <a:pt x="2937" y="2515"/>
                    </a:lnTo>
                    <a:lnTo>
                      <a:pt x="3003" y="2480"/>
                    </a:lnTo>
                    <a:lnTo>
                      <a:pt x="3070" y="2444"/>
                    </a:lnTo>
                    <a:lnTo>
                      <a:pt x="3102" y="2426"/>
                    </a:lnTo>
                    <a:lnTo>
                      <a:pt x="3135" y="2406"/>
                    </a:lnTo>
                    <a:lnTo>
                      <a:pt x="3166" y="2385"/>
                    </a:lnTo>
                    <a:lnTo>
                      <a:pt x="3197" y="2363"/>
                    </a:lnTo>
                    <a:lnTo>
                      <a:pt x="3197" y="2363"/>
                    </a:lnTo>
                    <a:lnTo>
                      <a:pt x="3235" y="2336"/>
                    </a:lnTo>
                    <a:lnTo>
                      <a:pt x="3270" y="2308"/>
                    </a:lnTo>
                    <a:lnTo>
                      <a:pt x="3304" y="2278"/>
                    </a:lnTo>
                    <a:lnTo>
                      <a:pt x="3338" y="2248"/>
                    </a:lnTo>
                    <a:lnTo>
                      <a:pt x="3371" y="2216"/>
                    </a:lnTo>
                    <a:lnTo>
                      <a:pt x="3403" y="2184"/>
                    </a:lnTo>
                    <a:lnTo>
                      <a:pt x="3434" y="2150"/>
                    </a:lnTo>
                    <a:lnTo>
                      <a:pt x="3465" y="2115"/>
                    </a:lnTo>
                    <a:lnTo>
                      <a:pt x="3494" y="2080"/>
                    </a:lnTo>
                    <a:lnTo>
                      <a:pt x="3523" y="2044"/>
                    </a:lnTo>
                    <a:lnTo>
                      <a:pt x="3552" y="2008"/>
                    </a:lnTo>
                    <a:lnTo>
                      <a:pt x="3580" y="1972"/>
                    </a:lnTo>
                    <a:lnTo>
                      <a:pt x="3633" y="1896"/>
                    </a:lnTo>
                    <a:lnTo>
                      <a:pt x="3685" y="1821"/>
                    </a:lnTo>
                    <a:lnTo>
                      <a:pt x="3685" y="1821"/>
                    </a:lnTo>
                    <a:lnTo>
                      <a:pt x="3719" y="1772"/>
                    </a:lnTo>
                    <a:lnTo>
                      <a:pt x="3752" y="1721"/>
                    </a:lnTo>
                    <a:lnTo>
                      <a:pt x="3783" y="1669"/>
                    </a:lnTo>
                    <a:lnTo>
                      <a:pt x="3814" y="1616"/>
                    </a:lnTo>
                    <a:lnTo>
                      <a:pt x="3845" y="1562"/>
                    </a:lnTo>
                    <a:lnTo>
                      <a:pt x="3874" y="1508"/>
                    </a:lnTo>
                    <a:lnTo>
                      <a:pt x="3901" y="1453"/>
                    </a:lnTo>
                    <a:lnTo>
                      <a:pt x="3929" y="1397"/>
                    </a:lnTo>
                    <a:lnTo>
                      <a:pt x="3955" y="1340"/>
                    </a:lnTo>
                    <a:lnTo>
                      <a:pt x="3979" y="1283"/>
                    </a:lnTo>
                    <a:lnTo>
                      <a:pt x="4003" y="1226"/>
                    </a:lnTo>
                    <a:lnTo>
                      <a:pt x="4025" y="1168"/>
                    </a:lnTo>
                    <a:lnTo>
                      <a:pt x="4044" y="1110"/>
                    </a:lnTo>
                    <a:lnTo>
                      <a:pt x="4064" y="1052"/>
                    </a:lnTo>
                    <a:lnTo>
                      <a:pt x="4081" y="993"/>
                    </a:lnTo>
                    <a:lnTo>
                      <a:pt x="4098" y="935"/>
                    </a:lnTo>
                    <a:lnTo>
                      <a:pt x="4098" y="935"/>
                    </a:lnTo>
                    <a:lnTo>
                      <a:pt x="4115" y="885"/>
                    </a:lnTo>
                    <a:lnTo>
                      <a:pt x="4126" y="854"/>
                    </a:lnTo>
                    <a:lnTo>
                      <a:pt x="4135" y="821"/>
                    </a:lnTo>
                    <a:lnTo>
                      <a:pt x="4143" y="789"/>
                    </a:lnTo>
                    <a:lnTo>
                      <a:pt x="4145" y="772"/>
                    </a:lnTo>
                    <a:lnTo>
                      <a:pt x="4148" y="757"/>
                    </a:lnTo>
                    <a:lnTo>
                      <a:pt x="4149" y="742"/>
                    </a:lnTo>
                    <a:lnTo>
                      <a:pt x="4148" y="728"/>
                    </a:lnTo>
                    <a:lnTo>
                      <a:pt x="4147" y="715"/>
                    </a:lnTo>
                    <a:lnTo>
                      <a:pt x="4143" y="704"/>
                    </a:lnTo>
                    <a:lnTo>
                      <a:pt x="4143" y="704"/>
                    </a:lnTo>
                    <a:lnTo>
                      <a:pt x="4140" y="694"/>
                    </a:lnTo>
                    <a:lnTo>
                      <a:pt x="4135" y="685"/>
                    </a:lnTo>
                    <a:lnTo>
                      <a:pt x="4129" y="676"/>
                    </a:lnTo>
                    <a:lnTo>
                      <a:pt x="4122" y="666"/>
                    </a:lnTo>
                    <a:lnTo>
                      <a:pt x="4106" y="649"/>
                    </a:lnTo>
                    <a:lnTo>
                      <a:pt x="4087" y="630"/>
                    </a:lnTo>
                    <a:lnTo>
                      <a:pt x="4049" y="597"/>
                    </a:lnTo>
                    <a:lnTo>
                      <a:pt x="4032" y="582"/>
                    </a:lnTo>
                    <a:lnTo>
                      <a:pt x="4015" y="568"/>
                    </a:lnTo>
                    <a:lnTo>
                      <a:pt x="4015" y="568"/>
                    </a:lnTo>
                    <a:lnTo>
                      <a:pt x="3990" y="535"/>
                    </a:lnTo>
                    <a:lnTo>
                      <a:pt x="3964" y="502"/>
                    </a:lnTo>
                    <a:lnTo>
                      <a:pt x="3915" y="435"/>
                    </a:lnTo>
                    <a:lnTo>
                      <a:pt x="3891" y="401"/>
                    </a:lnTo>
                    <a:lnTo>
                      <a:pt x="3867" y="369"/>
                    </a:lnTo>
                    <a:lnTo>
                      <a:pt x="3840" y="337"/>
                    </a:lnTo>
                    <a:lnTo>
                      <a:pt x="3813" y="307"/>
                    </a:lnTo>
                    <a:lnTo>
                      <a:pt x="3813" y="307"/>
                    </a:lnTo>
                    <a:lnTo>
                      <a:pt x="3786" y="277"/>
                    </a:lnTo>
                    <a:lnTo>
                      <a:pt x="3757" y="248"/>
                    </a:lnTo>
                    <a:lnTo>
                      <a:pt x="3730" y="219"/>
                    </a:lnTo>
                    <a:lnTo>
                      <a:pt x="3700" y="188"/>
                    </a:lnTo>
                    <a:lnTo>
                      <a:pt x="3674" y="157"/>
                    </a:lnTo>
                    <a:lnTo>
                      <a:pt x="3662" y="141"/>
                    </a:lnTo>
                    <a:lnTo>
                      <a:pt x="3649" y="124"/>
                    </a:lnTo>
                    <a:lnTo>
                      <a:pt x="3639" y="107"/>
                    </a:lnTo>
                    <a:lnTo>
                      <a:pt x="3628" y="91"/>
                    </a:lnTo>
                    <a:lnTo>
                      <a:pt x="3619" y="72"/>
                    </a:lnTo>
                    <a:lnTo>
                      <a:pt x="3611" y="54"/>
                    </a:lnTo>
                    <a:lnTo>
                      <a:pt x="3577" y="0"/>
                    </a:lnTo>
                    <a:lnTo>
                      <a:pt x="3577" y="0"/>
                    </a:lnTo>
                    <a:lnTo>
                      <a:pt x="3574" y="14"/>
                    </a:lnTo>
                    <a:lnTo>
                      <a:pt x="3568" y="25"/>
                    </a:lnTo>
                    <a:lnTo>
                      <a:pt x="3562" y="37"/>
                    </a:lnTo>
                    <a:lnTo>
                      <a:pt x="3555" y="47"/>
                    </a:lnTo>
                    <a:lnTo>
                      <a:pt x="3547" y="58"/>
                    </a:lnTo>
                    <a:lnTo>
                      <a:pt x="3538" y="67"/>
                    </a:lnTo>
                    <a:lnTo>
                      <a:pt x="3529" y="75"/>
                    </a:lnTo>
                    <a:lnTo>
                      <a:pt x="3518" y="84"/>
                    </a:lnTo>
                    <a:lnTo>
                      <a:pt x="3508" y="91"/>
                    </a:lnTo>
                    <a:lnTo>
                      <a:pt x="3496" y="96"/>
                    </a:lnTo>
                    <a:lnTo>
                      <a:pt x="3483" y="102"/>
                    </a:lnTo>
                    <a:lnTo>
                      <a:pt x="3470" y="108"/>
                    </a:lnTo>
                    <a:lnTo>
                      <a:pt x="3458" y="111"/>
                    </a:lnTo>
                    <a:lnTo>
                      <a:pt x="3444" y="115"/>
                    </a:lnTo>
                    <a:lnTo>
                      <a:pt x="3416" y="121"/>
                    </a:lnTo>
                    <a:lnTo>
                      <a:pt x="3387" y="123"/>
                    </a:lnTo>
                    <a:lnTo>
                      <a:pt x="3358" y="124"/>
                    </a:lnTo>
                    <a:lnTo>
                      <a:pt x="3329" y="122"/>
                    </a:lnTo>
                    <a:lnTo>
                      <a:pt x="3301" y="118"/>
                    </a:lnTo>
                    <a:lnTo>
                      <a:pt x="3273" y="113"/>
                    </a:lnTo>
                    <a:lnTo>
                      <a:pt x="3247" y="104"/>
                    </a:lnTo>
                    <a:lnTo>
                      <a:pt x="3223" y="94"/>
                    </a:lnTo>
                    <a:lnTo>
                      <a:pt x="3202" y="82"/>
                    </a:lnTo>
                    <a:lnTo>
                      <a:pt x="3151" y="59"/>
                    </a:lnTo>
                    <a:lnTo>
                      <a:pt x="3151" y="59"/>
                    </a:lnTo>
                    <a:lnTo>
                      <a:pt x="3178" y="130"/>
                    </a:lnTo>
                    <a:lnTo>
                      <a:pt x="3204" y="205"/>
                    </a:lnTo>
                    <a:lnTo>
                      <a:pt x="3258" y="359"/>
                    </a:lnTo>
                    <a:lnTo>
                      <a:pt x="3308" y="514"/>
                    </a:lnTo>
                    <a:lnTo>
                      <a:pt x="3354" y="662"/>
                    </a:lnTo>
                    <a:lnTo>
                      <a:pt x="3354" y="662"/>
                    </a:lnTo>
                    <a:lnTo>
                      <a:pt x="3368" y="708"/>
                    </a:lnTo>
                    <a:lnTo>
                      <a:pt x="3383" y="755"/>
                    </a:lnTo>
                    <a:lnTo>
                      <a:pt x="3400" y="801"/>
                    </a:lnTo>
                    <a:lnTo>
                      <a:pt x="3419" y="848"/>
                    </a:lnTo>
                    <a:lnTo>
                      <a:pt x="3388" y="898"/>
                    </a:lnTo>
                    <a:lnTo>
                      <a:pt x="3388" y="898"/>
                    </a:lnTo>
                    <a:lnTo>
                      <a:pt x="3371" y="926"/>
                    </a:lnTo>
                    <a:lnTo>
                      <a:pt x="3351" y="953"/>
                    </a:lnTo>
                    <a:lnTo>
                      <a:pt x="3330" y="978"/>
                    </a:lnTo>
                    <a:lnTo>
                      <a:pt x="3308" y="1003"/>
                    </a:lnTo>
                    <a:lnTo>
                      <a:pt x="3285" y="1026"/>
                    </a:lnTo>
                    <a:lnTo>
                      <a:pt x="3260" y="1048"/>
                    </a:lnTo>
                    <a:lnTo>
                      <a:pt x="3234" y="1069"/>
                    </a:lnTo>
                    <a:lnTo>
                      <a:pt x="3207" y="1089"/>
                    </a:lnTo>
                    <a:lnTo>
                      <a:pt x="3179" y="1107"/>
                    </a:lnTo>
                    <a:lnTo>
                      <a:pt x="3150" y="1126"/>
                    </a:lnTo>
                    <a:lnTo>
                      <a:pt x="3120" y="1143"/>
                    </a:lnTo>
                    <a:lnTo>
                      <a:pt x="3089" y="1160"/>
                    </a:lnTo>
                    <a:lnTo>
                      <a:pt x="3058" y="1175"/>
                    </a:lnTo>
                    <a:lnTo>
                      <a:pt x="3026" y="1190"/>
                    </a:lnTo>
                    <a:lnTo>
                      <a:pt x="2993" y="1204"/>
                    </a:lnTo>
                    <a:lnTo>
                      <a:pt x="2959" y="1217"/>
                    </a:lnTo>
                    <a:lnTo>
                      <a:pt x="2893" y="1242"/>
                    </a:lnTo>
                    <a:lnTo>
                      <a:pt x="2825" y="1266"/>
                    </a:lnTo>
                    <a:lnTo>
                      <a:pt x="2756" y="1287"/>
                    </a:lnTo>
                    <a:lnTo>
                      <a:pt x="2688" y="1306"/>
                    </a:lnTo>
                    <a:lnTo>
                      <a:pt x="2556" y="1342"/>
                    </a:lnTo>
                    <a:lnTo>
                      <a:pt x="2492" y="1360"/>
                    </a:lnTo>
                    <a:lnTo>
                      <a:pt x="2433" y="1379"/>
                    </a:lnTo>
                    <a:lnTo>
                      <a:pt x="2395" y="1389"/>
                    </a:lnTo>
                    <a:lnTo>
                      <a:pt x="2395" y="1389"/>
                    </a:lnTo>
                    <a:lnTo>
                      <a:pt x="2291" y="1342"/>
                    </a:lnTo>
                    <a:lnTo>
                      <a:pt x="2291" y="1342"/>
                    </a:lnTo>
                    <a:lnTo>
                      <a:pt x="2276" y="1337"/>
                    </a:lnTo>
                    <a:lnTo>
                      <a:pt x="2260" y="1331"/>
                    </a:lnTo>
                    <a:lnTo>
                      <a:pt x="2244" y="1325"/>
                    </a:lnTo>
                    <a:lnTo>
                      <a:pt x="2229" y="1319"/>
                    </a:lnTo>
                    <a:lnTo>
                      <a:pt x="2229" y="1319"/>
                    </a:lnTo>
                    <a:lnTo>
                      <a:pt x="2222" y="1315"/>
                    </a:lnTo>
                    <a:lnTo>
                      <a:pt x="2222" y="1315"/>
                    </a:lnTo>
                    <a:lnTo>
                      <a:pt x="2215" y="1309"/>
                    </a:lnTo>
                    <a:lnTo>
                      <a:pt x="2208" y="1303"/>
                    </a:lnTo>
                    <a:lnTo>
                      <a:pt x="2196" y="1290"/>
                    </a:lnTo>
                    <a:lnTo>
                      <a:pt x="2186" y="1274"/>
                    </a:lnTo>
                    <a:lnTo>
                      <a:pt x="2175" y="1258"/>
                    </a:lnTo>
                    <a:lnTo>
                      <a:pt x="2158" y="1224"/>
                    </a:lnTo>
                    <a:lnTo>
                      <a:pt x="2149" y="1206"/>
                    </a:lnTo>
                    <a:lnTo>
                      <a:pt x="2140" y="1192"/>
                    </a:lnTo>
                    <a:lnTo>
                      <a:pt x="2140" y="1192"/>
                    </a:lnTo>
                    <a:lnTo>
                      <a:pt x="2123" y="1163"/>
                    </a:lnTo>
                    <a:lnTo>
                      <a:pt x="2103" y="1133"/>
                    </a:lnTo>
                    <a:lnTo>
                      <a:pt x="2085" y="1102"/>
                    </a:lnTo>
                    <a:lnTo>
                      <a:pt x="2065" y="1070"/>
                    </a:lnTo>
                    <a:lnTo>
                      <a:pt x="2047" y="1039"/>
                    </a:lnTo>
                    <a:lnTo>
                      <a:pt x="2032" y="1006"/>
                    </a:lnTo>
                    <a:lnTo>
                      <a:pt x="2025" y="989"/>
                    </a:lnTo>
                    <a:lnTo>
                      <a:pt x="2020" y="972"/>
                    </a:lnTo>
                    <a:lnTo>
                      <a:pt x="2015" y="956"/>
                    </a:lnTo>
                    <a:lnTo>
                      <a:pt x="2010" y="940"/>
                    </a:lnTo>
                    <a:lnTo>
                      <a:pt x="1986" y="910"/>
                    </a:lnTo>
                    <a:lnTo>
                      <a:pt x="1986" y="910"/>
                    </a:lnTo>
                    <a:lnTo>
                      <a:pt x="1980" y="905"/>
                    </a:lnTo>
                    <a:lnTo>
                      <a:pt x="1972" y="903"/>
                    </a:lnTo>
                    <a:lnTo>
                      <a:pt x="1965" y="900"/>
                    </a:lnTo>
                    <a:lnTo>
                      <a:pt x="1957" y="900"/>
                    </a:lnTo>
                    <a:lnTo>
                      <a:pt x="1948" y="900"/>
                    </a:lnTo>
                    <a:lnTo>
                      <a:pt x="1939" y="903"/>
                    </a:lnTo>
                    <a:lnTo>
                      <a:pt x="1921" y="907"/>
                    </a:lnTo>
                    <a:lnTo>
                      <a:pt x="1902" y="913"/>
                    </a:lnTo>
                    <a:lnTo>
                      <a:pt x="1885" y="920"/>
                    </a:lnTo>
                    <a:lnTo>
                      <a:pt x="1869" y="927"/>
                    </a:lnTo>
                    <a:lnTo>
                      <a:pt x="1853" y="932"/>
                    </a:lnTo>
                    <a:lnTo>
                      <a:pt x="1853" y="932"/>
                    </a:lnTo>
                    <a:lnTo>
                      <a:pt x="1822" y="939"/>
                    </a:lnTo>
                    <a:lnTo>
                      <a:pt x="1791" y="943"/>
                    </a:lnTo>
                    <a:lnTo>
                      <a:pt x="1759" y="947"/>
                    </a:lnTo>
                    <a:lnTo>
                      <a:pt x="1728" y="949"/>
                    </a:lnTo>
                    <a:lnTo>
                      <a:pt x="1697" y="950"/>
                    </a:lnTo>
                    <a:lnTo>
                      <a:pt x="1665" y="950"/>
                    </a:lnTo>
                    <a:lnTo>
                      <a:pt x="1603" y="950"/>
                    </a:lnTo>
                    <a:lnTo>
                      <a:pt x="1603" y="950"/>
                    </a:lnTo>
                    <a:lnTo>
                      <a:pt x="1438" y="949"/>
                    </a:lnTo>
                    <a:lnTo>
                      <a:pt x="1355" y="950"/>
                    </a:lnTo>
                    <a:lnTo>
                      <a:pt x="1314" y="952"/>
                    </a:lnTo>
                    <a:lnTo>
                      <a:pt x="1274" y="954"/>
                    </a:lnTo>
                    <a:lnTo>
                      <a:pt x="1274" y="954"/>
                    </a:lnTo>
                    <a:lnTo>
                      <a:pt x="1256" y="955"/>
                    </a:lnTo>
                    <a:lnTo>
                      <a:pt x="1241" y="958"/>
                    </a:lnTo>
                    <a:lnTo>
                      <a:pt x="1226" y="962"/>
                    </a:lnTo>
                    <a:lnTo>
                      <a:pt x="1213" y="969"/>
                    </a:lnTo>
                    <a:lnTo>
                      <a:pt x="1208" y="974"/>
                    </a:lnTo>
                    <a:lnTo>
                      <a:pt x="1202" y="978"/>
                    </a:lnTo>
                    <a:lnTo>
                      <a:pt x="1197" y="983"/>
                    </a:lnTo>
                    <a:lnTo>
                      <a:pt x="1193" y="989"/>
                    </a:lnTo>
                    <a:lnTo>
                      <a:pt x="1189" y="996"/>
                    </a:lnTo>
                    <a:lnTo>
                      <a:pt x="1186" y="1004"/>
                    </a:lnTo>
                    <a:lnTo>
                      <a:pt x="1183" y="1012"/>
                    </a:lnTo>
                    <a:lnTo>
                      <a:pt x="1181" y="1021"/>
                    </a:lnTo>
                    <a:lnTo>
                      <a:pt x="1182" y="1039"/>
                    </a:lnTo>
                    <a:lnTo>
                      <a:pt x="1182" y="1039"/>
                    </a:lnTo>
                    <a:lnTo>
                      <a:pt x="1181" y="1055"/>
                    </a:lnTo>
                    <a:lnTo>
                      <a:pt x="1179" y="1071"/>
                    </a:lnTo>
                    <a:lnTo>
                      <a:pt x="1176" y="1086"/>
                    </a:lnTo>
                    <a:lnTo>
                      <a:pt x="1172" y="1103"/>
                    </a:lnTo>
                    <a:lnTo>
                      <a:pt x="1167" y="1118"/>
                    </a:lnTo>
                    <a:lnTo>
                      <a:pt x="1161" y="1132"/>
                    </a:lnTo>
                    <a:lnTo>
                      <a:pt x="1148" y="1161"/>
                    </a:lnTo>
                    <a:lnTo>
                      <a:pt x="1133" y="1189"/>
                    </a:lnTo>
                    <a:lnTo>
                      <a:pt x="1116" y="1217"/>
                    </a:lnTo>
                    <a:lnTo>
                      <a:pt x="1083" y="1270"/>
                    </a:lnTo>
                    <a:lnTo>
                      <a:pt x="1083" y="1270"/>
                    </a:lnTo>
                    <a:lnTo>
                      <a:pt x="1076" y="1283"/>
                    </a:lnTo>
                    <a:lnTo>
                      <a:pt x="1069" y="1296"/>
                    </a:lnTo>
                    <a:lnTo>
                      <a:pt x="1055" y="1324"/>
                    </a:lnTo>
                    <a:lnTo>
                      <a:pt x="1048" y="1337"/>
                    </a:lnTo>
                    <a:lnTo>
                      <a:pt x="1040" y="1349"/>
                    </a:lnTo>
                    <a:lnTo>
                      <a:pt x="1031" y="1360"/>
                    </a:lnTo>
                    <a:lnTo>
                      <a:pt x="1021" y="1370"/>
                    </a:lnTo>
                    <a:lnTo>
                      <a:pt x="1021" y="1370"/>
                    </a:lnTo>
                    <a:lnTo>
                      <a:pt x="1009" y="1377"/>
                    </a:lnTo>
                    <a:lnTo>
                      <a:pt x="995" y="1384"/>
                    </a:lnTo>
                    <a:lnTo>
                      <a:pt x="981" y="1390"/>
                    </a:lnTo>
                    <a:lnTo>
                      <a:pt x="966" y="1394"/>
                    </a:lnTo>
                    <a:lnTo>
                      <a:pt x="935" y="1402"/>
                    </a:lnTo>
                    <a:lnTo>
                      <a:pt x="906" y="1409"/>
                    </a:lnTo>
                    <a:lnTo>
                      <a:pt x="906" y="1409"/>
                    </a:lnTo>
                    <a:lnTo>
                      <a:pt x="888" y="1415"/>
                    </a:lnTo>
                    <a:lnTo>
                      <a:pt x="871" y="1420"/>
                    </a:lnTo>
                    <a:lnTo>
                      <a:pt x="836" y="1432"/>
                    </a:lnTo>
                    <a:lnTo>
                      <a:pt x="802" y="1445"/>
                    </a:lnTo>
                    <a:lnTo>
                      <a:pt x="769" y="1456"/>
                    </a:lnTo>
                    <a:lnTo>
                      <a:pt x="769" y="1456"/>
                    </a:lnTo>
                    <a:lnTo>
                      <a:pt x="741" y="1466"/>
                    </a:lnTo>
                    <a:lnTo>
                      <a:pt x="712" y="1474"/>
                    </a:lnTo>
                    <a:lnTo>
                      <a:pt x="654" y="1489"/>
                    </a:lnTo>
                    <a:lnTo>
                      <a:pt x="597" y="1504"/>
                    </a:lnTo>
                    <a:lnTo>
                      <a:pt x="541" y="1519"/>
                    </a:lnTo>
                    <a:lnTo>
                      <a:pt x="513" y="1529"/>
                    </a:lnTo>
                    <a:lnTo>
                      <a:pt x="485" y="1538"/>
                    </a:lnTo>
                    <a:lnTo>
                      <a:pt x="458" y="1548"/>
                    </a:lnTo>
                    <a:lnTo>
                      <a:pt x="430" y="1560"/>
                    </a:lnTo>
                    <a:lnTo>
                      <a:pt x="405" y="1573"/>
                    </a:lnTo>
                    <a:lnTo>
                      <a:pt x="379" y="1588"/>
                    </a:lnTo>
                    <a:lnTo>
                      <a:pt x="354" y="1604"/>
                    </a:lnTo>
                    <a:lnTo>
                      <a:pt x="329" y="1623"/>
                    </a:lnTo>
                    <a:lnTo>
                      <a:pt x="329" y="1623"/>
                    </a:lnTo>
                    <a:lnTo>
                      <a:pt x="276" y="1662"/>
                    </a:lnTo>
                    <a:lnTo>
                      <a:pt x="252" y="1681"/>
                    </a:lnTo>
                    <a:lnTo>
                      <a:pt x="228" y="1701"/>
                    </a:lnTo>
                    <a:lnTo>
                      <a:pt x="206" y="1722"/>
                    </a:lnTo>
                    <a:lnTo>
                      <a:pt x="185" y="1744"/>
                    </a:lnTo>
                    <a:lnTo>
                      <a:pt x="175" y="1757"/>
                    </a:lnTo>
                    <a:lnTo>
                      <a:pt x="166" y="1769"/>
                    </a:lnTo>
                    <a:lnTo>
                      <a:pt x="156" y="1783"/>
                    </a:lnTo>
                    <a:lnTo>
                      <a:pt x="147" y="1799"/>
                    </a:lnTo>
                    <a:lnTo>
                      <a:pt x="147" y="1799"/>
                    </a:lnTo>
                    <a:lnTo>
                      <a:pt x="135" y="1815"/>
                    </a:lnTo>
                    <a:lnTo>
                      <a:pt x="124" y="1831"/>
                    </a:lnTo>
                    <a:lnTo>
                      <a:pt x="98" y="1863"/>
                    </a:lnTo>
                    <a:lnTo>
                      <a:pt x="74" y="1894"/>
                    </a:lnTo>
                    <a:lnTo>
                      <a:pt x="61" y="1910"/>
                    </a:lnTo>
                    <a:lnTo>
                      <a:pt x="49" y="1927"/>
                    </a:lnTo>
                    <a:lnTo>
                      <a:pt x="49" y="1927"/>
                    </a:lnTo>
                    <a:lnTo>
                      <a:pt x="45" y="1937"/>
                    </a:lnTo>
                    <a:lnTo>
                      <a:pt x="39" y="1947"/>
                    </a:lnTo>
                    <a:lnTo>
                      <a:pt x="31" y="1970"/>
                    </a:lnTo>
                    <a:lnTo>
                      <a:pt x="23" y="1992"/>
                    </a:lnTo>
                    <a:lnTo>
                      <a:pt x="15" y="2014"/>
                    </a:lnTo>
                    <a:lnTo>
                      <a:pt x="0" y="2043"/>
                    </a:lnTo>
                    <a:lnTo>
                      <a:pt x="0" y="2043"/>
                    </a:lnTo>
                    <a:lnTo>
                      <a:pt x="37" y="2061"/>
                    </a:lnTo>
                    <a:lnTo>
                      <a:pt x="74" y="2080"/>
                    </a:lnTo>
                    <a:lnTo>
                      <a:pt x="109" y="2100"/>
                    </a:lnTo>
                    <a:lnTo>
                      <a:pt x="144" y="2120"/>
                    </a:lnTo>
                    <a:lnTo>
                      <a:pt x="176" y="2142"/>
                    </a:lnTo>
                    <a:lnTo>
                      <a:pt x="192" y="2155"/>
                    </a:lnTo>
                    <a:lnTo>
                      <a:pt x="209" y="2167"/>
                    </a:lnTo>
                    <a:lnTo>
                      <a:pt x="224" y="2180"/>
                    </a:lnTo>
                    <a:lnTo>
                      <a:pt x="239" y="2195"/>
                    </a:lnTo>
                    <a:lnTo>
                      <a:pt x="254" y="2210"/>
                    </a:lnTo>
                    <a:lnTo>
                      <a:pt x="269" y="2227"/>
                    </a:lnTo>
                    <a:close/>
                  </a:path>
                </a:pathLst>
              </a:custGeom>
              <a:solidFill>
                <a:srgbClr val="E0E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65" name="Freeform 10">
                <a:extLst>
                  <a:ext uri="{FF2B5EF4-FFF2-40B4-BE49-F238E27FC236}">
                    <a16:creationId xmlns:a16="http://schemas.microsoft.com/office/drawing/2014/main" id="{FD652DE7-C07E-E64F-C87A-C488A87EE44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01" y="1608"/>
                <a:ext cx="1383" cy="2712"/>
              </a:xfrm>
              <a:custGeom>
                <a:avLst/>
                <a:gdLst>
                  <a:gd name="T0" fmla="*/ 369 w 4149"/>
                  <a:gd name="T1" fmla="*/ 2378 h 8136"/>
                  <a:gd name="T2" fmla="*/ 455 w 4149"/>
                  <a:gd name="T3" fmla="*/ 2664 h 8136"/>
                  <a:gd name="T4" fmla="*/ 511 w 4149"/>
                  <a:gd name="T5" fmla="*/ 3140 h 8136"/>
                  <a:gd name="T6" fmla="*/ 528 w 4149"/>
                  <a:gd name="T7" fmla="*/ 3493 h 8136"/>
                  <a:gd name="T8" fmla="*/ 541 w 4149"/>
                  <a:gd name="T9" fmla="*/ 4027 h 8136"/>
                  <a:gd name="T10" fmla="*/ 508 w 4149"/>
                  <a:gd name="T11" fmla="*/ 4312 h 8136"/>
                  <a:gd name="T12" fmla="*/ 415 w 4149"/>
                  <a:gd name="T13" fmla="*/ 4672 h 8136"/>
                  <a:gd name="T14" fmla="*/ 391 w 4149"/>
                  <a:gd name="T15" fmla="*/ 5098 h 8136"/>
                  <a:gd name="T16" fmla="*/ 501 w 4149"/>
                  <a:gd name="T17" fmla="*/ 5760 h 8136"/>
                  <a:gd name="T18" fmla="*/ 696 w 4149"/>
                  <a:gd name="T19" fmla="*/ 6872 h 8136"/>
                  <a:gd name="T20" fmla="*/ 728 w 4149"/>
                  <a:gd name="T21" fmla="*/ 7340 h 8136"/>
                  <a:gd name="T22" fmla="*/ 762 w 4149"/>
                  <a:gd name="T23" fmla="*/ 7909 h 8136"/>
                  <a:gd name="T24" fmla="*/ 4086 w 4149"/>
                  <a:gd name="T25" fmla="*/ 8136 h 8136"/>
                  <a:gd name="T26" fmla="*/ 4051 w 4149"/>
                  <a:gd name="T27" fmla="*/ 7477 h 8136"/>
                  <a:gd name="T28" fmla="*/ 3956 w 4149"/>
                  <a:gd name="T29" fmla="*/ 7028 h 8136"/>
                  <a:gd name="T30" fmla="*/ 3853 w 4149"/>
                  <a:gd name="T31" fmla="*/ 6490 h 8136"/>
                  <a:gd name="T32" fmla="*/ 3640 w 4149"/>
                  <a:gd name="T33" fmla="*/ 5541 h 8136"/>
                  <a:gd name="T34" fmla="*/ 3368 w 4149"/>
                  <a:gd name="T35" fmla="*/ 4519 h 8136"/>
                  <a:gd name="T36" fmla="*/ 3063 w 4149"/>
                  <a:gd name="T37" fmla="*/ 3397 h 8136"/>
                  <a:gd name="T38" fmla="*/ 2935 w 4149"/>
                  <a:gd name="T39" fmla="*/ 2619 h 8136"/>
                  <a:gd name="T40" fmla="*/ 3070 w 4149"/>
                  <a:gd name="T41" fmla="*/ 2444 h 8136"/>
                  <a:gd name="T42" fmla="*/ 3304 w 4149"/>
                  <a:gd name="T43" fmla="*/ 2278 h 8136"/>
                  <a:gd name="T44" fmla="*/ 3552 w 4149"/>
                  <a:gd name="T45" fmla="*/ 2008 h 8136"/>
                  <a:gd name="T46" fmla="*/ 3814 w 4149"/>
                  <a:gd name="T47" fmla="*/ 1616 h 8136"/>
                  <a:gd name="T48" fmla="*/ 4025 w 4149"/>
                  <a:gd name="T49" fmla="*/ 1168 h 8136"/>
                  <a:gd name="T50" fmla="*/ 4135 w 4149"/>
                  <a:gd name="T51" fmla="*/ 821 h 8136"/>
                  <a:gd name="T52" fmla="*/ 4143 w 4149"/>
                  <a:gd name="T53" fmla="*/ 704 h 8136"/>
                  <a:gd name="T54" fmla="*/ 4032 w 4149"/>
                  <a:gd name="T55" fmla="*/ 582 h 8136"/>
                  <a:gd name="T56" fmla="*/ 3840 w 4149"/>
                  <a:gd name="T57" fmla="*/ 337 h 8136"/>
                  <a:gd name="T58" fmla="*/ 3662 w 4149"/>
                  <a:gd name="T59" fmla="*/ 141 h 8136"/>
                  <a:gd name="T60" fmla="*/ 3574 w 4149"/>
                  <a:gd name="T61" fmla="*/ 14 h 8136"/>
                  <a:gd name="T62" fmla="*/ 3508 w 4149"/>
                  <a:gd name="T63" fmla="*/ 91 h 8136"/>
                  <a:gd name="T64" fmla="*/ 3358 w 4149"/>
                  <a:gd name="T65" fmla="*/ 124 h 8136"/>
                  <a:gd name="T66" fmla="*/ 3151 w 4149"/>
                  <a:gd name="T67" fmla="*/ 59 h 8136"/>
                  <a:gd name="T68" fmla="*/ 3383 w 4149"/>
                  <a:gd name="T69" fmla="*/ 755 h 8136"/>
                  <a:gd name="T70" fmla="*/ 3308 w 4149"/>
                  <a:gd name="T71" fmla="*/ 1003 h 8136"/>
                  <a:gd name="T72" fmla="*/ 3089 w 4149"/>
                  <a:gd name="T73" fmla="*/ 1160 h 8136"/>
                  <a:gd name="T74" fmla="*/ 2688 w 4149"/>
                  <a:gd name="T75" fmla="*/ 1306 h 8136"/>
                  <a:gd name="T76" fmla="*/ 2276 w 4149"/>
                  <a:gd name="T77" fmla="*/ 1337 h 8136"/>
                  <a:gd name="T78" fmla="*/ 2208 w 4149"/>
                  <a:gd name="T79" fmla="*/ 1303 h 8136"/>
                  <a:gd name="T80" fmla="*/ 2123 w 4149"/>
                  <a:gd name="T81" fmla="*/ 1163 h 8136"/>
                  <a:gd name="T82" fmla="*/ 2015 w 4149"/>
                  <a:gd name="T83" fmla="*/ 956 h 8136"/>
                  <a:gd name="T84" fmla="*/ 1948 w 4149"/>
                  <a:gd name="T85" fmla="*/ 900 h 8136"/>
                  <a:gd name="T86" fmla="*/ 1822 w 4149"/>
                  <a:gd name="T87" fmla="*/ 939 h 8136"/>
                  <a:gd name="T88" fmla="*/ 1438 w 4149"/>
                  <a:gd name="T89" fmla="*/ 949 h 8136"/>
                  <a:gd name="T90" fmla="*/ 1213 w 4149"/>
                  <a:gd name="T91" fmla="*/ 969 h 8136"/>
                  <a:gd name="T92" fmla="*/ 1181 w 4149"/>
                  <a:gd name="T93" fmla="*/ 1021 h 8136"/>
                  <a:gd name="T94" fmla="*/ 1161 w 4149"/>
                  <a:gd name="T95" fmla="*/ 1132 h 8136"/>
                  <a:gd name="T96" fmla="*/ 1055 w 4149"/>
                  <a:gd name="T97" fmla="*/ 1324 h 8136"/>
                  <a:gd name="T98" fmla="*/ 981 w 4149"/>
                  <a:gd name="T99" fmla="*/ 1390 h 8136"/>
                  <a:gd name="T100" fmla="*/ 802 w 4149"/>
                  <a:gd name="T101" fmla="*/ 1445 h 8136"/>
                  <a:gd name="T102" fmla="*/ 513 w 4149"/>
                  <a:gd name="T103" fmla="*/ 1529 h 8136"/>
                  <a:gd name="T104" fmla="*/ 329 w 4149"/>
                  <a:gd name="T105" fmla="*/ 1623 h 8136"/>
                  <a:gd name="T106" fmla="*/ 156 w 4149"/>
                  <a:gd name="T107" fmla="*/ 1783 h 8136"/>
                  <a:gd name="T108" fmla="*/ 49 w 4149"/>
                  <a:gd name="T109" fmla="*/ 1927 h 8136"/>
                  <a:gd name="T110" fmla="*/ 0 w 4149"/>
                  <a:gd name="T111" fmla="*/ 2043 h 8136"/>
                  <a:gd name="T112" fmla="*/ 224 w 4149"/>
                  <a:gd name="T113" fmla="*/ 2180 h 81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4149" h="8136">
                    <a:moveTo>
                      <a:pt x="269" y="2227"/>
                    </a:moveTo>
                    <a:lnTo>
                      <a:pt x="269" y="2227"/>
                    </a:lnTo>
                    <a:lnTo>
                      <a:pt x="290" y="2251"/>
                    </a:lnTo>
                    <a:lnTo>
                      <a:pt x="309" y="2276"/>
                    </a:lnTo>
                    <a:lnTo>
                      <a:pt x="326" y="2300"/>
                    </a:lnTo>
                    <a:lnTo>
                      <a:pt x="341" y="2326"/>
                    </a:lnTo>
                    <a:lnTo>
                      <a:pt x="355" y="2352"/>
                    </a:lnTo>
                    <a:lnTo>
                      <a:pt x="369" y="2378"/>
                    </a:lnTo>
                    <a:lnTo>
                      <a:pt x="381" y="2405"/>
                    </a:lnTo>
                    <a:lnTo>
                      <a:pt x="391" y="2433"/>
                    </a:lnTo>
                    <a:lnTo>
                      <a:pt x="401" y="2461"/>
                    </a:lnTo>
                    <a:lnTo>
                      <a:pt x="410" y="2488"/>
                    </a:lnTo>
                    <a:lnTo>
                      <a:pt x="426" y="2545"/>
                    </a:lnTo>
                    <a:lnTo>
                      <a:pt x="441" y="2604"/>
                    </a:lnTo>
                    <a:lnTo>
                      <a:pt x="455" y="2664"/>
                    </a:lnTo>
                    <a:lnTo>
                      <a:pt x="455" y="2664"/>
                    </a:lnTo>
                    <a:lnTo>
                      <a:pt x="463" y="2703"/>
                    </a:lnTo>
                    <a:lnTo>
                      <a:pt x="471" y="2741"/>
                    </a:lnTo>
                    <a:lnTo>
                      <a:pt x="478" y="2779"/>
                    </a:lnTo>
                    <a:lnTo>
                      <a:pt x="484" y="2819"/>
                    </a:lnTo>
                    <a:lnTo>
                      <a:pt x="494" y="2899"/>
                    </a:lnTo>
                    <a:lnTo>
                      <a:pt x="501" y="2979"/>
                    </a:lnTo>
                    <a:lnTo>
                      <a:pt x="507" y="3060"/>
                    </a:lnTo>
                    <a:lnTo>
                      <a:pt x="511" y="3140"/>
                    </a:lnTo>
                    <a:lnTo>
                      <a:pt x="513" y="3219"/>
                    </a:lnTo>
                    <a:lnTo>
                      <a:pt x="514" y="3297"/>
                    </a:lnTo>
                    <a:lnTo>
                      <a:pt x="514" y="3297"/>
                    </a:lnTo>
                    <a:lnTo>
                      <a:pt x="514" y="3316"/>
                    </a:lnTo>
                    <a:lnTo>
                      <a:pt x="516" y="3340"/>
                    </a:lnTo>
                    <a:lnTo>
                      <a:pt x="521" y="3401"/>
                    </a:lnTo>
                    <a:lnTo>
                      <a:pt x="527" y="3465"/>
                    </a:lnTo>
                    <a:lnTo>
                      <a:pt x="528" y="3493"/>
                    </a:lnTo>
                    <a:lnTo>
                      <a:pt x="529" y="3515"/>
                    </a:lnTo>
                    <a:lnTo>
                      <a:pt x="529" y="3515"/>
                    </a:lnTo>
                    <a:lnTo>
                      <a:pt x="539" y="3757"/>
                    </a:lnTo>
                    <a:lnTo>
                      <a:pt x="539" y="3757"/>
                    </a:lnTo>
                    <a:lnTo>
                      <a:pt x="540" y="3844"/>
                    </a:lnTo>
                    <a:lnTo>
                      <a:pt x="541" y="3934"/>
                    </a:lnTo>
                    <a:lnTo>
                      <a:pt x="541" y="3980"/>
                    </a:lnTo>
                    <a:lnTo>
                      <a:pt x="541" y="4027"/>
                    </a:lnTo>
                    <a:lnTo>
                      <a:pt x="539" y="4072"/>
                    </a:lnTo>
                    <a:lnTo>
                      <a:pt x="536" y="4119"/>
                    </a:lnTo>
                    <a:lnTo>
                      <a:pt x="536" y="4119"/>
                    </a:lnTo>
                    <a:lnTo>
                      <a:pt x="532" y="4176"/>
                    </a:lnTo>
                    <a:lnTo>
                      <a:pt x="523" y="4230"/>
                    </a:lnTo>
                    <a:lnTo>
                      <a:pt x="519" y="4258"/>
                    </a:lnTo>
                    <a:lnTo>
                      <a:pt x="514" y="4285"/>
                    </a:lnTo>
                    <a:lnTo>
                      <a:pt x="508" y="4312"/>
                    </a:lnTo>
                    <a:lnTo>
                      <a:pt x="501" y="4337"/>
                    </a:lnTo>
                    <a:lnTo>
                      <a:pt x="501" y="4337"/>
                    </a:lnTo>
                    <a:lnTo>
                      <a:pt x="479" y="4414"/>
                    </a:lnTo>
                    <a:lnTo>
                      <a:pt x="458" y="4493"/>
                    </a:lnTo>
                    <a:lnTo>
                      <a:pt x="458" y="4493"/>
                    </a:lnTo>
                    <a:lnTo>
                      <a:pt x="443" y="4552"/>
                    </a:lnTo>
                    <a:lnTo>
                      <a:pt x="429" y="4612"/>
                    </a:lnTo>
                    <a:lnTo>
                      <a:pt x="415" y="4672"/>
                    </a:lnTo>
                    <a:lnTo>
                      <a:pt x="401" y="4733"/>
                    </a:lnTo>
                    <a:lnTo>
                      <a:pt x="390" y="4793"/>
                    </a:lnTo>
                    <a:lnTo>
                      <a:pt x="378" y="4855"/>
                    </a:lnTo>
                    <a:lnTo>
                      <a:pt x="369" y="4915"/>
                    </a:lnTo>
                    <a:lnTo>
                      <a:pt x="360" y="4977"/>
                    </a:lnTo>
                    <a:lnTo>
                      <a:pt x="386" y="5039"/>
                    </a:lnTo>
                    <a:lnTo>
                      <a:pt x="386" y="5039"/>
                    </a:lnTo>
                    <a:lnTo>
                      <a:pt x="391" y="5098"/>
                    </a:lnTo>
                    <a:lnTo>
                      <a:pt x="397" y="5159"/>
                    </a:lnTo>
                    <a:lnTo>
                      <a:pt x="404" y="5219"/>
                    </a:lnTo>
                    <a:lnTo>
                      <a:pt x="412" y="5280"/>
                    </a:lnTo>
                    <a:lnTo>
                      <a:pt x="421" y="5340"/>
                    </a:lnTo>
                    <a:lnTo>
                      <a:pt x="432" y="5401"/>
                    </a:lnTo>
                    <a:lnTo>
                      <a:pt x="454" y="5520"/>
                    </a:lnTo>
                    <a:lnTo>
                      <a:pt x="477" y="5640"/>
                    </a:lnTo>
                    <a:lnTo>
                      <a:pt x="501" y="5760"/>
                    </a:lnTo>
                    <a:lnTo>
                      <a:pt x="526" y="5879"/>
                    </a:lnTo>
                    <a:lnTo>
                      <a:pt x="548" y="5998"/>
                    </a:lnTo>
                    <a:lnTo>
                      <a:pt x="548" y="5998"/>
                    </a:lnTo>
                    <a:lnTo>
                      <a:pt x="581" y="6216"/>
                    </a:lnTo>
                    <a:lnTo>
                      <a:pt x="618" y="6435"/>
                    </a:lnTo>
                    <a:lnTo>
                      <a:pt x="656" y="6654"/>
                    </a:lnTo>
                    <a:lnTo>
                      <a:pt x="696" y="6872"/>
                    </a:lnTo>
                    <a:lnTo>
                      <a:pt x="696" y="6872"/>
                    </a:lnTo>
                    <a:lnTo>
                      <a:pt x="702" y="6909"/>
                    </a:lnTo>
                    <a:lnTo>
                      <a:pt x="707" y="6946"/>
                    </a:lnTo>
                    <a:lnTo>
                      <a:pt x="712" y="6983"/>
                    </a:lnTo>
                    <a:lnTo>
                      <a:pt x="715" y="7021"/>
                    </a:lnTo>
                    <a:lnTo>
                      <a:pt x="721" y="7099"/>
                    </a:lnTo>
                    <a:lnTo>
                      <a:pt x="724" y="7178"/>
                    </a:lnTo>
                    <a:lnTo>
                      <a:pt x="727" y="7259"/>
                    </a:lnTo>
                    <a:lnTo>
                      <a:pt x="728" y="7340"/>
                    </a:lnTo>
                    <a:lnTo>
                      <a:pt x="731" y="7504"/>
                    </a:lnTo>
                    <a:lnTo>
                      <a:pt x="734" y="7587"/>
                    </a:lnTo>
                    <a:lnTo>
                      <a:pt x="737" y="7668"/>
                    </a:lnTo>
                    <a:lnTo>
                      <a:pt x="742" y="7750"/>
                    </a:lnTo>
                    <a:lnTo>
                      <a:pt x="746" y="7789"/>
                    </a:lnTo>
                    <a:lnTo>
                      <a:pt x="750" y="7830"/>
                    </a:lnTo>
                    <a:lnTo>
                      <a:pt x="756" y="7870"/>
                    </a:lnTo>
                    <a:lnTo>
                      <a:pt x="762" y="7909"/>
                    </a:lnTo>
                    <a:lnTo>
                      <a:pt x="767" y="7948"/>
                    </a:lnTo>
                    <a:lnTo>
                      <a:pt x="775" y="7987"/>
                    </a:lnTo>
                    <a:lnTo>
                      <a:pt x="784" y="8024"/>
                    </a:lnTo>
                    <a:lnTo>
                      <a:pt x="794" y="8063"/>
                    </a:lnTo>
                    <a:lnTo>
                      <a:pt x="805" y="8099"/>
                    </a:lnTo>
                    <a:lnTo>
                      <a:pt x="816" y="8136"/>
                    </a:lnTo>
                    <a:lnTo>
                      <a:pt x="4086" y="8136"/>
                    </a:lnTo>
                    <a:lnTo>
                      <a:pt x="4086" y="8136"/>
                    </a:lnTo>
                    <a:lnTo>
                      <a:pt x="4086" y="8042"/>
                    </a:lnTo>
                    <a:lnTo>
                      <a:pt x="4084" y="7948"/>
                    </a:lnTo>
                    <a:lnTo>
                      <a:pt x="4081" y="7853"/>
                    </a:lnTo>
                    <a:lnTo>
                      <a:pt x="4077" y="7760"/>
                    </a:lnTo>
                    <a:lnTo>
                      <a:pt x="4071" y="7666"/>
                    </a:lnTo>
                    <a:lnTo>
                      <a:pt x="4063" y="7572"/>
                    </a:lnTo>
                    <a:lnTo>
                      <a:pt x="4057" y="7525"/>
                    </a:lnTo>
                    <a:lnTo>
                      <a:pt x="4051" y="7477"/>
                    </a:lnTo>
                    <a:lnTo>
                      <a:pt x="4044" y="7431"/>
                    </a:lnTo>
                    <a:lnTo>
                      <a:pt x="4037" y="7383"/>
                    </a:lnTo>
                    <a:lnTo>
                      <a:pt x="4037" y="7383"/>
                    </a:lnTo>
                    <a:lnTo>
                      <a:pt x="4027" y="7325"/>
                    </a:lnTo>
                    <a:lnTo>
                      <a:pt x="4015" y="7267"/>
                    </a:lnTo>
                    <a:lnTo>
                      <a:pt x="4001" y="7208"/>
                    </a:lnTo>
                    <a:lnTo>
                      <a:pt x="3987" y="7148"/>
                    </a:lnTo>
                    <a:lnTo>
                      <a:pt x="3956" y="7028"/>
                    </a:lnTo>
                    <a:lnTo>
                      <a:pt x="3926" y="6907"/>
                    </a:lnTo>
                    <a:lnTo>
                      <a:pt x="3911" y="6847"/>
                    </a:lnTo>
                    <a:lnTo>
                      <a:pt x="3897" y="6786"/>
                    </a:lnTo>
                    <a:lnTo>
                      <a:pt x="3884" y="6727"/>
                    </a:lnTo>
                    <a:lnTo>
                      <a:pt x="3874" y="6667"/>
                    </a:lnTo>
                    <a:lnTo>
                      <a:pt x="3864" y="6607"/>
                    </a:lnTo>
                    <a:lnTo>
                      <a:pt x="3857" y="6548"/>
                    </a:lnTo>
                    <a:lnTo>
                      <a:pt x="3853" y="6490"/>
                    </a:lnTo>
                    <a:lnTo>
                      <a:pt x="3851" y="6461"/>
                    </a:lnTo>
                    <a:lnTo>
                      <a:pt x="3851" y="6432"/>
                    </a:lnTo>
                    <a:lnTo>
                      <a:pt x="3714" y="5966"/>
                    </a:lnTo>
                    <a:lnTo>
                      <a:pt x="3714" y="5966"/>
                    </a:lnTo>
                    <a:lnTo>
                      <a:pt x="3699" y="5859"/>
                    </a:lnTo>
                    <a:lnTo>
                      <a:pt x="3681" y="5752"/>
                    </a:lnTo>
                    <a:lnTo>
                      <a:pt x="3662" y="5647"/>
                    </a:lnTo>
                    <a:lnTo>
                      <a:pt x="3640" y="5541"/>
                    </a:lnTo>
                    <a:lnTo>
                      <a:pt x="3618" y="5438"/>
                    </a:lnTo>
                    <a:lnTo>
                      <a:pt x="3594" y="5334"/>
                    </a:lnTo>
                    <a:lnTo>
                      <a:pt x="3568" y="5231"/>
                    </a:lnTo>
                    <a:lnTo>
                      <a:pt x="3542" y="5128"/>
                    </a:lnTo>
                    <a:lnTo>
                      <a:pt x="3515" y="5026"/>
                    </a:lnTo>
                    <a:lnTo>
                      <a:pt x="3487" y="4925"/>
                    </a:lnTo>
                    <a:lnTo>
                      <a:pt x="3429" y="4721"/>
                    </a:lnTo>
                    <a:lnTo>
                      <a:pt x="3368" y="4519"/>
                    </a:lnTo>
                    <a:lnTo>
                      <a:pt x="3308" y="4317"/>
                    </a:lnTo>
                    <a:lnTo>
                      <a:pt x="3249" y="4115"/>
                    </a:lnTo>
                    <a:lnTo>
                      <a:pt x="3192" y="3911"/>
                    </a:lnTo>
                    <a:lnTo>
                      <a:pt x="3164" y="3809"/>
                    </a:lnTo>
                    <a:lnTo>
                      <a:pt x="3136" y="3707"/>
                    </a:lnTo>
                    <a:lnTo>
                      <a:pt x="3110" y="3604"/>
                    </a:lnTo>
                    <a:lnTo>
                      <a:pt x="3086" y="3501"/>
                    </a:lnTo>
                    <a:lnTo>
                      <a:pt x="3063" y="3397"/>
                    </a:lnTo>
                    <a:lnTo>
                      <a:pt x="3041" y="3292"/>
                    </a:lnTo>
                    <a:lnTo>
                      <a:pt x="3020" y="3188"/>
                    </a:lnTo>
                    <a:lnTo>
                      <a:pt x="3001" y="3082"/>
                    </a:lnTo>
                    <a:lnTo>
                      <a:pt x="2984" y="2975"/>
                    </a:lnTo>
                    <a:lnTo>
                      <a:pt x="2970" y="2867"/>
                    </a:lnTo>
                    <a:lnTo>
                      <a:pt x="2957" y="2758"/>
                    </a:lnTo>
                    <a:lnTo>
                      <a:pt x="2947" y="2649"/>
                    </a:lnTo>
                    <a:lnTo>
                      <a:pt x="2935" y="2619"/>
                    </a:lnTo>
                    <a:lnTo>
                      <a:pt x="2935" y="2619"/>
                    </a:lnTo>
                    <a:lnTo>
                      <a:pt x="2933" y="2600"/>
                    </a:lnTo>
                    <a:lnTo>
                      <a:pt x="2933" y="2580"/>
                    </a:lnTo>
                    <a:lnTo>
                      <a:pt x="2933" y="2544"/>
                    </a:lnTo>
                    <a:lnTo>
                      <a:pt x="2937" y="2515"/>
                    </a:lnTo>
                    <a:lnTo>
                      <a:pt x="2937" y="2515"/>
                    </a:lnTo>
                    <a:lnTo>
                      <a:pt x="3003" y="2480"/>
                    </a:lnTo>
                    <a:lnTo>
                      <a:pt x="3070" y="2444"/>
                    </a:lnTo>
                    <a:lnTo>
                      <a:pt x="3102" y="2426"/>
                    </a:lnTo>
                    <a:lnTo>
                      <a:pt x="3135" y="2406"/>
                    </a:lnTo>
                    <a:lnTo>
                      <a:pt x="3166" y="2385"/>
                    </a:lnTo>
                    <a:lnTo>
                      <a:pt x="3197" y="2363"/>
                    </a:lnTo>
                    <a:lnTo>
                      <a:pt x="3197" y="2363"/>
                    </a:lnTo>
                    <a:lnTo>
                      <a:pt x="3235" y="2336"/>
                    </a:lnTo>
                    <a:lnTo>
                      <a:pt x="3270" y="2308"/>
                    </a:lnTo>
                    <a:lnTo>
                      <a:pt x="3304" y="2278"/>
                    </a:lnTo>
                    <a:lnTo>
                      <a:pt x="3338" y="2248"/>
                    </a:lnTo>
                    <a:lnTo>
                      <a:pt x="3371" y="2216"/>
                    </a:lnTo>
                    <a:lnTo>
                      <a:pt x="3403" y="2184"/>
                    </a:lnTo>
                    <a:lnTo>
                      <a:pt x="3434" y="2150"/>
                    </a:lnTo>
                    <a:lnTo>
                      <a:pt x="3465" y="2115"/>
                    </a:lnTo>
                    <a:lnTo>
                      <a:pt x="3494" y="2080"/>
                    </a:lnTo>
                    <a:lnTo>
                      <a:pt x="3523" y="2044"/>
                    </a:lnTo>
                    <a:lnTo>
                      <a:pt x="3552" y="2008"/>
                    </a:lnTo>
                    <a:lnTo>
                      <a:pt x="3580" y="1972"/>
                    </a:lnTo>
                    <a:lnTo>
                      <a:pt x="3633" y="1896"/>
                    </a:lnTo>
                    <a:lnTo>
                      <a:pt x="3685" y="1821"/>
                    </a:lnTo>
                    <a:lnTo>
                      <a:pt x="3685" y="1821"/>
                    </a:lnTo>
                    <a:lnTo>
                      <a:pt x="3719" y="1772"/>
                    </a:lnTo>
                    <a:lnTo>
                      <a:pt x="3752" y="1721"/>
                    </a:lnTo>
                    <a:lnTo>
                      <a:pt x="3783" y="1669"/>
                    </a:lnTo>
                    <a:lnTo>
                      <a:pt x="3814" y="1616"/>
                    </a:lnTo>
                    <a:lnTo>
                      <a:pt x="3845" y="1562"/>
                    </a:lnTo>
                    <a:lnTo>
                      <a:pt x="3874" y="1508"/>
                    </a:lnTo>
                    <a:lnTo>
                      <a:pt x="3901" y="1453"/>
                    </a:lnTo>
                    <a:lnTo>
                      <a:pt x="3929" y="1397"/>
                    </a:lnTo>
                    <a:lnTo>
                      <a:pt x="3955" y="1340"/>
                    </a:lnTo>
                    <a:lnTo>
                      <a:pt x="3979" y="1283"/>
                    </a:lnTo>
                    <a:lnTo>
                      <a:pt x="4003" y="1226"/>
                    </a:lnTo>
                    <a:lnTo>
                      <a:pt x="4025" y="1168"/>
                    </a:lnTo>
                    <a:lnTo>
                      <a:pt x="4044" y="1110"/>
                    </a:lnTo>
                    <a:lnTo>
                      <a:pt x="4064" y="1052"/>
                    </a:lnTo>
                    <a:lnTo>
                      <a:pt x="4081" y="993"/>
                    </a:lnTo>
                    <a:lnTo>
                      <a:pt x="4098" y="935"/>
                    </a:lnTo>
                    <a:lnTo>
                      <a:pt x="4098" y="935"/>
                    </a:lnTo>
                    <a:lnTo>
                      <a:pt x="4115" y="885"/>
                    </a:lnTo>
                    <a:lnTo>
                      <a:pt x="4126" y="854"/>
                    </a:lnTo>
                    <a:lnTo>
                      <a:pt x="4135" y="821"/>
                    </a:lnTo>
                    <a:lnTo>
                      <a:pt x="4143" y="789"/>
                    </a:lnTo>
                    <a:lnTo>
                      <a:pt x="4145" y="772"/>
                    </a:lnTo>
                    <a:lnTo>
                      <a:pt x="4148" y="757"/>
                    </a:lnTo>
                    <a:lnTo>
                      <a:pt x="4149" y="742"/>
                    </a:lnTo>
                    <a:lnTo>
                      <a:pt x="4148" y="728"/>
                    </a:lnTo>
                    <a:lnTo>
                      <a:pt x="4147" y="715"/>
                    </a:lnTo>
                    <a:lnTo>
                      <a:pt x="4143" y="704"/>
                    </a:lnTo>
                    <a:lnTo>
                      <a:pt x="4143" y="704"/>
                    </a:lnTo>
                    <a:lnTo>
                      <a:pt x="4140" y="694"/>
                    </a:lnTo>
                    <a:lnTo>
                      <a:pt x="4135" y="685"/>
                    </a:lnTo>
                    <a:lnTo>
                      <a:pt x="4129" y="676"/>
                    </a:lnTo>
                    <a:lnTo>
                      <a:pt x="4122" y="666"/>
                    </a:lnTo>
                    <a:lnTo>
                      <a:pt x="4106" y="649"/>
                    </a:lnTo>
                    <a:lnTo>
                      <a:pt x="4087" y="630"/>
                    </a:lnTo>
                    <a:lnTo>
                      <a:pt x="4049" y="597"/>
                    </a:lnTo>
                    <a:lnTo>
                      <a:pt x="4032" y="582"/>
                    </a:lnTo>
                    <a:lnTo>
                      <a:pt x="4015" y="568"/>
                    </a:lnTo>
                    <a:lnTo>
                      <a:pt x="4015" y="568"/>
                    </a:lnTo>
                    <a:lnTo>
                      <a:pt x="3990" y="535"/>
                    </a:lnTo>
                    <a:lnTo>
                      <a:pt x="3964" y="502"/>
                    </a:lnTo>
                    <a:lnTo>
                      <a:pt x="3915" y="435"/>
                    </a:lnTo>
                    <a:lnTo>
                      <a:pt x="3891" y="401"/>
                    </a:lnTo>
                    <a:lnTo>
                      <a:pt x="3867" y="369"/>
                    </a:lnTo>
                    <a:lnTo>
                      <a:pt x="3840" y="337"/>
                    </a:lnTo>
                    <a:lnTo>
                      <a:pt x="3813" y="307"/>
                    </a:lnTo>
                    <a:lnTo>
                      <a:pt x="3813" y="307"/>
                    </a:lnTo>
                    <a:lnTo>
                      <a:pt x="3786" y="277"/>
                    </a:lnTo>
                    <a:lnTo>
                      <a:pt x="3757" y="248"/>
                    </a:lnTo>
                    <a:lnTo>
                      <a:pt x="3730" y="219"/>
                    </a:lnTo>
                    <a:lnTo>
                      <a:pt x="3700" y="188"/>
                    </a:lnTo>
                    <a:lnTo>
                      <a:pt x="3674" y="157"/>
                    </a:lnTo>
                    <a:lnTo>
                      <a:pt x="3662" y="141"/>
                    </a:lnTo>
                    <a:lnTo>
                      <a:pt x="3649" y="124"/>
                    </a:lnTo>
                    <a:lnTo>
                      <a:pt x="3639" y="107"/>
                    </a:lnTo>
                    <a:lnTo>
                      <a:pt x="3628" y="91"/>
                    </a:lnTo>
                    <a:lnTo>
                      <a:pt x="3619" y="72"/>
                    </a:lnTo>
                    <a:lnTo>
                      <a:pt x="3611" y="54"/>
                    </a:lnTo>
                    <a:lnTo>
                      <a:pt x="3577" y="0"/>
                    </a:lnTo>
                    <a:lnTo>
                      <a:pt x="3577" y="0"/>
                    </a:lnTo>
                    <a:lnTo>
                      <a:pt x="3574" y="14"/>
                    </a:lnTo>
                    <a:lnTo>
                      <a:pt x="3568" y="25"/>
                    </a:lnTo>
                    <a:lnTo>
                      <a:pt x="3562" y="37"/>
                    </a:lnTo>
                    <a:lnTo>
                      <a:pt x="3555" y="47"/>
                    </a:lnTo>
                    <a:lnTo>
                      <a:pt x="3547" y="58"/>
                    </a:lnTo>
                    <a:lnTo>
                      <a:pt x="3538" y="67"/>
                    </a:lnTo>
                    <a:lnTo>
                      <a:pt x="3529" y="75"/>
                    </a:lnTo>
                    <a:lnTo>
                      <a:pt x="3518" y="84"/>
                    </a:lnTo>
                    <a:lnTo>
                      <a:pt x="3508" y="91"/>
                    </a:lnTo>
                    <a:lnTo>
                      <a:pt x="3496" y="96"/>
                    </a:lnTo>
                    <a:lnTo>
                      <a:pt x="3483" y="102"/>
                    </a:lnTo>
                    <a:lnTo>
                      <a:pt x="3470" y="108"/>
                    </a:lnTo>
                    <a:lnTo>
                      <a:pt x="3458" y="111"/>
                    </a:lnTo>
                    <a:lnTo>
                      <a:pt x="3444" y="115"/>
                    </a:lnTo>
                    <a:lnTo>
                      <a:pt x="3416" y="121"/>
                    </a:lnTo>
                    <a:lnTo>
                      <a:pt x="3387" y="123"/>
                    </a:lnTo>
                    <a:lnTo>
                      <a:pt x="3358" y="124"/>
                    </a:lnTo>
                    <a:lnTo>
                      <a:pt x="3329" y="122"/>
                    </a:lnTo>
                    <a:lnTo>
                      <a:pt x="3301" y="118"/>
                    </a:lnTo>
                    <a:lnTo>
                      <a:pt x="3273" y="113"/>
                    </a:lnTo>
                    <a:lnTo>
                      <a:pt x="3247" y="104"/>
                    </a:lnTo>
                    <a:lnTo>
                      <a:pt x="3223" y="94"/>
                    </a:lnTo>
                    <a:lnTo>
                      <a:pt x="3202" y="82"/>
                    </a:lnTo>
                    <a:lnTo>
                      <a:pt x="3151" y="59"/>
                    </a:lnTo>
                    <a:lnTo>
                      <a:pt x="3151" y="59"/>
                    </a:lnTo>
                    <a:lnTo>
                      <a:pt x="3178" y="130"/>
                    </a:lnTo>
                    <a:lnTo>
                      <a:pt x="3204" y="205"/>
                    </a:lnTo>
                    <a:lnTo>
                      <a:pt x="3258" y="359"/>
                    </a:lnTo>
                    <a:lnTo>
                      <a:pt x="3308" y="514"/>
                    </a:lnTo>
                    <a:lnTo>
                      <a:pt x="3354" y="662"/>
                    </a:lnTo>
                    <a:lnTo>
                      <a:pt x="3354" y="662"/>
                    </a:lnTo>
                    <a:lnTo>
                      <a:pt x="3368" y="708"/>
                    </a:lnTo>
                    <a:lnTo>
                      <a:pt x="3383" y="755"/>
                    </a:lnTo>
                    <a:lnTo>
                      <a:pt x="3400" y="801"/>
                    </a:lnTo>
                    <a:lnTo>
                      <a:pt x="3419" y="848"/>
                    </a:lnTo>
                    <a:lnTo>
                      <a:pt x="3388" y="898"/>
                    </a:lnTo>
                    <a:lnTo>
                      <a:pt x="3388" y="898"/>
                    </a:lnTo>
                    <a:lnTo>
                      <a:pt x="3371" y="926"/>
                    </a:lnTo>
                    <a:lnTo>
                      <a:pt x="3351" y="953"/>
                    </a:lnTo>
                    <a:lnTo>
                      <a:pt x="3330" y="978"/>
                    </a:lnTo>
                    <a:lnTo>
                      <a:pt x="3308" y="1003"/>
                    </a:lnTo>
                    <a:lnTo>
                      <a:pt x="3285" y="1026"/>
                    </a:lnTo>
                    <a:lnTo>
                      <a:pt x="3260" y="1048"/>
                    </a:lnTo>
                    <a:lnTo>
                      <a:pt x="3234" y="1069"/>
                    </a:lnTo>
                    <a:lnTo>
                      <a:pt x="3207" y="1089"/>
                    </a:lnTo>
                    <a:lnTo>
                      <a:pt x="3179" y="1107"/>
                    </a:lnTo>
                    <a:lnTo>
                      <a:pt x="3150" y="1126"/>
                    </a:lnTo>
                    <a:lnTo>
                      <a:pt x="3120" y="1143"/>
                    </a:lnTo>
                    <a:lnTo>
                      <a:pt x="3089" y="1160"/>
                    </a:lnTo>
                    <a:lnTo>
                      <a:pt x="3058" y="1175"/>
                    </a:lnTo>
                    <a:lnTo>
                      <a:pt x="3026" y="1190"/>
                    </a:lnTo>
                    <a:lnTo>
                      <a:pt x="2993" y="1204"/>
                    </a:lnTo>
                    <a:lnTo>
                      <a:pt x="2959" y="1217"/>
                    </a:lnTo>
                    <a:lnTo>
                      <a:pt x="2893" y="1242"/>
                    </a:lnTo>
                    <a:lnTo>
                      <a:pt x="2825" y="1266"/>
                    </a:lnTo>
                    <a:lnTo>
                      <a:pt x="2756" y="1287"/>
                    </a:lnTo>
                    <a:lnTo>
                      <a:pt x="2688" y="1306"/>
                    </a:lnTo>
                    <a:lnTo>
                      <a:pt x="2556" y="1342"/>
                    </a:lnTo>
                    <a:lnTo>
                      <a:pt x="2492" y="1360"/>
                    </a:lnTo>
                    <a:lnTo>
                      <a:pt x="2433" y="1379"/>
                    </a:lnTo>
                    <a:lnTo>
                      <a:pt x="2395" y="1389"/>
                    </a:lnTo>
                    <a:lnTo>
                      <a:pt x="2395" y="1389"/>
                    </a:lnTo>
                    <a:lnTo>
                      <a:pt x="2291" y="1342"/>
                    </a:lnTo>
                    <a:lnTo>
                      <a:pt x="2291" y="1342"/>
                    </a:lnTo>
                    <a:lnTo>
                      <a:pt x="2276" y="1337"/>
                    </a:lnTo>
                    <a:lnTo>
                      <a:pt x="2260" y="1331"/>
                    </a:lnTo>
                    <a:lnTo>
                      <a:pt x="2244" y="1325"/>
                    </a:lnTo>
                    <a:lnTo>
                      <a:pt x="2229" y="1319"/>
                    </a:lnTo>
                    <a:lnTo>
                      <a:pt x="2229" y="1319"/>
                    </a:lnTo>
                    <a:lnTo>
                      <a:pt x="2222" y="1315"/>
                    </a:lnTo>
                    <a:lnTo>
                      <a:pt x="2222" y="1315"/>
                    </a:lnTo>
                    <a:lnTo>
                      <a:pt x="2215" y="1309"/>
                    </a:lnTo>
                    <a:lnTo>
                      <a:pt x="2208" y="1303"/>
                    </a:lnTo>
                    <a:lnTo>
                      <a:pt x="2196" y="1290"/>
                    </a:lnTo>
                    <a:lnTo>
                      <a:pt x="2186" y="1274"/>
                    </a:lnTo>
                    <a:lnTo>
                      <a:pt x="2175" y="1258"/>
                    </a:lnTo>
                    <a:lnTo>
                      <a:pt x="2158" y="1224"/>
                    </a:lnTo>
                    <a:lnTo>
                      <a:pt x="2149" y="1206"/>
                    </a:lnTo>
                    <a:lnTo>
                      <a:pt x="2140" y="1192"/>
                    </a:lnTo>
                    <a:lnTo>
                      <a:pt x="2140" y="1192"/>
                    </a:lnTo>
                    <a:lnTo>
                      <a:pt x="2123" y="1163"/>
                    </a:lnTo>
                    <a:lnTo>
                      <a:pt x="2103" y="1133"/>
                    </a:lnTo>
                    <a:lnTo>
                      <a:pt x="2085" y="1102"/>
                    </a:lnTo>
                    <a:lnTo>
                      <a:pt x="2065" y="1070"/>
                    </a:lnTo>
                    <a:lnTo>
                      <a:pt x="2047" y="1039"/>
                    </a:lnTo>
                    <a:lnTo>
                      <a:pt x="2032" y="1006"/>
                    </a:lnTo>
                    <a:lnTo>
                      <a:pt x="2025" y="989"/>
                    </a:lnTo>
                    <a:lnTo>
                      <a:pt x="2020" y="972"/>
                    </a:lnTo>
                    <a:lnTo>
                      <a:pt x="2015" y="956"/>
                    </a:lnTo>
                    <a:lnTo>
                      <a:pt x="2010" y="940"/>
                    </a:lnTo>
                    <a:lnTo>
                      <a:pt x="1986" y="910"/>
                    </a:lnTo>
                    <a:lnTo>
                      <a:pt x="1986" y="910"/>
                    </a:lnTo>
                    <a:lnTo>
                      <a:pt x="1980" y="905"/>
                    </a:lnTo>
                    <a:lnTo>
                      <a:pt x="1972" y="903"/>
                    </a:lnTo>
                    <a:lnTo>
                      <a:pt x="1965" y="900"/>
                    </a:lnTo>
                    <a:lnTo>
                      <a:pt x="1957" y="900"/>
                    </a:lnTo>
                    <a:lnTo>
                      <a:pt x="1948" y="900"/>
                    </a:lnTo>
                    <a:lnTo>
                      <a:pt x="1939" y="903"/>
                    </a:lnTo>
                    <a:lnTo>
                      <a:pt x="1921" y="907"/>
                    </a:lnTo>
                    <a:lnTo>
                      <a:pt x="1902" y="913"/>
                    </a:lnTo>
                    <a:lnTo>
                      <a:pt x="1885" y="920"/>
                    </a:lnTo>
                    <a:lnTo>
                      <a:pt x="1869" y="927"/>
                    </a:lnTo>
                    <a:lnTo>
                      <a:pt x="1853" y="932"/>
                    </a:lnTo>
                    <a:lnTo>
                      <a:pt x="1853" y="932"/>
                    </a:lnTo>
                    <a:lnTo>
                      <a:pt x="1822" y="939"/>
                    </a:lnTo>
                    <a:lnTo>
                      <a:pt x="1791" y="943"/>
                    </a:lnTo>
                    <a:lnTo>
                      <a:pt x="1759" y="947"/>
                    </a:lnTo>
                    <a:lnTo>
                      <a:pt x="1728" y="949"/>
                    </a:lnTo>
                    <a:lnTo>
                      <a:pt x="1697" y="950"/>
                    </a:lnTo>
                    <a:lnTo>
                      <a:pt x="1665" y="950"/>
                    </a:lnTo>
                    <a:lnTo>
                      <a:pt x="1603" y="950"/>
                    </a:lnTo>
                    <a:lnTo>
                      <a:pt x="1603" y="950"/>
                    </a:lnTo>
                    <a:lnTo>
                      <a:pt x="1438" y="949"/>
                    </a:lnTo>
                    <a:lnTo>
                      <a:pt x="1355" y="950"/>
                    </a:lnTo>
                    <a:lnTo>
                      <a:pt x="1314" y="952"/>
                    </a:lnTo>
                    <a:lnTo>
                      <a:pt x="1274" y="954"/>
                    </a:lnTo>
                    <a:lnTo>
                      <a:pt x="1274" y="954"/>
                    </a:lnTo>
                    <a:lnTo>
                      <a:pt x="1256" y="955"/>
                    </a:lnTo>
                    <a:lnTo>
                      <a:pt x="1241" y="958"/>
                    </a:lnTo>
                    <a:lnTo>
                      <a:pt x="1226" y="962"/>
                    </a:lnTo>
                    <a:lnTo>
                      <a:pt x="1213" y="969"/>
                    </a:lnTo>
                    <a:lnTo>
                      <a:pt x="1208" y="974"/>
                    </a:lnTo>
                    <a:lnTo>
                      <a:pt x="1202" y="978"/>
                    </a:lnTo>
                    <a:lnTo>
                      <a:pt x="1197" y="983"/>
                    </a:lnTo>
                    <a:lnTo>
                      <a:pt x="1193" y="989"/>
                    </a:lnTo>
                    <a:lnTo>
                      <a:pt x="1189" y="996"/>
                    </a:lnTo>
                    <a:lnTo>
                      <a:pt x="1186" y="1004"/>
                    </a:lnTo>
                    <a:lnTo>
                      <a:pt x="1183" y="1012"/>
                    </a:lnTo>
                    <a:lnTo>
                      <a:pt x="1181" y="1021"/>
                    </a:lnTo>
                    <a:lnTo>
                      <a:pt x="1182" y="1039"/>
                    </a:lnTo>
                    <a:lnTo>
                      <a:pt x="1182" y="1039"/>
                    </a:lnTo>
                    <a:lnTo>
                      <a:pt x="1181" y="1055"/>
                    </a:lnTo>
                    <a:lnTo>
                      <a:pt x="1179" y="1071"/>
                    </a:lnTo>
                    <a:lnTo>
                      <a:pt x="1176" y="1086"/>
                    </a:lnTo>
                    <a:lnTo>
                      <a:pt x="1172" y="1103"/>
                    </a:lnTo>
                    <a:lnTo>
                      <a:pt x="1167" y="1118"/>
                    </a:lnTo>
                    <a:lnTo>
                      <a:pt x="1161" y="1132"/>
                    </a:lnTo>
                    <a:lnTo>
                      <a:pt x="1148" y="1161"/>
                    </a:lnTo>
                    <a:lnTo>
                      <a:pt x="1133" y="1189"/>
                    </a:lnTo>
                    <a:lnTo>
                      <a:pt x="1116" y="1217"/>
                    </a:lnTo>
                    <a:lnTo>
                      <a:pt x="1083" y="1270"/>
                    </a:lnTo>
                    <a:lnTo>
                      <a:pt x="1083" y="1270"/>
                    </a:lnTo>
                    <a:lnTo>
                      <a:pt x="1076" y="1283"/>
                    </a:lnTo>
                    <a:lnTo>
                      <a:pt x="1069" y="1296"/>
                    </a:lnTo>
                    <a:lnTo>
                      <a:pt x="1055" y="1324"/>
                    </a:lnTo>
                    <a:lnTo>
                      <a:pt x="1048" y="1337"/>
                    </a:lnTo>
                    <a:lnTo>
                      <a:pt x="1040" y="1349"/>
                    </a:lnTo>
                    <a:lnTo>
                      <a:pt x="1031" y="1360"/>
                    </a:lnTo>
                    <a:lnTo>
                      <a:pt x="1021" y="1370"/>
                    </a:lnTo>
                    <a:lnTo>
                      <a:pt x="1021" y="1370"/>
                    </a:lnTo>
                    <a:lnTo>
                      <a:pt x="1009" y="1377"/>
                    </a:lnTo>
                    <a:lnTo>
                      <a:pt x="995" y="1384"/>
                    </a:lnTo>
                    <a:lnTo>
                      <a:pt x="981" y="1390"/>
                    </a:lnTo>
                    <a:lnTo>
                      <a:pt x="966" y="1394"/>
                    </a:lnTo>
                    <a:lnTo>
                      <a:pt x="935" y="1402"/>
                    </a:lnTo>
                    <a:lnTo>
                      <a:pt x="906" y="1409"/>
                    </a:lnTo>
                    <a:lnTo>
                      <a:pt x="906" y="1409"/>
                    </a:lnTo>
                    <a:lnTo>
                      <a:pt x="888" y="1415"/>
                    </a:lnTo>
                    <a:lnTo>
                      <a:pt x="871" y="1420"/>
                    </a:lnTo>
                    <a:lnTo>
                      <a:pt x="836" y="1432"/>
                    </a:lnTo>
                    <a:lnTo>
                      <a:pt x="802" y="1445"/>
                    </a:lnTo>
                    <a:lnTo>
                      <a:pt x="769" y="1456"/>
                    </a:lnTo>
                    <a:lnTo>
                      <a:pt x="769" y="1456"/>
                    </a:lnTo>
                    <a:lnTo>
                      <a:pt x="741" y="1466"/>
                    </a:lnTo>
                    <a:lnTo>
                      <a:pt x="712" y="1474"/>
                    </a:lnTo>
                    <a:lnTo>
                      <a:pt x="654" y="1489"/>
                    </a:lnTo>
                    <a:lnTo>
                      <a:pt x="597" y="1504"/>
                    </a:lnTo>
                    <a:lnTo>
                      <a:pt x="541" y="1519"/>
                    </a:lnTo>
                    <a:lnTo>
                      <a:pt x="513" y="1529"/>
                    </a:lnTo>
                    <a:lnTo>
                      <a:pt x="485" y="1538"/>
                    </a:lnTo>
                    <a:lnTo>
                      <a:pt x="458" y="1548"/>
                    </a:lnTo>
                    <a:lnTo>
                      <a:pt x="430" y="1560"/>
                    </a:lnTo>
                    <a:lnTo>
                      <a:pt x="405" y="1573"/>
                    </a:lnTo>
                    <a:lnTo>
                      <a:pt x="379" y="1588"/>
                    </a:lnTo>
                    <a:lnTo>
                      <a:pt x="354" y="1604"/>
                    </a:lnTo>
                    <a:lnTo>
                      <a:pt x="329" y="1623"/>
                    </a:lnTo>
                    <a:lnTo>
                      <a:pt x="329" y="1623"/>
                    </a:lnTo>
                    <a:lnTo>
                      <a:pt x="276" y="1662"/>
                    </a:lnTo>
                    <a:lnTo>
                      <a:pt x="252" y="1681"/>
                    </a:lnTo>
                    <a:lnTo>
                      <a:pt x="228" y="1701"/>
                    </a:lnTo>
                    <a:lnTo>
                      <a:pt x="206" y="1722"/>
                    </a:lnTo>
                    <a:lnTo>
                      <a:pt x="185" y="1744"/>
                    </a:lnTo>
                    <a:lnTo>
                      <a:pt x="175" y="1757"/>
                    </a:lnTo>
                    <a:lnTo>
                      <a:pt x="166" y="1769"/>
                    </a:lnTo>
                    <a:lnTo>
                      <a:pt x="156" y="1783"/>
                    </a:lnTo>
                    <a:lnTo>
                      <a:pt x="147" y="1799"/>
                    </a:lnTo>
                    <a:lnTo>
                      <a:pt x="147" y="1799"/>
                    </a:lnTo>
                    <a:lnTo>
                      <a:pt x="135" y="1815"/>
                    </a:lnTo>
                    <a:lnTo>
                      <a:pt x="124" y="1831"/>
                    </a:lnTo>
                    <a:lnTo>
                      <a:pt x="98" y="1863"/>
                    </a:lnTo>
                    <a:lnTo>
                      <a:pt x="74" y="1894"/>
                    </a:lnTo>
                    <a:lnTo>
                      <a:pt x="61" y="1910"/>
                    </a:lnTo>
                    <a:lnTo>
                      <a:pt x="49" y="1927"/>
                    </a:lnTo>
                    <a:lnTo>
                      <a:pt x="49" y="1927"/>
                    </a:lnTo>
                    <a:lnTo>
                      <a:pt x="45" y="1937"/>
                    </a:lnTo>
                    <a:lnTo>
                      <a:pt x="39" y="1947"/>
                    </a:lnTo>
                    <a:lnTo>
                      <a:pt x="31" y="1970"/>
                    </a:lnTo>
                    <a:lnTo>
                      <a:pt x="23" y="1992"/>
                    </a:lnTo>
                    <a:lnTo>
                      <a:pt x="15" y="2014"/>
                    </a:lnTo>
                    <a:lnTo>
                      <a:pt x="0" y="2043"/>
                    </a:lnTo>
                    <a:lnTo>
                      <a:pt x="0" y="2043"/>
                    </a:lnTo>
                    <a:lnTo>
                      <a:pt x="37" y="2061"/>
                    </a:lnTo>
                    <a:lnTo>
                      <a:pt x="74" y="2080"/>
                    </a:lnTo>
                    <a:lnTo>
                      <a:pt x="109" y="2100"/>
                    </a:lnTo>
                    <a:lnTo>
                      <a:pt x="144" y="2120"/>
                    </a:lnTo>
                    <a:lnTo>
                      <a:pt x="176" y="2142"/>
                    </a:lnTo>
                    <a:lnTo>
                      <a:pt x="192" y="2155"/>
                    </a:lnTo>
                    <a:lnTo>
                      <a:pt x="209" y="2167"/>
                    </a:lnTo>
                    <a:lnTo>
                      <a:pt x="224" y="2180"/>
                    </a:lnTo>
                    <a:lnTo>
                      <a:pt x="239" y="2195"/>
                    </a:lnTo>
                    <a:lnTo>
                      <a:pt x="254" y="2210"/>
                    </a:lnTo>
                    <a:lnTo>
                      <a:pt x="269" y="2227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66" name="Freeform 11">
                <a:extLst>
                  <a:ext uri="{FF2B5EF4-FFF2-40B4-BE49-F238E27FC236}">
                    <a16:creationId xmlns:a16="http://schemas.microsoft.com/office/drawing/2014/main" id="{47441A51-90BA-4165-7CB9-DD0719E91FB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05" y="1410"/>
                <a:ext cx="287" cy="238"/>
              </a:xfrm>
              <a:custGeom>
                <a:avLst/>
                <a:gdLst>
                  <a:gd name="T0" fmla="*/ 507 w 862"/>
                  <a:gd name="T1" fmla="*/ 683 h 714"/>
                  <a:gd name="T2" fmla="*/ 585 w 862"/>
                  <a:gd name="T3" fmla="*/ 708 h 714"/>
                  <a:gd name="T4" fmla="*/ 671 w 862"/>
                  <a:gd name="T5" fmla="*/ 712 h 714"/>
                  <a:gd name="T6" fmla="*/ 742 w 862"/>
                  <a:gd name="T7" fmla="*/ 701 h 714"/>
                  <a:gd name="T8" fmla="*/ 780 w 862"/>
                  <a:gd name="T9" fmla="*/ 686 h 714"/>
                  <a:gd name="T10" fmla="*/ 813 w 862"/>
                  <a:gd name="T11" fmla="*/ 665 h 714"/>
                  <a:gd name="T12" fmla="*/ 840 w 862"/>
                  <a:gd name="T13" fmla="*/ 637 h 714"/>
                  <a:gd name="T14" fmla="*/ 858 w 862"/>
                  <a:gd name="T15" fmla="*/ 603 h 714"/>
                  <a:gd name="T16" fmla="*/ 845 w 862"/>
                  <a:gd name="T17" fmla="*/ 577 h 714"/>
                  <a:gd name="T18" fmla="*/ 783 w 862"/>
                  <a:gd name="T19" fmla="*/ 517 h 714"/>
                  <a:gd name="T20" fmla="*/ 721 w 862"/>
                  <a:gd name="T21" fmla="*/ 459 h 714"/>
                  <a:gd name="T22" fmla="*/ 684 w 862"/>
                  <a:gd name="T23" fmla="*/ 411 h 714"/>
                  <a:gd name="T24" fmla="*/ 658 w 862"/>
                  <a:gd name="T25" fmla="*/ 355 h 714"/>
                  <a:gd name="T26" fmla="*/ 651 w 862"/>
                  <a:gd name="T27" fmla="*/ 310 h 714"/>
                  <a:gd name="T28" fmla="*/ 642 w 862"/>
                  <a:gd name="T29" fmla="*/ 238 h 714"/>
                  <a:gd name="T30" fmla="*/ 615 w 862"/>
                  <a:gd name="T31" fmla="*/ 182 h 714"/>
                  <a:gd name="T32" fmla="*/ 583 w 862"/>
                  <a:gd name="T33" fmla="*/ 145 h 714"/>
                  <a:gd name="T34" fmla="*/ 533 w 862"/>
                  <a:gd name="T35" fmla="*/ 85 h 714"/>
                  <a:gd name="T36" fmla="*/ 485 w 862"/>
                  <a:gd name="T37" fmla="*/ 36 h 714"/>
                  <a:gd name="T38" fmla="*/ 453 w 862"/>
                  <a:gd name="T39" fmla="*/ 17 h 714"/>
                  <a:gd name="T40" fmla="*/ 431 w 862"/>
                  <a:gd name="T41" fmla="*/ 9 h 714"/>
                  <a:gd name="T42" fmla="*/ 359 w 862"/>
                  <a:gd name="T43" fmla="*/ 2 h 714"/>
                  <a:gd name="T44" fmla="*/ 247 w 862"/>
                  <a:gd name="T45" fmla="*/ 3 h 714"/>
                  <a:gd name="T46" fmla="*/ 191 w 862"/>
                  <a:gd name="T47" fmla="*/ 7 h 714"/>
                  <a:gd name="T48" fmla="*/ 126 w 862"/>
                  <a:gd name="T49" fmla="*/ 20 h 714"/>
                  <a:gd name="T50" fmla="*/ 105 w 862"/>
                  <a:gd name="T51" fmla="*/ 31 h 714"/>
                  <a:gd name="T52" fmla="*/ 97 w 862"/>
                  <a:gd name="T53" fmla="*/ 43 h 714"/>
                  <a:gd name="T54" fmla="*/ 74 w 862"/>
                  <a:gd name="T55" fmla="*/ 61 h 714"/>
                  <a:gd name="T56" fmla="*/ 62 w 862"/>
                  <a:gd name="T57" fmla="*/ 56 h 714"/>
                  <a:gd name="T58" fmla="*/ 46 w 862"/>
                  <a:gd name="T59" fmla="*/ 62 h 714"/>
                  <a:gd name="T60" fmla="*/ 31 w 862"/>
                  <a:gd name="T61" fmla="*/ 74 h 714"/>
                  <a:gd name="T62" fmla="*/ 13 w 862"/>
                  <a:gd name="T63" fmla="*/ 102 h 714"/>
                  <a:gd name="T64" fmla="*/ 3 w 862"/>
                  <a:gd name="T65" fmla="*/ 138 h 714"/>
                  <a:gd name="T66" fmla="*/ 1 w 862"/>
                  <a:gd name="T67" fmla="*/ 203 h 714"/>
                  <a:gd name="T68" fmla="*/ 3 w 862"/>
                  <a:gd name="T69" fmla="*/ 260 h 714"/>
                  <a:gd name="T70" fmla="*/ 13 w 862"/>
                  <a:gd name="T71" fmla="*/ 290 h 714"/>
                  <a:gd name="T72" fmla="*/ 30 w 862"/>
                  <a:gd name="T73" fmla="*/ 312 h 714"/>
                  <a:gd name="T74" fmla="*/ 53 w 862"/>
                  <a:gd name="T75" fmla="*/ 329 h 714"/>
                  <a:gd name="T76" fmla="*/ 114 w 862"/>
                  <a:gd name="T77" fmla="*/ 349 h 714"/>
                  <a:gd name="T78" fmla="*/ 151 w 862"/>
                  <a:gd name="T79" fmla="*/ 362 h 714"/>
                  <a:gd name="T80" fmla="*/ 205 w 862"/>
                  <a:gd name="T81" fmla="*/ 386 h 714"/>
                  <a:gd name="T82" fmla="*/ 258 w 862"/>
                  <a:gd name="T83" fmla="*/ 415 h 714"/>
                  <a:gd name="T84" fmla="*/ 305 w 862"/>
                  <a:gd name="T85" fmla="*/ 450 h 714"/>
                  <a:gd name="T86" fmla="*/ 347 w 862"/>
                  <a:gd name="T87" fmla="*/ 490 h 714"/>
                  <a:gd name="T88" fmla="*/ 373 w 862"/>
                  <a:gd name="T89" fmla="*/ 519 h 714"/>
                  <a:gd name="T90" fmla="*/ 395 w 862"/>
                  <a:gd name="T91" fmla="*/ 555 h 714"/>
                  <a:gd name="T92" fmla="*/ 421 w 862"/>
                  <a:gd name="T93" fmla="*/ 621 h 7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862" h="714">
                    <a:moveTo>
                      <a:pt x="486" y="672"/>
                    </a:moveTo>
                    <a:lnTo>
                      <a:pt x="486" y="672"/>
                    </a:lnTo>
                    <a:lnTo>
                      <a:pt x="507" y="683"/>
                    </a:lnTo>
                    <a:lnTo>
                      <a:pt x="532" y="694"/>
                    </a:lnTo>
                    <a:lnTo>
                      <a:pt x="557" y="702"/>
                    </a:lnTo>
                    <a:lnTo>
                      <a:pt x="585" y="708"/>
                    </a:lnTo>
                    <a:lnTo>
                      <a:pt x="613" y="711"/>
                    </a:lnTo>
                    <a:lnTo>
                      <a:pt x="642" y="714"/>
                    </a:lnTo>
                    <a:lnTo>
                      <a:pt x="671" y="712"/>
                    </a:lnTo>
                    <a:lnTo>
                      <a:pt x="700" y="710"/>
                    </a:lnTo>
                    <a:lnTo>
                      <a:pt x="728" y="704"/>
                    </a:lnTo>
                    <a:lnTo>
                      <a:pt x="742" y="701"/>
                    </a:lnTo>
                    <a:lnTo>
                      <a:pt x="755" y="697"/>
                    </a:lnTo>
                    <a:lnTo>
                      <a:pt x="768" y="692"/>
                    </a:lnTo>
                    <a:lnTo>
                      <a:pt x="780" y="686"/>
                    </a:lnTo>
                    <a:lnTo>
                      <a:pt x="792" y="680"/>
                    </a:lnTo>
                    <a:lnTo>
                      <a:pt x="802" y="673"/>
                    </a:lnTo>
                    <a:lnTo>
                      <a:pt x="813" y="665"/>
                    </a:lnTo>
                    <a:lnTo>
                      <a:pt x="822" y="657"/>
                    </a:lnTo>
                    <a:lnTo>
                      <a:pt x="831" y="647"/>
                    </a:lnTo>
                    <a:lnTo>
                      <a:pt x="840" y="637"/>
                    </a:lnTo>
                    <a:lnTo>
                      <a:pt x="847" y="626"/>
                    </a:lnTo>
                    <a:lnTo>
                      <a:pt x="852" y="615"/>
                    </a:lnTo>
                    <a:lnTo>
                      <a:pt x="858" y="603"/>
                    </a:lnTo>
                    <a:lnTo>
                      <a:pt x="862" y="589"/>
                    </a:lnTo>
                    <a:lnTo>
                      <a:pt x="845" y="577"/>
                    </a:lnTo>
                    <a:lnTo>
                      <a:pt x="845" y="577"/>
                    </a:lnTo>
                    <a:lnTo>
                      <a:pt x="830" y="561"/>
                    </a:lnTo>
                    <a:lnTo>
                      <a:pt x="814" y="546"/>
                    </a:lnTo>
                    <a:lnTo>
                      <a:pt x="783" y="517"/>
                    </a:lnTo>
                    <a:lnTo>
                      <a:pt x="750" y="488"/>
                    </a:lnTo>
                    <a:lnTo>
                      <a:pt x="735" y="474"/>
                    </a:lnTo>
                    <a:lnTo>
                      <a:pt x="721" y="459"/>
                    </a:lnTo>
                    <a:lnTo>
                      <a:pt x="707" y="444"/>
                    </a:lnTo>
                    <a:lnTo>
                      <a:pt x="696" y="429"/>
                    </a:lnTo>
                    <a:lnTo>
                      <a:pt x="684" y="411"/>
                    </a:lnTo>
                    <a:lnTo>
                      <a:pt x="674" y="394"/>
                    </a:lnTo>
                    <a:lnTo>
                      <a:pt x="665" y="375"/>
                    </a:lnTo>
                    <a:lnTo>
                      <a:pt x="658" y="355"/>
                    </a:lnTo>
                    <a:lnTo>
                      <a:pt x="654" y="333"/>
                    </a:lnTo>
                    <a:lnTo>
                      <a:pt x="651" y="310"/>
                    </a:lnTo>
                    <a:lnTo>
                      <a:pt x="651" y="310"/>
                    </a:lnTo>
                    <a:lnTo>
                      <a:pt x="649" y="283"/>
                    </a:lnTo>
                    <a:lnTo>
                      <a:pt x="647" y="260"/>
                    </a:lnTo>
                    <a:lnTo>
                      <a:pt x="642" y="238"/>
                    </a:lnTo>
                    <a:lnTo>
                      <a:pt x="635" y="219"/>
                    </a:lnTo>
                    <a:lnTo>
                      <a:pt x="627" y="201"/>
                    </a:lnTo>
                    <a:lnTo>
                      <a:pt x="615" y="182"/>
                    </a:lnTo>
                    <a:lnTo>
                      <a:pt x="601" y="164"/>
                    </a:lnTo>
                    <a:lnTo>
                      <a:pt x="583" y="145"/>
                    </a:lnTo>
                    <a:lnTo>
                      <a:pt x="583" y="145"/>
                    </a:lnTo>
                    <a:lnTo>
                      <a:pt x="567" y="126"/>
                    </a:lnTo>
                    <a:lnTo>
                      <a:pt x="550" y="106"/>
                    </a:lnTo>
                    <a:lnTo>
                      <a:pt x="533" y="85"/>
                    </a:lnTo>
                    <a:lnTo>
                      <a:pt x="514" y="64"/>
                    </a:lnTo>
                    <a:lnTo>
                      <a:pt x="495" y="46"/>
                    </a:lnTo>
                    <a:lnTo>
                      <a:pt x="485" y="36"/>
                    </a:lnTo>
                    <a:lnTo>
                      <a:pt x="475" y="29"/>
                    </a:lnTo>
                    <a:lnTo>
                      <a:pt x="463" y="23"/>
                    </a:lnTo>
                    <a:lnTo>
                      <a:pt x="453" y="17"/>
                    </a:lnTo>
                    <a:lnTo>
                      <a:pt x="441" y="12"/>
                    </a:lnTo>
                    <a:lnTo>
                      <a:pt x="431" y="9"/>
                    </a:lnTo>
                    <a:lnTo>
                      <a:pt x="431" y="9"/>
                    </a:lnTo>
                    <a:lnTo>
                      <a:pt x="419" y="6"/>
                    </a:lnTo>
                    <a:lnTo>
                      <a:pt x="402" y="4"/>
                    </a:lnTo>
                    <a:lnTo>
                      <a:pt x="359" y="2"/>
                    </a:lnTo>
                    <a:lnTo>
                      <a:pt x="304" y="0"/>
                    </a:lnTo>
                    <a:lnTo>
                      <a:pt x="276" y="2"/>
                    </a:lnTo>
                    <a:lnTo>
                      <a:pt x="247" y="3"/>
                    </a:lnTo>
                    <a:lnTo>
                      <a:pt x="247" y="3"/>
                    </a:lnTo>
                    <a:lnTo>
                      <a:pt x="218" y="4"/>
                    </a:lnTo>
                    <a:lnTo>
                      <a:pt x="191" y="7"/>
                    </a:lnTo>
                    <a:lnTo>
                      <a:pt x="167" y="11"/>
                    </a:lnTo>
                    <a:lnTo>
                      <a:pt x="145" y="16"/>
                    </a:lnTo>
                    <a:lnTo>
                      <a:pt x="126" y="20"/>
                    </a:lnTo>
                    <a:lnTo>
                      <a:pt x="118" y="24"/>
                    </a:lnTo>
                    <a:lnTo>
                      <a:pt x="111" y="27"/>
                    </a:lnTo>
                    <a:lnTo>
                      <a:pt x="105" y="31"/>
                    </a:lnTo>
                    <a:lnTo>
                      <a:pt x="102" y="34"/>
                    </a:lnTo>
                    <a:lnTo>
                      <a:pt x="99" y="39"/>
                    </a:lnTo>
                    <a:lnTo>
                      <a:pt x="97" y="43"/>
                    </a:lnTo>
                    <a:lnTo>
                      <a:pt x="78" y="64"/>
                    </a:lnTo>
                    <a:lnTo>
                      <a:pt x="78" y="64"/>
                    </a:lnTo>
                    <a:lnTo>
                      <a:pt x="74" y="61"/>
                    </a:lnTo>
                    <a:lnTo>
                      <a:pt x="71" y="59"/>
                    </a:lnTo>
                    <a:lnTo>
                      <a:pt x="67" y="57"/>
                    </a:lnTo>
                    <a:lnTo>
                      <a:pt x="62" y="56"/>
                    </a:lnTo>
                    <a:lnTo>
                      <a:pt x="58" y="57"/>
                    </a:lnTo>
                    <a:lnTo>
                      <a:pt x="52" y="59"/>
                    </a:lnTo>
                    <a:lnTo>
                      <a:pt x="46" y="62"/>
                    </a:lnTo>
                    <a:lnTo>
                      <a:pt x="39" y="66"/>
                    </a:lnTo>
                    <a:lnTo>
                      <a:pt x="39" y="66"/>
                    </a:lnTo>
                    <a:lnTo>
                      <a:pt x="31" y="74"/>
                    </a:lnTo>
                    <a:lnTo>
                      <a:pt x="24" y="82"/>
                    </a:lnTo>
                    <a:lnTo>
                      <a:pt x="17" y="91"/>
                    </a:lnTo>
                    <a:lnTo>
                      <a:pt x="13" y="102"/>
                    </a:lnTo>
                    <a:lnTo>
                      <a:pt x="9" y="113"/>
                    </a:lnTo>
                    <a:lnTo>
                      <a:pt x="6" y="125"/>
                    </a:lnTo>
                    <a:lnTo>
                      <a:pt x="3" y="138"/>
                    </a:lnTo>
                    <a:lnTo>
                      <a:pt x="2" y="151"/>
                    </a:lnTo>
                    <a:lnTo>
                      <a:pt x="0" y="177"/>
                    </a:lnTo>
                    <a:lnTo>
                      <a:pt x="1" y="203"/>
                    </a:lnTo>
                    <a:lnTo>
                      <a:pt x="2" y="248"/>
                    </a:lnTo>
                    <a:lnTo>
                      <a:pt x="2" y="248"/>
                    </a:lnTo>
                    <a:lnTo>
                      <a:pt x="3" y="260"/>
                    </a:lnTo>
                    <a:lnTo>
                      <a:pt x="6" y="272"/>
                    </a:lnTo>
                    <a:lnTo>
                      <a:pt x="8" y="282"/>
                    </a:lnTo>
                    <a:lnTo>
                      <a:pt x="13" y="290"/>
                    </a:lnTo>
                    <a:lnTo>
                      <a:pt x="17" y="298"/>
                    </a:lnTo>
                    <a:lnTo>
                      <a:pt x="23" y="305"/>
                    </a:lnTo>
                    <a:lnTo>
                      <a:pt x="30" y="312"/>
                    </a:lnTo>
                    <a:lnTo>
                      <a:pt x="37" y="318"/>
                    </a:lnTo>
                    <a:lnTo>
                      <a:pt x="45" y="324"/>
                    </a:lnTo>
                    <a:lnTo>
                      <a:pt x="53" y="329"/>
                    </a:lnTo>
                    <a:lnTo>
                      <a:pt x="72" y="337"/>
                    </a:lnTo>
                    <a:lnTo>
                      <a:pt x="93" y="344"/>
                    </a:lnTo>
                    <a:lnTo>
                      <a:pt x="114" y="349"/>
                    </a:lnTo>
                    <a:lnTo>
                      <a:pt x="114" y="349"/>
                    </a:lnTo>
                    <a:lnTo>
                      <a:pt x="132" y="355"/>
                    </a:lnTo>
                    <a:lnTo>
                      <a:pt x="151" y="362"/>
                    </a:lnTo>
                    <a:lnTo>
                      <a:pt x="169" y="369"/>
                    </a:lnTo>
                    <a:lnTo>
                      <a:pt x="188" y="377"/>
                    </a:lnTo>
                    <a:lnTo>
                      <a:pt x="205" y="386"/>
                    </a:lnTo>
                    <a:lnTo>
                      <a:pt x="223" y="395"/>
                    </a:lnTo>
                    <a:lnTo>
                      <a:pt x="240" y="404"/>
                    </a:lnTo>
                    <a:lnTo>
                      <a:pt x="258" y="415"/>
                    </a:lnTo>
                    <a:lnTo>
                      <a:pt x="274" y="426"/>
                    </a:lnTo>
                    <a:lnTo>
                      <a:pt x="289" y="438"/>
                    </a:lnTo>
                    <a:lnTo>
                      <a:pt x="305" y="450"/>
                    </a:lnTo>
                    <a:lnTo>
                      <a:pt x="319" y="462"/>
                    </a:lnTo>
                    <a:lnTo>
                      <a:pt x="334" y="476"/>
                    </a:lnTo>
                    <a:lnTo>
                      <a:pt x="347" y="490"/>
                    </a:lnTo>
                    <a:lnTo>
                      <a:pt x="360" y="504"/>
                    </a:lnTo>
                    <a:lnTo>
                      <a:pt x="373" y="519"/>
                    </a:lnTo>
                    <a:lnTo>
                      <a:pt x="373" y="519"/>
                    </a:lnTo>
                    <a:lnTo>
                      <a:pt x="381" y="531"/>
                    </a:lnTo>
                    <a:lnTo>
                      <a:pt x="388" y="544"/>
                    </a:lnTo>
                    <a:lnTo>
                      <a:pt x="395" y="555"/>
                    </a:lnTo>
                    <a:lnTo>
                      <a:pt x="401" y="568"/>
                    </a:lnTo>
                    <a:lnTo>
                      <a:pt x="411" y="594"/>
                    </a:lnTo>
                    <a:lnTo>
                      <a:pt x="421" y="621"/>
                    </a:lnTo>
                    <a:lnTo>
                      <a:pt x="486" y="672"/>
                    </a:lnTo>
                    <a:close/>
                  </a:path>
                </a:pathLst>
              </a:custGeom>
              <a:solidFill>
                <a:srgbClr val="F5DBC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67" name="Freeform 12">
                <a:extLst>
                  <a:ext uri="{FF2B5EF4-FFF2-40B4-BE49-F238E27FC236}">
                    <a16:creationId xmlns:a16="http://schemas.microsoft.com/office/drawing/2014/main" id="{C6F780AF-4484-54BF-2214-F8D6C574B60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05" y="1410"/>
                <a:ext cx="287" cy="238"/>
              </a:xfrm>
              <a:custGeom>
                <a:avLst/>
                <a:gdLst>
                  <a:gd name="T0" fmla="*/ 507 w 862"/>
                  <a:gd name="T1" fmla="*/ 683 h 714"/>
                  <a:gd name="T2" fmla="*/ 585 w 862"/>
                  <a:gd name="T3" fmla="*/ 708 h 714"/>
                  <a:gd name="T4" fmla="*/ 671 w 862"/>
                  <a:gd name="T5" fmla="*/ 712 h 714"/>
                  <a:gd name="T6" fmla="*/ 742 w 862"/>
                  <a:gd name="T7" fmla="*/ 701 h 714"/>
                  <a:gd name="T8" fmla="*/ 780 w 862"/>
                  <a:gd name="T9" fmla="*/ 686 h 714"/>
                  <a:gd name="T10" fmla="*/ 813 w 862"/>
                  <a:gd name="T11" fmla="*/ 665 h 714"/>
                  <a:gd name="T12" fmla="*/ 840 w 862"/>
                  <a:gd name="T13" fmla="*/ 637 h 714"/>
                  <a:gd name="T14" fmla="*/ 858 w 862"/>
                  <a:gd name="T15" fmla="*/ 603 h 714"/>
                  <a:gd name="T16" fmla="*/ 845 w 862"/>
                  <a:gd name="T17" fmla="*/ 577 h 714"/>
                  <a:gd name="T18" fmla="*/ 783 w 862"/>
                  <a:gd name="T19" fmla="*/ 517 h 714"/>
                  <a:gd name="T20" fmla="*/ 721 w 862"/>
                  <a:gd name="T21" fmla="*/ 459 h 714"/>
                  <a:gd name="T22" fmla="*/ 684 w 862"/>
                  <a:gd name="T23" fmla="*/ 411 h 714"/>
                  <a:gd name="T24" fmla="*/ 658 w 862"/>
                  <a:gd name="T25" fmla="*/ 355 h 714"/>
                  <a:gd name="T26" fmla="*/ 651 w 862"/>
                  <a:gd name="T27" fmla="*/ 310 h 714"/>
                  <a:gd name="T28" fmla="*/ 642 w 862"/>
                  <a:gd name="T29" fmla="*/ 238 h 714"/>
                  <a:gd name="T30" fmla="*/ 615 w 862"/>
                  <a:gd name="T31" fmla="*/ 182 h 714"/>
                  <a:gd name="T32" fmla="*/ 583 w 862"/>
                  <a:gd name="T33" fmla="*/ 145 h 714"/>
                  <a:gd name="T34" fmla="*/ 533 w 862"/>
                  <a:gd name="T35" fmla="*/ 85 h 714"/>
                  <a:gd name="T36" fmla="*/ 485 w 862"/>
                  <a:gd name="T37" fmla="*/ 36 h 714"/>
                  <a:gd name="T38" fmla="*/ 453 w 862"/>
                  <a:gd name="T39" fmla="*/ 17 h 714"/>
                  <a:gd name="T40" fmla="*/ 431 w 862"/>
                  <a:gd name="T41" fmla="*/ 9 h 714"/>
                  <a:gd name="T42" fmla="*/ 359 w 862"/>
                  <a:gd name="T43" fmla="*/ 2 h 714"/>
                  <a:gd name="T44" fmla="*/ 247 w 862"/>
                  <a:gd name="T45" fmla="*/ 3 h 714"/>
                  <a:gd name="T46" fmla="*/ 191 w 862"/>
                  <a:gd name="T47" fmla="*/ 7 h 714"/>
                  <a:gd name="T48" fmla="*/ 126 w 862"/>
                  <a:gd name="T49" fmla="*/ 20 h 714"/>
                  <a:gd name="T50" fmla="*/ 105 w 862"/>
                  <a:gd name="T51" fmla="*/ 31 h 714"/>
                  <a:gd name="T52" fmla="*/ 97 w 862"/>
                  <a:gd name="T53" fmla="*/ 43 h 714"/>
                  <a:gd name="T54" fmla="*/ 74 w 862"/>
                  <a:gd name="T55" fmla="*/ 61 h 714"/>
                  <a:gd name="T56" fmla="*/ 62 w 862"/>
                  <a:gd name="T57" fmla="*/ 56 h 714"/>
                  <a:gd name="T58" fmla="*/ 46 w 862"/>
                  <a:gd name="T59" fmla="*/ 62 h 714"/>
                  <a:gd name="T60" fmla="*/ 31 w 862"/>
                  <a:gd name="T61" fmla="*/ 74 h 714"/>
                  <a:gd name="T62" fmla="*/ 13 w 862"/>
                  <a:gd name="T63" fmla="*/ 102 h 714"/>
                  <a:gd name="T64" fmla="*/ 3 w 862"/>
                  <a:gd name="T65" fmla="*/ 138 h 714"/>
                  <a:gd name="T66" fmla="*/ 1 w 862"/>
                  <a:gd name="T67" fmla="*/ 203 h 714"/>
                  <a:gd name="T68" fmla="*/ 3 w 862"/>
                  <a:gd name="T69" fmla="*/ 260 h 714"/>
                  <a:gd name="T70" fmla="*/ 13 w 862"/>
                  <a:gd name="T71" fmla="*/ 290 h 714"/>
                  <a:gd name="T72" fmla="*/ 30 w 862"/>
                  <a:gd name="T73" fmla="*/ 312 h 714"/>
                  <a:gd name="T74" fmla="*/ 53 w 862"/>
                  <a:gd name="T75" fmla="*/ 329 h 714"/>
                  <a:gd name="T76" fmla="*/ 114 w 862"/>
                  <a:gd name="T77" fmla="*/ 349 h 714"/>
                  <a:gd name="T78" fmla="*/ 151 w 862"/>
                  <a:gd name="T79" fmla="*/ 362 h 714"/>
                  <a:gd name="T80" fmla="*/ 205 w 862"/>
                  <a:gd name="T81" fmla="*/ 386 h 714"/>
                  <a:gd name="T82" fmla="*/ 258 w 862"/>
                  <a:gd name="T83" fmla="*/ 415 h 714"/>
                  <a:gd name="T84" fmla="*/ 305 w 862"/>
                  <a:gd name="T85" fmla="*/ 450 h 714"/>
                  <a:gd name="T86" fmla="*/ 347 w 862"/>
                  <a:gd name="T87" fmla="*/ 490 h 714"/>
                  <a:gd name="T88" fmla="*/ 373 w 862"/>
                  <a:gd name="T89" fmla="*/ 519 h 714"/>
                  <a:gd name="T90" fmla="*/ 395 w 862"/>
                  <a:gd name="T91" fmla="*/ 555 h 714"/>
                  <a:gd name="T92" fmla="*/ 421 w 862"/>
                  <a:gd name="T93" fmla="*/ 621 h 7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862" h="714">
                    <a:moveTo>
                      <a:pt x="486" y="672"/>
                    </a:moveTo>
                    <a:lnTo>
                      <a:pt x="486" y="672"/>
                    </a:lnTo>
                    <a:lnTo>
                      <a:pt x="507" y="683"/>
                    </a:lnTo>
                    <a:lnTo>
                      <a:pt x="532" y="694"/>
                    </a:lnTo>
                    <a:lnTo>
                      <a:pt x="557" y="702"/>
                    </a:lnTo>
                    <a:lnTo>
                      <a:pt x="585" y="708"/>
                    </a:lnTo>
                    <a:lnTo>
                      <a:pt x="613" y="711"/>
                    </a:lnTo>
                    <a:lnTo>
                      <a:pt x="642" y="714"/>
                    </a:lnTo>
                    <a:lnTo>
                      <a:pt x="671" y="712"/>
                    </a:lnTo>
                    <a:lnTo>
                      <a:pt x="700" y="710"/>
                    </a:lnTo>
                    <a:lnTo>
                      <a:pt x="728" y="704"/>
                    </a:lnTo>
                    <a:lnTo>
                      <a:pt x="742" y="701"/>
                    </a:lnTo>
                    <a:lnTo>
                      <a:pt x="755" y="697"/>
                    </a:lnTo>
                    <a:lnTo>
                      <a:pt x="768" y="692"/>
                    </a:lnTo>
                    <a:lnTo>
                      <a:pt x="780" y="686"/>
                    </a:lnTo>
                    <a:lnTo>
                      <a:pt x="792" y="680"/>
                    </a:lnTo>
                    <a:lnTo>
                      <a:pt x="802" y="673"/>
                    </a:lnTo>
                    <a:lnTo>
                      <a:pt x="813" y="665"/>
                    </a:lnTo>
                    <a:lnTo>
                      <a:pt x="822" y="657"/>
                    </a:lnTo>
                    <a:lnTo>
                      <a:pt x="831" y="647"/>
                    </a:lnTo>
                    <a:lnTo>
                      <a:pt x="840" y="637"/>
                    </a:lnTo>
                    <a:lnTo>
                      <a:pt x="847" y="626"/>
                    </a:lnTo>
                    <a:lnTo>
                      <a:pt x="852" y="615"/>
                    </a:lnTo>
                    <a:lnTo>
                      <a:pt x="858" y="603"/>
                    </a:lnTo>
                    <a:lnTo>
                      <a:pt x="862" y="589"/>
                    </a:lnTo>
                    <a:lnTo>
                      <a:pt x="845" y="577"/>
                    </a:lnTo>
                    <a:lnTo>
                      <a:pt x="845" y="577"/>
                    </a:lnTo>
                    <a:lnTo>
                      <a:pt x="830" y="561"/>
                    </a:lnTo>
                    <a:lnTo>
                      <a:pt x="814" y="546"/>
                    </a:lnTo>
                    <a:lnTo>
                      <a:pt x="783" y="517"/>
                    </a:lnTo>
                    <a:lnTo>
                      <a:pt x="750" y="488"/>
                    </a:lnTo>
                    <a:lnTo>
                      <a:pt x="735" y="474"/>
                    </a:lnTo>
                    <a:lnTo>
                      <a:pt x="721" y="459"/>
                    </a:lnTo>
                    <a:lnTo>
                      <a:pt x="707" y="444"/>
                    </a:lnTo>
                    <a:lnTo>
                      <a:pt x="696" y="429"/>
                    </a:lnTo>
                    <a:lnTo>
                      <a:pt x="684" y="411"/>
                    </a:lnTo>
                    <a:lnTo>
                      <a:pt x="674" y="394"/>
                    </a:lnTo>
                    <a:lnTo>
                      <a:pt x="665" y="375"/>
                    </a:lnTo>
                    <a:lnTo>
                      <a:pt x="658" y="355"/>
                    </a:lnTo>
                    <a:lnTo>
                      <a:pt x="654" y="333"/>
                    </a:lnTo>
                    <a:lnTo>
                      <a:pt x="651" y="310"/>
                    </a:lnTo>
                    <a:lnTo>
                      <a:pt x="651" y="310"/>
                    </a:lnTo>
                    <a:lnTo>
                      <a:pt x="649" y="283"/>
                    </a:lnTo>
                    <a:lnTo>
                      <a:pt x="647" y="260"/>
                    </a:lnTo>
                    <a:lnTo>
                      <a:pt x="642" y="238"/>
                    </a:lnTo>
                    <a:lnTo>
                      <a:pt x="635" y="219"/>
                    </a:lnTo>
                    <a:lnTo>
                      <a:pt x="627" y="201"/>
                    </a:lnTo>
                    <a:lnTo>
                      <a:pt x="615" y="182"/>
                    </a:lnTo>
                    <a:lnTo>
                      <a:pt x="601" y="164"/>
                    </a:lnTo>
                    <a:lnTo>
                      <a:pt x="583" y="145"/>
                    </a:lnTo>
                    <a:lnTo>
                      <a:pt x="583" y="145"/>
                    </a:lnTo>
                    <a:lnTo>
                      <a:pt x="567" y="126"/>
                    </a:lnTo>
                    <a:lnTo>
                      <a:pt x="550" y="106"/>
                    </a:lnTo>
                    <a:lnTo>
                      <a:pt x="533" y="85"/>
                    </a:lnTo>
                    <a:lnTo>
                      <a:pt x="514" y="64"/>
                    </a:lnTo>
                    <a:lnTo>
                      <a:pt x="495" y="46"/>
                    </a:lnTo>
                    <a:lnTo>
                      <a:pt x="485" y="36"/>
                    </a:lnTo>
                    <a:lnTo>
                      <a:pt x="475" y="29"/>
                    </a:lnTo>
                    <a:lnTo>
                      <a:pt x="463" y="23"/>
                    </a:lnTo>
                    <a:lnTo>
                      <a:pt x="453" y="17"/>
                    </a:lnTo>
                    <a:lnTo>
                      <a:pt x="441" y="12"/>
                    </a:lnTo>
                    <a:lnTo>
                      <a:pt x="431" y="9"/>
                    </a:lnTo>
                    <a:lnTo>
                      <a:pt x="431" y="9"/>
                    </a:lnTo>
                    <a:lnTo>
                      <a:pt x="419" y="6"/>
                    </a:lnTo>
                    <a:lnTo>
                      <a:pt x="402" y="4"/>
                    </a:lnTo>
                    <a:lnTo>
                      <a:pt x="359" y="2"/>
                    </a:lnTo>
                    <a:lnTo>
                      <a:pt x="304" y="0"/>
                    </a:lnTo>
                    <a:lnTo>
                      <a:pt x="276" y="2"/>
                    </a:lnTo>
                    <a:lnTo>
                      <a:pt x="247" y="3"/>
                    </a:lnTo>
                    <a:lnTo>
                      <a:pt x="247" y="3"/>
                    </a:lnTo>
                    <a:lnTo>
                      <a:pt x="218" y="4"/>
                    </a:lnTo>
                    <a:lnTo>
                      <a:pt x="191" y="7"/>
                    </a:lnTo>
                    <a:lnTo>
                      <a:pt x="167" y="11"/>
                    </a:lnTo>
                    <a:lnTo>
                      <a:pt x="145" y="16"/>
                    </a:lnTo>
                    <a:lnTo>
                      <a:pt x="126" y="20"/>
                    </a:lnTo>
                    <a:lnTo>
                      <a:pt x="118" y="24"/>
                    </a:lnTo>
                    <a:lnTo>
                      <a:pt x="111" y="27"/>
                    </a:lnTo>
                    <a:lnTo>
                      <a:pt x="105" y="31"/>
                    </a:lnTo>
                    <a:lnTo>
                      <a:pt x="102" y="34"/>
                    </a:lnTo>
                    <a:lnTo>
                      <a:pt x="99" y="39"/>
                    </a:lnTo>
                    <a:lnTo>
                      <a:pt x="97" y="43"/>
                    </a:lnTo>
                    <a:lnTo>
                      <a:pt x="78" y="64"/>
                    </a:lnTo>
                    <a:lnTo>
                      <a:pt x="78" y="64"/>
                    </a:lnTo>
                    <a:lnTo>
                      <a:pt x="74" y="61"/>
                    </a:lnTo>
                    <a:lnTo>
                      <a:pt x="71" y="59"/>
                    </a:lnTo>
                    <a:lnTo>
                      <a:pt x="67" y="57"/>
                    </a:lnTo>
                    <a:lnTo>
                      <a:pt x="62" y="56"/>
                    </a:lnTo>
                    <a:lnTo>
                      <a:pt x="58" y="57"/>
                    </a:lnTo>
                    <a:lnTo>
                      <a:pt x="52" y="59"/>
                    </a:lnTo>
                    <a:lnTo>
                      <a:pt x="46" y="62"/>
                    </a:lnTo>
                    <a:lnTo>
                      <a:pt x="39" y="66"/>
                    </a:lnTo>
                    <a:lnTo>
                      <a:pt x="39" y="66"/>
                    </a:lnTo>
                    <a:lnTo>
                      <a:pt x="31" y="74"/>
                    </a:lnTo>
                    <a:lnTo>
                      <a:pt x="24" y="82"/>
                    </a:lnTo>
                    <a:lnTo>
                      <a:pt x="17" y="91"/>
                    </a:lnTo>
                    <a:lnTo>
                      <a:pt x="13" y="102"/>
                    </a:lnTo>
                    <a:lnTo>
                      <a:pt x="9" y="113"/>
                    </a:lnTo>
                    <a:lnTo>
                      <a:pt x="6" y="125"/>
                    </a:lnTo>
                    <a:lnTo>
                      <a:pt x="3" y="138"/>
                    </a:lnTo>
                    <a:lnTo>
                      <a:pt x="2" y="151"/>
                    </a:lnTo>
                    <a:lnTo>
                      <a:pt x="0" y="177"/>
                    </a:lnTo>
                    <a:lnTo>
                      <a:pt x="1" y="203"/>
                    </a:lnTo>
                    <a:lnTo>
                      <a:pt x="2" y="248"/>
                    </a:lnTo>
                    <a:lnTo>
                      <a:pt x="2" y="248"/>
                    </a:lnTo>
                    <a:lnTo>
                      <a:pt x="3" y="260"/>
                    </a:lnTo>
                    <a:lnTo>
                      <a:pt x="6" y="272"/>
                    </a:lnTo>
                    <a:lnTo>
                      <a:pt x="8" y="282"/>
                    </a:lnTo>
                    <a:lnTo>
                      <a:pt x="13" y="290"/>
                    </a:lnTo>
                    <a:lnTo>
                      <a:pt x="17" y="298"/>
                    </a:lnTo>
                    <a:lnTo>
                      <a:pt x="23" y="305"/>
                    </a:lnTo>
                    <a:lnTo>
                      <a:pt x="30" y="312"/>
                    </a:lnTo>
                    <a:lnTo>
                      <a:pt x="37" y="318"/>
                    </a:lnTo>
                    <a:lnTo>
                      <a:pt x="45" y="324"/>
                    </a:lnTo>
                    <a:lnTo>
                      <a:pt x="53" y="329"/>
                    </a:lnTo>
                    <a:lnTo>
                      <a:pt x="72" y="337"/>
                    </a:lnTo>
                    <a:lnTo>
                      <a:pt x="93" y="344"/>
                    </a:lnTo>
                    <a:lnTo>
                      <a:pt x="114" y="349"/>
                    </a:lnTo>
                    <a:lnTo>
                      <a:pt x="114" y="349"/>
                    </a:lnTo>
                    <a:lnTo>
                      <a:pt x="132" y="355"/>
                    </a:lnTo>
                    <a:lnTo>
                      <a:pt x="151" y="362"/>
                    </a:lnTo>
                    <a:lnTo>
                      <a:pt x="169" y="369"/>
                    </a:lnTo>
                    <a:lnTo>
                      <a:pt x="188" y="377"/>
                    </a:lnTo>
                    <a:lnTo>
                      <a:pt x="205" y="386"/>
                    </a:lnTo>
                    <a:lnTo>
                      <a:pt x="223" y="395"/>
                    </a:lnTo>
                    <a:lnTo>
                      <a:pt x="240" y="404"/>
                    </a:lnTo>
                    <a:lnTo>
                      <a:pt x="258" y="415"/>
                    </a:lnTo>
                    <a:lnTo>
                      <a:pt x="274" y="426"/>
                    </a:lnTo>
                    <a:lnTo>
                      <a:pt x="289" y="438"/>
                    </a:lnTo>
                    <a:lnTo>
                      <a:pt x="305" y="450"/>
                    </a:lnTo>
                    <a:lnTo>
                      <a:pt x="319" y="462"/>
                    </a:lnTo>
                    <a:lnTo>
                      <a:pt x="334" y="476"/>
                    </a:lnTo>
                    <a:lnTo>
                      <a:pt x="347" y="490"/>
                    </a:lnTo>
                    <a:lnTo>
                      <a:pt x="360" y="504"/>
                    </a:lnTo>
                    <a:lnTo>
                      <a:pt x="373" y="519"/>
                    </a:lnTo>
                    <a:lnTo>
                      <a:pt x="373" y="519"/>
                    </a:lnTo>
                    <a:lnTo>
                      <a:pt x="381" y="531"/>
                    </a:lnTo>
                    <a:lnTo>
                      <a:pt x="388" y="544"/>
                    </a:lnTo>
                    <a:lnTo>
                      <a:pt x="395" y="555"/>
                    </a:lnTo>
                    <a:lnTo>
                      <a:pt x="401" y="568"/>
                    </a:lnTo>
                    <a:lnTo>
                      <a:pt x="411" y="594"/>
                    </a:lnTo>
                    <a:lnTo>
                      <a:pt x="421" y="621"/>
                    </a:lnTo>
                    <a:lnTo>
                      <a:pt x="486" y="672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68" name="Freeform 13">
                <a:extLst>
                  <a:ext uri="{FF2B5EF4-FFF2-40B4-BE49-F238E27FC236}">
                    <a16:creationId xmlns:a16="http://schemas.microsoft.com/office/drawing/2014/main" id="{76AC8F9F-4504-3836-7514-8B4E803C54B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21" y="1636"/>
                <a:ext cx="412" cy="626"/>
              </a:xfrm>
              <a:custGeom>
                <a:avLst/>
                <a:gdLst>
                  <a:gd name="T0" fmla="*/ 104 w 1235"/>
                  <a:gd name="T1" fmla="*/ 228 h 1877"/>
                  <a:gd name="T2" fmla="*/ 137 w 1235"/>
                  <a:gd name="T3" fmla="*/ 171 h 1877"/>
                  <a:gd name="T4" fmla="*/ 180 w 1235"/>
                  <a:gd name="T5" fmla="*/ 122 h 1877"/>
                  <a:gd name="T6" fmla="*/ 260 w 1235"/>
                  <a:gd name="T7" fmla="*/ 64 h 1877"/>
                  <a:gd name="T8" fmla="*/ 386 w 1235"/>
                  <a:gd name="T9" fmla="*/ 16 h 1877"/>
                  <a:gd name="T10" fmla="*/ 516 w 1235"/>
                  <a:gd name="T11" fmla="*/ 0 h 1877"/>
                  <a:gd name="T12" fmla="*/ 604 w 1235"/>
                  <a:gd name="T13" fmla="*/ 3 h 1877"/>
                  <a:gd name="T14" fmla="*/ 732 w 1235"/>
                  <a:gd name="T15" fmla="*/ 23 h 1877"/>
                  <a:gd name="T16" fmla="*/ 857 w 1235"/>
                  <a:gd name="T17" fmla="*/ 58 h 1877"/>
                  <a:gd name="T18" fmla="*/ 967 w 1235"/>
                  <a:gd name="T19" fmla="*/ 112 h 1877"/>
                  <a:gd name="T20" fmla="*/ 1026 w 1235"/>
                  <a:gd name="T21" fmla="*/ 165 h 1877"/>
                  <a:gd name="T22" fmla="*/ 1085 w 1235"/>
                  <a:gd name="T23" fmla="*/ 251 h 1877"/>
                  <a:gd name="T24" fmla="*/ 1125 w 1235"/>
                  <a:gd name="T25" fmla="*/ 321 h 1877"/>
                  <a:gd name="T26" fmla="*/ 1151 w 1235"/>
                  <a:gd name="T27" fmla="*/ 314 h 1877"/>
                  <a:gd name="T28" fmla="*/ 1179 w 1235"/>
                  <a:gd name="T29" fmla="*/ 321 h 1877"/>
                  <a:gd name="T30" fmla="*/ 1191 w 1235"/>
                  <a:gd name="T31" fmla="*/ 329 h 1877"/>
                  <a:gd name="T32" fmla="*/ 1215 w 1235"/>
                  <a:gd name="T33" fmla="*/ 360 h 1877"/>
                  <a:gd name="T34" fmla="*/ 1230 w 1235"/>
                  <a:gd name="T35" fmla="*/ 421 h 1877"/>
                  <a:gd name="T36" fmla="*/ 1235 w 1235"/>
                  <a:gd name="T37" fmla="*/ 498 h 1877"/>
                  <a:gd name="T38" fmla="*/ 1222 w 1235"/>
                  <a:gd name="T39" fmla="*/ 578 h 1877"/>
                  <a:gd name="T40" fmla="*/ 1186 w 1235"/>
                  <a:gd name="T41" fmla="*/ 658 h 1877"/>
                  <a:gd name="T42" fmla="*/ 1153 w 1235"/>
                  <a:gd name="T43" fmla="*/ 694 h 1877"/>
                  <a:gd name="T44" fmla="*/ 1119 w 1235"/>
                  <a:gd name="T45" fmla="*/ 709 h 1877"/>
                  <a:gd name="T46" fmla="*/ 1078 w 1235"/>
                  <a:gd name="T47" fmla="*/ 707 h 1877"/>
                  <a:gd name="T48" fmla="*/ 1028 w 1235"/>
                  <a:gd name="T49" fmla="*/ 743 h 1877"/>
                  <a:gd name="T50" fmla="*/ 1041 w 1235"/>
                  <a:gd name="T51" fmla="*/ 940 h 1877"/>
                  <a:gd name="T52" fmla="*/ 1050 w 1235"/>
                  <a:gd name="T53" fmla="*/ 1059 h 1877"/>
                  <a:gd name="T54" fmla="*/ 1044 w 1235"/>
                  <a:gd name="T55" fmla="*/ 1093 h 1877"/>
                  <a:gd name="T56" fmla="*/ 993 w 1235"/>
                  <a:gd name="T57" fmla="*/ 1177 h 1877"/>
                  <a:gd name="T58" fmla="*/ 955 w 1235"/>
                  <a:gd name="T59" fmla="*/ 1237 h 1877"/>
                  <a:gd name="T60" fmla="*/ 864 w 1235"/>
                  <a:gd name="T61" fmla="*/ 1410 h 1877"/>
                  <a:gd name="T62" fmla="*/ 760 w 1235"/>
                  <a:gd name="T63" fmla="*/ 1582 h 1877"/>
                  <a:gd name="T64" fmla="*/ 684 w 1235"/>
                  <a:gd name="T65" fmla="*/ 1730 h 1877"/>
                  <a:gd name="T66" fmla="*/ 647 w 1235"/>
                  <a:gd name="T67" fmla="*/ 1834 h 1877"/>
                  <a:gd name="T68" fmla="*/ 575 w 1235"/>
                  <a:gd name="T69" fmla="*/ 1781 h 1877"/>
                  <a:gd name="T70" fmla="*/ 442 w 1235"/>
                  <a:gd name="T71" fmla="*/ 1542 h 1877"/>
                  <a:gd name="T72" fmla="*/ 334 w 1235"/>
                  <a:gd name="T73" fmla="*/ 1327 h 1877"/>
                  <a:gd name="T74" fmla="*/ 291 w 1235"/>
                  <a:gd name="T75" fmla="*/ 1250 h 1877"/>
                  <a:gd name="T76" fmla="*/ 257 w 1235"/>
                  <a:gd name="T77" fmla="*/ 1171 h 1877"/>
                  <a:gd name="T78" fmla="*/ 252 w 1235"/>
                  <a:gd name="T79" fmla="*/ 1123 h 1877"/>
                  <a:gd name="T80" fmla="*/ 255 w 1235"/>
                  <a:gd name="T81" fmla="*/ 1025 h 1877"/>
                  <a:gd name="T82" fmla="*/ 244 w 1235"/>
                  <a:gd name="T83" fmla="*/ 979 h 1877"/>
                  <a:gd name="T84" fmla="*/ 241 w 1235"/>
                  <a:gd name="T85" fmla="*/ 906 h 1877"/>
                  <a:gd name="T86" fmla="*/ 187 w 1235"/>
                  <a:gd name="T87" fmla="*/ 811 h 1877"/>
                  <a:gd name="T88" fmla="*/ 122 w 1235"/>
                  <a:gd name="T89" fmla="*/ 735 h 1877"/>
                  <a:gd name="T90" fmla="*/ 100 w 1235"/>
                  <a:gd name="T91" fmla="*/ 729 h 1877"/>
                  <a:gd name="T92" fmla="*/ 69 w 1235"/>
                  <a:gd name="T93" fmla="*/ 686 h 1877"/>
                  <a:gd name="T94" fmla="*/ 39 w 1235"/>
                  <a:gd name="T95" fmla="*/ 592 h 1877"/>
                  <a:gd name="T96" fmla="*/ 20 w 1235"/>
                  <a:gd name="T97" fmla="*/ 543 h 1877"/>
                  <a:gd name="T98" fmla="*/ 0 w 1235"/>
                  <a:gd name="T99" fmla="*/ 482 h 1877"/>
                  <a:gd name="T100" fmla="*/ 6 w 1235"/>
                  <a:gd name="T101" fmla="*/ 449 h 1877"/>
                  <a:gd name="T102" fmla="*/ 35 w 1235"/>
                  <a:gd name="T103" fmla="*/ 439 h 1877"/>
                  <a:gd name="T104" fmla="*/ 87 w 1235"/>
                  <a:gd name="T105" fmla="*/ 450 h 1877"/>
                  <a:gd name="T106" fmla="*/ 79 w 1235"/>
                  <a:gd name="T107" fmla="*/ 322 h 18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1235" h="1877">
                    <a:moveTo>
                      <a:pt x="92" y="260"/>
                    </a:moveTo>
                    <a:lnTo>
                      <a:pt x="92" y="260"/>
                    </a:lnTo>
                    <a:lnTo>
                      <a:pt x="97" y="244"/>
                    </a:lnTo>
                    <a:lnTo>
                      <a:pt x="104" y="228"/>
                    </a:lnTo>
                    <a:lnTo>
                      <a:pt x="111" y="212"/>
                    </a:lnTo>
                    <a:lnTo>
                      <a:pt x="119" y="199"/>
                    </a:lnTo>
                    <a:lnTo>
                      <a:pt x="127" y="185"/>
                    </a:lnTo>
                    <a:lnTo>
                      <a:pt x="137" y="171"/>
                    </a:lnTo>
                    <a:lnTo>
                      <a:pt x="147" y="158"/>
                    </a:lnTo>
                    <a:lnTo>
                      <a:pt x="157" y="145"/>
                    </a:lnTo>
                    <a:lnTo>
                      <a:pt x="169" y="132"/>
                    </a:lnTo>
                    <a:lnTo>
                      <a:pt x="180" y="122"/>
                    </a:lnTo>
                    <a:lnTo>
                      <a:pt x="193" y="110"/>
                    </a:lnTo>
                    <a:lnTo>
                      <a:pt x="206" y="100"/>
                    </a:lnTo>
                    <a:lnTo>
                      <a:pt x="233" y="81"/>
                    </a:lnTo>
                    <a:lnTo>
                      <a:pt x="260" y="64"/>
                    </a:lnTo>
                    <a:lnTo>
                      <a:pt x="291" y="48"/>
                    </a:lnTo>
                    <a:lnTo>
                      <a:pt x="322" y="36"/>
                    </a:lnTo>
                    <a:lnTo>
                      <a:pt x="353" y="24"/>
                    </a:lnTo>
                    <a:lnTo>
                      <a:pt x="386" y="16"/>
                    </a:lnTo>
                    <a:lnTo>
                      <a:pt x="418" y="9"/>
                    </a:lnTo>
                    <a:lnTo>
                      <a:pt x="451" y="3"/>
                    </a:lnTo>
                    <a:lnTo>
                      <a:pt x="483" y="1"/>
                    </a:lnTo>
                    <a:lnTo>
                      <a:pt x="516" y="0"/>
                    </a:lnTo>
                    <a:lnTo>
                      <a:pt x="516" y="0"/>
                    </a:lnTo>
                    <a:lnTo>
                      <a:pt x="545" y="0"/>
                    </a:lnTo>
                    <a:lnTo>
                      <a:pt x="574" y="1"/>
                    </a:lnTo>
                    <a:lnTo>
                      <a:pt x="604" y="3"/>
                    </a:lnTo>
                    <a:lnTo>
                      <a:pt x="637" y="7"/>
                    </a:lnTo>
                    <a:lnTo>
                      <a:pt x="668" y="11"/>
                    </a:lnTo>
                    <a:lnTo>
                      <a:pt x="701" y="16"/>
                    </a:lnTo>
                    <a:lnTo>
                      <a:pt x="732" y="23"/>
                    </a:lnTo>
                    <a:lnTo>
                      <a:pt x="765" y="30"/>
                    </a:lnTo>
                    <a:lnTo>
                      <a:pt x="796" y="38"/>
                    </a:lnTo>
                    <a:lnTo>
                      <a:pt x="827" y="47"/>
                    </a:lnTo>
                    <a:lnTo>
                      <a:pt x="857" y="58"/>
                    </a:lnTo>
                    <a:lnTo>
                      <a:pt x="888" y="71"/>
                    </a:lnTo>
                    <a:lnTo>
                      <a:pt x="916" y="83"/>
                    </a:lnTo>
                    <a:lnTo>
                      <a:pt x="942" y="97"/>
                    </a:lnTo>
                    <a:lnTo>
                      <a:pt x="967" y="112"/>
                    </a:lnTo>
                    <a:lnTo>
                      <a:pt x="990" y="130"/>
                    </a:lnTo>
                    <a:lnTo>
                      <a:pt x="990" y="130"/>
                    </a:lnTo>
                    <a:lnTo>
                      <a:pt x="1008" y="146"/>
                    </a:lnTo>
                    <a:lnTo>
                      <a:pt x="1026" y="165"/>
                    </a:lnTo>
                    <a:lnTo>
                      <a:pt x="1042" y="185"/>
                    </a:lnTo>
                    <a:lnTo>
                      <a:pt x="1057" y="207"/>
                    </a:lnTo>
                    <a:lnTo>
                      <a:pt x="1071" y="229"/>
                    </a:lnTo>
                    <a:lnTo>
                      <a:pt x="1085" y="251"/>
                    </a:lnTo>
                    <a:lnTo>
                      <a:pt x="1097" y="273"/>
                    </a:lnTo>
                    <a:lnTo>
                      <a:pt x="1107" y="294"/>
                    </a:lnTo>
                    <a:lnTo>
                      <a:pt x="1125" y="321"/>
                    </a:lnTo>
                    <a:lnTo>
                      <a:pt x="1125" y="321"/>
                    </a:lnTo>
                    <a:lnTo>
                      <a:pt x="1130" y="318"/>
                    </a:lnTo>
                    <a:lnTo>
                      <a:pt x="1137" y="316"/>
                    </a:lnTo>
                    <a:lnTo>
                      <a:pt x="1144" y="315"/>
                    </a:lnTo>
                    <a:lnTo>
                      <a:pt x="1151" y="314"/>
                    </a:lnTo>
                    <a:lnTo>
                      <a:pt x="1158" y="314"/>
                    </a:lnTo>
                    <a:lnTo>
                      <a:pt x="1165" y="315"/>
                    </a:lnTo>
                    <a:lnTo>
                      <a:pt x="1172" y="317"/>
                    </a:lnTo>
                    <a:lnTo>
                      <a:pt x="1179" y="321"/>
                    </a:lnTo>
                    <a:lnTo>
                      <a:pt x="1179" y="321"/>
                    </a:lnTo>
                    <a:lnTo>
                      <a:pt x="1185" y="324"/>
                    </a:lnTo>
                    <a:lnTo>
                      <a:pt x="1191" y="329"/>
                    </a:lnTo>
                    <a:lnTo>
                      <a:pt x="1191" y="329"/>
                    </a:lnTo>
                    <a:lnTo>
                      <a:pt x="1199" y="336"/>
                    </a:lnTo>
                    <a:lnTo>
                      <a:pt x="1205" y="343"/>
                    </a:lnTo>
                    <a:lnTo>
                      <a:pt x="1211" y="351"/>
                    </a:lnTo>
                    <a:lnTo>
                      <a:pt x="1215" y="360"/>
                    </a:lnTo>
                    <a:lnTo>
                      <a:pt x="1219" y="370"/>
                    </a:lnTo>
                    <a:lnTo>
                      <a:pt x="1222" y="379"/>
                    </a:lnTo>
                    <a:lnTo>
                      <a:pt x="1227" y="400"/>
                    </a:lnTo>
                    <a:lnTo>
                      <a:pt x="1230" y="421"/>
                    </a:lnTo>
                    <a:lnTo>
                      <a:pt x="1233" y="442"/>
                    </a:lnTo>
                    <a:lnTo>
                      <a:pt x="1235" y="480"/>
                    </a:lnTo>
                    <a:lnTo>
                      <a:pt x="1235" y="480"/>
                    </a:lnTo>
                    <a:lnTo>
                      <a:pt x="1235" y="498"/>
                    </a:lnTo>
                    <a:lnTo>
                      <a:pt x="1234" y="516"/>
                    </a:lnTo>
                    <a:lnTo>
                      <a:pt x="1230" y="536"/>
                    </a:lnTo>
                    <a:lnTo>
                      <a:pt x="1227" y="557"/>
                    </a:lnTo>
                    <a:lnTo>
                      <a:pt x="1222" y="578"/>
                    </a:lnTo>
                    <a:lnTo>
                      <a:pt x="1215" y="600"/>
                    </a:lnTo>
                    <a:lnTo>
                      <a:pt x="1207" y="620"/>
                    </a:lnTo>
                    <a:lnTo>
                      <a:pt x="1198" y="639"/>
                    </a:lnTo>
                    <a:lnTo>
                      <a:pt x="1186" y="658"/>
                    </a:lnTo>
                    <a:lnTo>
                      <a:pt x="1175" y="674"/>
                    </a:lnTo>
                    <a:lnTo>
                      <a:pt x="1168" y="681"/>
                    </a:lnTo>
                    <a:lnTo>
                      <a:pt x="1161" y="688"/>
                    </a:lnTo>
                    <a:lnTo>
                      <a:pt x="1153" y="694"/>
                    </a:lnTo>
                    <a:lnTo>
                      <a:pt x="1146" y="699"/>
                    </a:lnTo>
                    <a:lnTo>
                      <a:pt x="1136" y="703"/>
                    </a:lnTo>
                    <a:lnTo>
                      <a:pt x="1128" y="707"/>
                    </a:lnTo>
                    <a:lnTo>
                      <a:pt x="1119" y="709"/>
                    </a:lnTo>
                    <a:lnTo>
                      <a:pt x="1110" y="710"/>
                    </a:lnTo>
                    <a:lnTo>
                      <a:pt x="1099" y="710"/>
                    </a:lnTo>
                    <a:lnTo>
                      <a:pt x="1090" y="709"/>
                    </a:lnTo>
                    <a:lnTo>
                      <a:pt x="1078" y="707"/>
                    </a:lnTo>
                    <a:lnTo>
                      <a:pt x="1068" y="703"/>
                    </a:lnTo>
                    <a:lnTo>
                      <a:pt x="1034" y="694"/>
                    </a:lnTo>
                    <a:lnTo>
                      <a:pt x="1034" y="694"/>
                    </a:lnTo>
                    <a:lnTo>
                      <a:pt x="1028" y="743"/>
                    </a:lnTo>
                    <a:lnTo>
                      <a:pt x="1020" y="791"/>
                    </a:lnTo>
                    <a:lnTo>
                      <a:pt x="1027" y="817"/>
                    </a:lnTo>
                    <a:lnTo>
                      <a:pt x="1027" y="817"/>
                    </a:lnTo>
                    <a:lnTo>
                      <a:pt x="1041" y="940"/>
                    </a:lnTo>
                    <a:lnTo>
                      <a:pt x="1047" y="1000"/>
                    </a:lnTo>
                    <a:lnTo>
                      <a:pt x="1049" y="1030"/>
                    </a:lnTo>
                    <a:lnTo>
                      <a:pt x="1050" y="1059"/>
                    </a:lnTo>
                    <a:lnTo>
                      <a:pt x="1050" y="1059"/>
                    </a:lnTo>
                    <a:lnTo>
                      <a:pt x="1049" y="1076"/>
                    </a:lnTo>
                    <a:lnTo>
                      <a:pt x="1049" y="1076"/>
                    </a:lnTo>
                    <a:lnTo>
                      <a:pt x="1047" y="1085"/>
                    </a:lnTo>
                    <a:lnTo>
                      <a:pt x="1044" y="1093"/>
                    </a:lnTo>
                    <a:lnTo>
                      <a:pt x="1038" y="1112"/>
                    </a:lnTo>
                    <a:lnTo>
                      <a:pt x="1028" y="1128"/>
                    </a:lnTo>
                    <a:lnTo>
                      <a:pt x="1017" y="1144"/>
                    </a:lnTo>
                    <a:lnTo>
                      <a:pt x="993" y="1177"/>
                    </a:lnTo>
                    <a:lnTo>
                      <a:pt x="982" y="1193"/>
                    </a:lnTo>
                    <a:lnTo>
                      <a:pt x="971" y="1208"/>
                    </a:lnTo>
                    <a:lnTo>
                      <a:pt x="971" y="1208"/>
                    </a:lnTo>
                    <a:lnTo>
                      <a:pt x="955" y="1237"/>
                    </a:lnTo>
                    <a:lnTo>
                      <a:pt x="940" y="1265"/>
                    </a:lnTo>
                    <a:lnTo>
                      <a:pt x="910" y="1324"/>
                    </a:lnTo>
                    <a:lnTo>
                      <a:pt x="880" y="1382"/>
                    </a:lnTo>
                    <a:lnTo>
                      <a:pt x="864" y="1410"/>
                    </a:lnTo>
                    <a:lnTo>
                      <a:pt x="847" y="1439"/>
                    </a:lnTo>
                    <a:lnTo>
                      <a:pt x="847" y="1439"/>
                    </a:lnTo>
                    <a:lnTo>
                      <a:pt x="788" y="1534"/>
                    </a:lnTo>
                    <a:lnTo>
                      <a:pt x="760" y="1582"/>
                    </a:lnTo>
                    <a:lnTo>
                      <a:pt x="732" y="1631"/>
                    </a:lnTo>
                    <a:lnTo>
                      <a:pt x="708" y="1680"/>
                    </a:lnTo>
                    <a:lnTo>
                      <a:pt x="696" y="1704"/>
                    </a:lnTo>
                    <a:lnTo>
                      <a:pt x="684" y="1730"/>
                    </a:lnTo>
                    <a:lnTo>
                      <a:pt x="674" y="1755"/>
                    </a:lnTo>
                    <a:lnTo>
                      <a:pt x="665" y="1781"/>
                    </a:lnTo>
                    <a:lnTo>
                      <a:pt x="655" y="1808"/>
                    </a:lnTo>
                    <a:lnTo>
                      <a:pt x="647" y="1834"/>
                    </a:lnTo>
                    <a:lnTo>
                      <a:pt x="624" y="1877"/>
                    </a:lnTo>
                    <a:lnTo>
                      <a:pt x="624" y="1877"/>
                    </a:lnTo>
                    <a:lnTo>
                      <a:pt x="601" y="1829"/>
                    </a:lnTo>
                    <a:lnTo>
                      <a:pt x="575" y="1781"/>
                    </a:lnTo>
                    <a:lnTo>
                      <a:pt x="548" y="1733"/>
                    </a:lnTo>
                    <a:lnTo>
                      <a:pt x="522" y="1685"/>
                    </a:lnTo>
                    <a:lnTo>
                      <a:pt x="467" y="1591"/>
                    </a:lnTo>
                    <a:lnTo>
                      <a:pt x="442" y="1542"/>
                    </a:lnTo>
                    <a:lnTo>
                      <a:pt x="416" y="1495"/>
                    </a:lnTo>
                    <a:lnTo>
                      <a:pt x="416" y="1495"/>
                    </a:lnTo>
                    <a:lnTo>
                      <a:pt x="375" y="1411"/>
                    </a:lnTo>
                    <a:lnTo>
                      <a:pt x="334" y="1327"/>
                    </a:lnTo>
                    <a:lnTo>
                      <a:pt x="334" y="1327"/>
                    </a:lnTo>
                    <a:lnTo>
                      <a:pt x="324" y="1308"/>
                    </a:lnTo>
                    <a:lnTo>
                      <a:pt x="314" y="1290"/>
                    </a:lnTo>
                    <a:lnTo>
                      <a:pt x="291" y="1250"/>
                    </a:lnTo>
                    <a:lnTo>
                      <a:pt x="280" y="1231"/>
                    </a:lnTo>
                    <a:lnTo>
                      <a:pt x="271" y="1211"/>
                    </a:lnTo>
                    <a:lnTo>
                      <a:pt x="263" y="1191"/>
                    </a:lnTo>
                    <a:lnTo>
                      <a:pt x="257" y="1171"/>
                    </a:lnTo>
                    <a:lnTo>
                      <a:pt x="257" y="1171"/>
                    </a:lnTo>
                    <a:lnTo>
                      <a:pt x="255" y="1160"/>
                    </a:lnTo>
                    <a:lnTo>
                      <a:pt x="253" y="1148"/>
                    </a:lnTo>
                    <a:lnTo>
                      <a:pt x="252" y="1123"/>
                    </a:lnTo>
                    <a:lnTo>
                      <a:pt x="253" y="1099"/>
                    </a:lnTo>
                    <a:lnTo>
                      <a:pt x="255" y="1073"/>
                    </a:lnTo>
                    <a:lnTo>
                      <a:pt x="256" y="1049"/>
                    </a:lnTo>
                    <a:lnTo>
                      <a:pt x="255" y="1025"/>
                    </a:lnTo>
                    <a:lnTo>
                      <a:pt x="253" y="1013"/>
                    </a:lnTo>
                    <a:lnTo>
                      <a:pt x="251" y="1001"/>
                    </a:lnTo>
                    <a:lnTo>
                      <a:pt x="249" y="990"/>
                    </a:lnTo>
                    <a:lnTo>
                      <a:pt x="244" y="979"/>
                    </a:lnTo>
                    <a:lnTo>
                      <a:pt x="257" y="935"/>
                    </a:lnTo>
                    <a:lnTo>
                      <a:pt x="257" y="935"/>
                    </a:lnTo>
                    <a:lnTo>
                      <a:pt x="241" y="906"/>
                    </a:lnTo>
                    <a:lnTo>
                      <a:pt x="241" y="906"/>
                    </a:lnTo>
                    <a:lnTo>
                      <a:pt x="226" y="883"/>
                    </a:lnTo>
                    <a:lnTo>
                      <a:pt x="226" y="883"/>
                    </a:lnTo>
                    <a:lnTo>
                      <a:pt x="206" y="848"/>
                    </a:lnTo>
                    <a:lnTo>
                      <a:pt x="187" y="811"/>
                    </a:lnTo>
                    <a:lnTo>
                      <a:pt x="170" y="772"/>
                    </a:lnTo>
                    <a:lnTo>
                      <a:pt x="154" y="733"/>
                    </a:lnTo>
                    <a:lnTo>
                      <a:pt x="122" y="735"/>
                    </a:lnTo>
                    <a:lnTo>
                      <a:pt x="122" y="735"/>
                    </a:lnTo>
                    <a:lnTo>
                      <a:pt x="116" y="735"/>
                    </a:lnTo>
                    <a:lnTo>
                      <a:pt x="111" y="734"/>
                    </a:lnTo>
                    <a:lnTo>
                      <a:pt x="106" y="731"/>
                    </a:lnTo>
                    <a:lnTo>
                      <a:pt x="100" y="729"/>
                    </a:lnTo>
                    <a:lnTo>
                      <a:pt x="91" y="721"/>
                    </a:lnTo>
                    <a:lnTo>
                      <a:pt x="83" y="712"/>
                    </a:lnTo>
                    <a:lnTo>
                      <a:pt x="76" y="700"/>
                    </a:lnTo>
                    <a:lnTo>
                      <a:pt x="69" y="686"/>
                    </a:lnTo>
                    <a:lnTo>
                      <a:pt x="63" y="672"/>
                    </a:lnTo>
                    <a:lnTo>
                      <a:pt x="57" y="656"/>
                    </a:lnTo>
                    <a:lnTo>
                      <a:pt x="48" y="624"/>
                    </a:lnTo>
                    <a:lnTo>
                      <a:pt x="39" y="592"/>
                    </a:lnTo>
                    <a:lnTo>
                      <a:pt x="30" y="564"/>
                    </a:lnTo>
                    <a:lnTo>
                      <a:pt x="25" y="552"/>
                    </a:lnTo>
                    <a:lnTo>
                      <a:pt x="20" y="543"/>
                    </a:lnTo>
                    <a:lnTo>
                      <a:pt x="20" y="543"/>
                    </a:lnTo>
                    <a:lnTo>
                      <a:pt x="12" y="524"/>
                    </a:lnTo>
                    <a:lnTo>
                      <a:pt x="5" y="503"/>
                    </a:lnTo>
                    <a:lnTo>
                      <a:pt x="3" y="493"/>
                    </a:lnTo>
                    <a:lnTo>
                      <a:pt x="0" y="482"/>
                    </a:lnTo>
                    <a:lnTo>
                      <a:pt x="0" y="473"/>
                    </a:lnTo>
                    <a:lnTo>
                      <a:pt x="0" y="464"/>
                    </a:lnTo>
                    <a:lnTo>
                      <a:pt x="3" y="456"/>
                    </a:lnTo>
                    <a:lnTo>
                      <a:pt x="6" y="449"/>
                    </a:lnTo>
                    <a:lnTo>
                      <a:pt x="11" y="443"/>
                    </a:lnTo>
                    <a:lnTo>
                      <a:pt x="16" y="439"/>
                    </a:lnTo>
                    <a:lnTo>
                      <a:pt x="25" y="438"/>
                    </a:lnTo>
                    <a:lnTo>
                      <a:pt x="35" y="439"/>
                    </a:lnTo>
                    <a:lnTo>
                      <a:pt x="47" y="443"/>
                    </a:lnTo>
                    <a:lnTo>
                      <a:pt x="61" y="450"/>
                    </a:lnTo>
                    <a:lnTo>
                      <a:pt x="87" y="450"/>
                    </a:lnTo>
                    <a:lnTo>
                      <a:pt x="87" y="450"/>
                    </a:lnTo>
                    <a:lnTo>
                      <a:pt x="83" y="417"/>
                    </a:lnTo>
                    <a:lnTo>
                      <a:pt x="79" y="385"/>
                    </a:lnTo>
                    <a:lnTo>
                      <a:pt x="78" y="353"/>
                    </a:lnTo>
                    <a:lnTo>
                      <a:pt x="79" y="322"/>
                    </a:lnTo>
                    <a:lnTo>
                      <a:pt x="92" y="260"/>
                    </a:lnTo>
                    <a:close/>
                  </a:path>
                </a:pathLst>
              </a:custGeom>
              <a:solidFill>
                <a:srgbClr val="F5DBC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69" name="Freeform 14">
                <a:extLst>
                  <a:ext uri="{FF2B5EF4-FFF2-40B4-BE49-F238E27FC236}">
                    <a16:creationId xmlns:a16="http://schemas.microsoft.com/office/drawing/2014/main" id="{D5365937-B1A8-51D5-84E9-7EC9B6F14D7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21" y="1636"/>
                <a:ext cx="412" cy="626"/>
              </a:xfrm>
              <a:custGeom>
                <a:avLst/>
                <a:gdLst>
                  <a:gd name="T0" fmla="*/ 104 w 1235"/>
                  <a:gd name="T1" fmla="*/ 228 h 1877"/>
                  <a:gd name="T2" fmla="*/ 137 w 1235"/>
                  <a:gd name="T3" fmla="*/ 171 h 1877"/>
                  <a:gd name="T4" fmla="*/ 180 w 1235"/>
                  <a:gd name="T5" fmla="*/ 122 h 1877"/>
                  <a:gd name="T6" fmla="*/ 260 w 1235"/>
                  <a:gd name="T7" fmla="*/ 64 h 1877"/>
                  <a:gd name="T8" fmla="*/ 386 w 1235"/>
                  <a:gd name="T9" fmla="*/ 16 h 1877"/>
                  <a:gd name="T10" fmla="*/ 516 w 1235"/>
                  <a:gd name="T11" fmla="*/ 0 h 1877"/>
                  <a:gd name="T12" fmla="*/ 604 w 1235"/>
                  <a:gd name="T13" fmla="*/ 3 h 1877"/>
                  <a:gd name="T14" fmla="*/ 732 w 1235"/>
                  <a:gd name="T15" fmla="*/ 23 h 1877"/>
                  <a:gd name="T16" fmla="*/ 857 w 1235"/>
                  <a:gd name="T17" fmla="*/ 58 h 1877"/>
                  <a:gd name="T18" fmla="*/ 967 w 1235"/>
                  <a:gd name="T19" fmla="*/ 112 h 1877"/>
                  <a:gd name="T20" fmla="*/ 1026 w 1235"/>
                  <a:gd name="T21" fmla="*/ 165 h 1877"/>
                  <a:gd name="T22" fmla="*/ 1085 w 1235"/>
                  <a:gd name="T23" fmla="*/ 251 h 1877"/>
                  <a:gd name="T24" fmla="*/ 1125 w 1235"/>
                  <a:gd name="T25" fmla="*/ 321 h 1877"/>
                  <a:gd name="T26" fmla="*/ 1151 w 1235"/>
                  <a:gd name="T27" fmla="*/ 314 h 1877"/>
                  <a:gd name="T28" fmla="*/ 1179 w 1235"/>
                  <a:gd name="T29" fmla="*/ 321 h 1877"/>
                  <a:gd name="T30" fmla="*/ 1191 w 1235"/>
                  <a:gd name="T31" fmla="*/ 329 h 1877"/>
                  <a:gd name="T32" fmla="*/ 1215 w 1235"/>
                  <a:gd name="T33" fmla="*/ 360 h 1877"/>
                  <a:gd name="T34" fmla="*/ 1230 w 1235"/>
                  <a:gd name="T35" fmla="*/ 421 h 1877"/>
                  <a:gd name="T36" fmla="*/ 1235 w 1235"/>
                  <a:gd name="T37" fmla="*/ 498 h 1877"/>
                  <a:gd name="T38" fmla="*/ 1222 w 1235"/>
                  <a:gd name="T39" fmla="*/ 578 h 1877"/>
                  <a:gd name="T40" fmla="*/ 1186 w 1235"/>
                  <a:gd name="T41" fmla="*/ 658 h 1877"/>
                  <a:gd name="T42" fmla="*/ 1153 w 1235"/>
                  <a:gd name="T43" fmla="*/ 694 h 1877"/>
                  <a:gd name="T44" fmla="*/ 1119 w 1235"/>
                  <a:gd name="T45" fmla="*/ 709 h 1877"/>
                  <a:gd name="T46" fmla="*/ 1078 w 1235"/>
                  <a:gd name="T47" fmla="*/ 707 h 1877"/>
                  <a:gd name="T48" fmla="*/ 1028 w 1235"/>
                  <a:gd name="T49" fmla="*/ 743 h 1877"/>
                  <a:gd name="T50" fmla="*/ 1041 w 1235"/>
                  <a:gd name="T51" fmla="*/ 940 h 1877"/>
                  <a:gd name="T52" fmla="*/ 1050 w 1235"/>
                  <a:gd name="T53" fmla="*/ 1059 h 1877"/>
                  <a:gd name="T54" fmla="*/ 1044 w 1235"/>
                  <a:gd name="T55" fmla="*/ 1093 h 1877"/>
                  <a:gd name="T56" fmla="*/ 993 w 1235"/>
                  <a:gd name="T57" fmla="*/ 1177 h 1877"/>
                  <a:gd name="T58" fmla="*/ 955 w 1235"/>
                  <a:gd name="T59" fmla="*/ 1237 h 1877"/>
                  <a:gd name="T60" fmla="*/ 864 w 1235"/>
                  <a:gd name="T61" fmla="*/ 1410 h 1877"/>
                  <a:gd name="T62" fmla="*/ 760 w 1235"/>
                  <a:gd name="T63" fmla="*/ 1582 h 1877"/>
                  <a:gd name="T64" fmla="*/ 684 w 1235"/>
                  <a:gd name="T65" fmla="*/ 1730 h 1877"/>
                  <a:gd name="T66" fmla="*/ 647 w 1235"/>
                  <a:gd name="T67" fmla="*/ 1834 h 1877"/>
                  <a:gd name="T68" fmla="*/ 575 w 1235"/>
                  <a:gd name="T69" fmla="*/ 1781 h 1877"/>
                  <a:gd name="T70" fmla="*/ 442 w 1235"/>
                  <a:gd name="T71" fmla="*/ 1542 h 1877"/>
                  <a:gd name="T72" fmla="*/ 334 w 1235"/>
                  <a:gd name="T73" fmla="*/ 1327 h 1877"/>
                  <a:gd name="T74" fmla="*/ 291 w 1235"/>
                  <a:gd name="T75" fmla="*/ 1250 h 1877"/>
                  <a:gd name="T76" fmla="*/ 257 w 1235"/>
                  <a:gd name="T77" fmla="*/ 1171 h 1877"/>
                  <a:gd name="T78" fmla="*/ 252 w 1235"/>
                  <a:gd name="T79" fmla="*/ 1123 h 1877"/>
                  <a:gd name="T80" fmla="*/ 255 w 1235"/>
                  <a:gd name="T81" fmla="*/ 1025 h 1877"/>
                  <a:gd name="T82" fmla="*/ 244 w 1235"/>
                  <a:gd name="T83" fmla="*/ 979 h 1877"/>
                  <a:gd name="T84" fmla="*/ 241 w 1235"/>
                  <a:gd name="T85" fmla="*/ 906 h 1877"/>
                  <a:gd name="T86" fmla="*/ 187 w 1235"/>
                  <a:gd name="T87" fmla="*/ 811 h 1877"/>
                  <a:gd name="T88" fmla="*/ 122 w 1235"/>
                  <a:gd name="T89" fmla="*/ 735 h 1877"/>
                  <a:gd name="T90" fmla="*/ 100 w 1235"/>
                  <a:gd name="T91" fmla="*/ 729 h 1877"/>
                  <a:gd name="T92" fmla="*/ 69 w 1235"/>
                  <a:gd name="T93" fmla="*/ 686 h 1877"/>
                  <a:gd name="T94" fmla="*/ 39 w 1235"/>
                  <a:gd name="T95" fmla="*/ 592 h 1877"/>
                  <a:gd name="T96" fmla="*/ 20 w 1235"/>
                  <a:gd name="T97" fmla="*/ 543 h 1877"/>
                  <a:gd name="T98" fmla="*/ 0 w 1235"/>
                  <a:gd name="T99" fmla="*/ 482 h 1877"/>
                  <a:gd name="T100" fmla="*/ 6 w 1235"/>
                  <a:gd name="T101" fmla="*/ 449 h 1877"/>
                  <a:gd name="T102" fmla="*/ 35 w 1235"/>
                  <a:gd name="T103" fmla="*/ 439 h 1877"/>
                  <a:gd name="T104" fmla="*/ 87 w 1235"/>
                  <a:gd name="T105" fmla="*/ 450 h 1877"/>
                  <a:gd name="T106" fmla="*/ 79 w 1235"/>
                  <a:gd name="T107" fmla="*/ 322 h 18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1235" h="1877">
                    <a:moveTo>
                      <a:pt x="92" y="260"/>
                    </a:moveTo>
                    <a:lnTo>
                      <a:pt x="92" y="260"/>
                    </a:lnTo>
                    <a:lnTo>
                      <a:pt x="97" y="244"/>
                    </a:lnTo>
                    <a:lnTo>
                      <a:pt x="104" y="228"/>
                    </a:lnTo>
                    <a:lnTo>
                      <a:pt x="111" y="212"/>
                    </a:lnTo>
                    <a:lnTo>
                      <a:pt x="119" y="199"/>
                    </a:lnTo>
                    <a:lnTo>
                      <a:pt x="127" y="185"/>
                    </a:lnTo>
                    <a:lnTo>
                      <a:pt x="137" y="171"/>
                    </a:lnTo>
                    <a:lnTo>
                      <a:pt x="147" y="158"/>
                    </a:lnTo>
                    <a:lnTo>
                      <a:pt x="157" y="145"/>
                    </a:lnTo>
                    <a:lnTo>
                      <a:pt x="169" y="132"/>
                    </a:lnTo>
                    <a:lnTo>
                      <a:pt x="180" y="122"/>
                    </a:lnTo>
                    <a:lnTo>
                      <a:pt x="193" y="110"/>
                    </a:lnTo>
                    <a:lnTo>
                      <a:pt x="206" y="100"/>
                    </a:lnTo>
                    <a:lnTo>
                      <a:pt x="233" y="81"/>
                    </a:lnTo>
                    <a:lnTo>
                      <a:pt x="260" y="64"/>
                    </a:lnTo>
                    <a:lnTo>
                      <a:pt x="291" y="48"/>
                    </a:lnTo>
                    <a:lnTo>
                      <a:pt x="322" y="36"/>
                    </a:lnTo>
                    <a:lnTo>
                      <a:pt x="353" y="24"/>
                    </a:lnTo>
                    <a:lnTo>
                      <a:pt x="386" y="16"/>
                    </a:lnTo>
                    <a:lnTo>
                      <a:pt x="418" y="9"/>
                    </a:lnTo>
                    <a:lnTo>
                      <a:pt x="451" y="3"/>
                    </a:lnTo>
                    <a:lnTo>
                      <a:pt x="483" y="1"/>
                    </a:lnTo>
                    <a:lnTo>
                      <a:pt x="516" y="0"/>
                    </a:lnTo>
                    <a:lnTo>
                      <a:pt x="516" y="0"/>
                    </a:lnTo>
                    <a:lnTo>
                      <a:pt x="545" y="0"/>
                    </a:lnTo>
                    <a:lnTo>
                      <a:pt x="574" y="1"/>
                    </a:lnTo>
                    <a:lnTo>
                      <a:pt x="604" y="3"/>
                    </a:lnTo>
                    <a:lnTo>
                      <a:pt x="637" y="7"/>
                    </a:lnTo>
                    <a:lnTo>
                      <a:pt x="668" y="11"/>
                    </a:lnTo>
                    <a:lnTo>
                      <a:pt x="701" y="16"/>
                    </a:lnTo>
                    <a:lnTo>
                      <a:pt x="732" y="23"/>
                    </a:lnTo>
                    <a:lnTo>
                      <a:pt x="765" y="30"/>
                    </a:lnTo>
                    <a:lnTo>
                      <a:pt x="796" y="38"/>
                    </a:lnTo>
                    <a:lnTo>
                      <a:pt x="827" y="47"/>
                    </a:lnTo>
                    <a:lnTo>
                      <a:pt x="857" y="58"/>
                    </a:lnTo>
                    <a:lnTo>
                      <a:pt x="888" y="71"/>
                    </a:lnTo>
                    <a:lnTo>
                      <a:pt x="916" y="83"/>
                    </a:lnTo>
                    <a:lnTo>
                      <a:pt x="942" y="97"/>
                    </a:lnTo>
                    <a:lnTo>
                      <a:pt x="967" y="112"/>
                    </a:lnTo>
                    <a:lnTo>
                      <a:pt x="990" y="130"/>
                    </a:lnTo>
                    <a:lnTo>
                      <a:pt x="990" y="130"/>
                    </a:lnTo>
                    <a:lnTo>
                      <a:pt x="1008" y="146"/>
                    </a:lnTo>
                    <a:lnTo>
                      <a:pt x="1026" y="165"/>
                    </a:lnTo>
                    <a:lnTo>
                      <a:pt x="1042" y="185"/>
                    </a:lnTo>
                    <a:lnTo>
                      <a:pt x="1057" y="207"/>
                    </a:lnTo>
                    <a:lnTo>
                      <a:pt x="1071" y="229"/>
                    </a:lnTo>
                    <a:lnTo>
                      <a:pt x="1085" y="251"/>
                    </a:lnTo>
                    <a:lnTo>
                      <a:pt x="1097" y="273"/>
                    </a:lnTo>
                    <a:lnTo>
                      <a:pt x="1107" y="294"/>
                    </a:lnTo>
                    <a:lnTo>
                      <a:pt x="1125" y="321"/>
                    </a:lnTo>
                    <a:lnTo>
                      <a:pt x="1125" y="321"/>
                    </a:lnTo>
                    <a:lnTo>
                      <a:pt x="1130" y="318"/>
                    </a:lnTo>
                    <a:lnTo>
                      <a:pt x="1137" y="316"/>
                    </a:lnTo>
                    <a:lnTo>
                      <a:pt x="1144" y="315"/>
                    </a:lnTo>
                    <a:lnTo>
                      <a:pt x="1151" y="314"/>
                    </a:lnTo>
                    <a:lnTo>
                      <a:pt x="1158" y="314"/>
                    </a:lnTo>
                    <a:lnTo>
                      <a:pt x="1165" y="315"/>
                    </a:lnTo>
                    <a:lnTo>
                      <a:pt x="1172" y="317"/>
                    </a:lnTo>
                    <a:lnTo>
                      <a:pt x="1179" y="321"/>
                    </a:lnTo>
                    <a:lnTo>
                      <a:pt x="1179" y="321"/>
                    </a:lnTo>
                    <a:lnTo>
                      <a:pt x="1185" y="324"/>
                    </a:lnTo>
                    <a:lnTo>
                      <a:pt x="1191" y="329"/>
                    </a:lnTo>
                    <a:lnTo>
                      <a:pt x="1191" y="329"/>
                    </a:lnTo>
                    <a:lnTo>
                      <a:pt x="1199" y="336"/>
                    </a:lnTo>
                    <a:lnTo>
                      <a:pt x="1205" y="343"/>
                    </a:lnTo>
                    <a:lnTo>
                      <a:pt x="1211" y="351"/>
                    </a:lnTo>
                    <a:lnTo>
                      <a:pt x="1215" y="360"/>
                    </a:lnTo>
                    <a:lnTo>
                      <a:pt x="1219" y="370"/>
                    </a:lnTo>
                    <a:lnTo>
                      <a:pt x="1222" y="379"/>
                    </a:lnTo>
                    <a:lnTo>
                      <a:pt x="1227" y="400"/>
                    </a:lnTo>
                    <a:lnTo>
                      <a:pt x="1230" y="421"/>
                    </a:lnTo>
                    <a:lnTo>
                      <a:pt x="1233" y="442"/>
                    </a:lnTo>
                    <a:lnTo>
                      <a:pt x="1235" y="480"/>
                    </a:lnTo>
                    <a:lnTo>
                      <a:pt x="1235" y="480"/>
                    </a:lnTo>
                    <a:lnTo>
                      <a:pt x="1235" y="498"/>
                    </a:lnTo>
                    <a:lnTo>
                      <a:pt x="1234" y="516"/>
                    </a:lnTo>
                    <a:lnTo>
                      <a:pt x="1230" y="536"/>
                    </a:lnTo>
                    <a:lnTo>
                      <a:pt x="1227" y="557"/>
                    </a:lnTo>
                    <a:lnTo>
                      <a:pt x="1222" y="578"/>
                    </a:lnTo>
                    <a:lnTo>
                      <a:pt x="1215" y="600"/>
                    </a:lnTo>
                    <a:lnTo>
                      <a:pt x="1207" y="620"/>
                    </a:lnTo>
                    <a:lnTo>
                      <a:pt x="1198" y="639"/>
                    </a:lnTo>
                    <a:lnTo>
                      <a:pt x="1186" y="658"/>
                    </a:lnTo>
                    <a:lnTo>
                      <a:pt x="1175" y="674"/>
                    </a:lnTo>
                    <a:lnTo>
                      <a:pt x="1168" y="681"/>
                    </a:lnTo>
                    <a:lnTo>
                      <a:pt x="1161" y="688"/>
                    </a:lnTo>
                    <a:lnTo>
                      <a:pt x="1153" y="694"/>
                    </a:lnTo>
                    <a:lnTo>
                      <a:pt x="1146" y="699"/>
                    </a:lnTo>
                    <a:lnTo>
                      <a:pt x="1136" y="703"/>
                    </a:lnTo>
                    <a:lnTo>
                      <a:pt x="1128" y="707"/>
                    </a:lnTo>
                    <a:lnTo>
                      <a:pt x="1119" y="709"/>
                    </a:lnTo>
                    <a:lnTo>
                      <a:pt x="1110" y="710"/>
                    </a:lnTo>
                    <a:lnTo>
                      <a:pt x="1099" y="710"/>
                    </a:lnTo>
                    <a:lnTo>
                      <a:pt x="1090" y="709"/>
                    </a:lnTo>
                    <a:lnTo>
                      <a:pt x="1078" y="707"/>
                    </a:lnTo>
                    <a:lnTo>
                      <a:pt x="1068" y="703"/>
                    </a:lnTo>
                    <a:lnTo>
                      <a:pt x="1034" y="694"/>
                    </a:lnTo>
                    <a:lnTo>
                      <a:pt x="1034" y="694"/>
                    </a:lnTo>
                    <a:lnTo>
                      <a:pt x="1028" y="743"/>
                    </a:lnTo>
                    <a:lnTo>
                      <a:pt x="1020" y="791"/>
                    </a:lnTo>
                    <a:lnTo>
                      <a:pt x="1027" y="817"/>
                    </a:lnTo>
                    <a:lnTo>
                      <a:pt x="1027" y="817"/>
                    </a:lnTo>
                    <a:lnTo>
                      <a:pt x="1041" y="940"/>
                    </a:lnTo>
                    <a:lnTo>
                      <a:pt x="1047" y="1000"/>
                    </a:lnTo>
                    <a:lnTo>
                      <a:pt x="1049" y="1030"/>
                    </a:lnTo>
                    <a:lnTo>
                      <a:pt x="1050" y="1059"/>
                    </a:lnTo>
                    <a:lnTo>
                      <a:pt x="1050" y="1059"/>
                    </a:lnTo>
                    <a:lnTo>
                      <a:pt x="1049" y="1076"/>
                    </a:lnTo>
                    <a:lnTo>
                      <a:pt x="1049" y="1076"/>
                    </a:lnTo>
                    <a:lnTo>
                      <a:pt x="1047" y="1085"/>
                    </a:lnTo>
                    <a:lnTo>
                      <a:pt x="1044" y="1093"/>
                    </a:lnTo>
                    <a:lnTo>
                      <a:pt x="1038" y="1112"/>
                    </a:lnTo>
                    <a:lnTo>
                      <a:pt x="1028" y="1128"/>
                    </a:lnTo>
                    <a:lnTo>
                      <a:pt x="1017" y="1144"/>
                    </a:lnTo>
                    <a:lnTo>
                      <a:pt x="993" y="1177"/>
                    </a:lnTo>
                    <a:lnTo>
                      <a:pt x="982" y="1193"/>
                    </a:lnTo>
                    <a:lnTo>
                      <a:pt x="971" y="1208"/>
                    </a:lnTo>
                    <a:lnTo>
                      <a:pt x="971" y="1208"/>
                    </a:lnTo>
                    <a:lnTo>
                      <a:pt x="955" y="1237"/>
                    </a:lnTo>
                    <a:lnTo>
                      <a:pt x="940" y="1265"/>
                    </a:lnTo>
                    <a:lnTo>
                      <a:pt x="910" y="1324"/>
                    </a:lnTo>
                    <a:lnTo>
                      <a:pt x="880" y="1382"/>
                    </a:lnTo>
                    <a:lnTo>
                      <a:pt x="864" y="1410"/>
                    </a:lnTo>
                    <a:lnTo>
                      <a:pt x="847" y="1439"/>
                    </a:lnTo>
                    <a:lnTo>
                      <a:pt x="847" y="1439"/>
                    </a:lnTo>
                    <a:lnTo>
                      <a:pt x="788" y="1534"/>
                    </a:lnTo>
                    <a:lnTo>
                      <a:pt x="760" y="1582"/>
                    </a:lnTo>
                    <a:lnTo>
                      <a:pt x="732" y="1631"/>
                    </a:lnTo>
                    <a:lnTo>
                      <a:pt x="708" y="1680"/>
                    </a:lnTo>
                    <a:lnTo>
                      <a:pt x="696" y="1704"/>
                    </a:lnTo>
                    <a:lnTo>
                      <a:pt x="684" y="1730"/>
                    </a:lnTo>
                    <a:lnTo>
                      <a:pt x="674" y="1755"/>
                    </a:lnTo>
                    <a:lnTo>
                      <a:pt x="665" y="1781"/>
                    </a:lnTo>
                    <a:lnTo>
                      <a:pt x="655" y="1808"/>
                    </a:lnTo>
                    <a:lnTo>
                      <a:pt x="647" y="1834"/>
                    </a:lnTo>
                    <a:lnTo>
                      <a:pt x="624" y="1877"/>
                    </a:lnTo>
                    <a:lnTo>
                      <a:pt x="624" y="1877"/>
                    </a:lnTo>
                    <a:lnTo>
                      <a:pt x="601" y="1829"/>
                    </a:lnTo>
                    <a:lnTo>
                      <a:pt x="575" y="1781"/>
                    </a:lnTo>
                    <a:lnTo>
                      <a:pt x="548" y="1733"/>
                    </a:lnTo>
                    <a:lnTo>
                      <a:pt x="522" y="1685"/>
                    </a:lnTo>
                    <a:lnTo>
                      <a:pt x="467" y="1591"/>
                    </a:lnTo>
                    <a:lnTo>
                      <a:pt x="442" y="1542"/>
                    </a:lnTo>
                    <a:lnTo>
                      <a:pt x="416" y="1495"/>
                    </a:lnTo>
                    <a:lnTo>
                      <a:pt x="416" y="1495"/>
                    </a:lnTo>
                    <a:lnTo>
                      <a:pt x="375" y="1411"/>
                    </a:lnTo>
                    <a:lnTo>
                      <a:pt x="334" y="1327"/>
                    </a:lnTo>
                    <a:lnTo>
                      <a:pt x="334" y="1327"/>
                    </a:lnTo>
                    <a:lnTo>
                      <a:pt x="324" y="1308"/>
                    </a:lnTo>
                    <a:lnTo>
                      <a:pt x="314" y="1290"/>
                    </a:lnTo>
                    <a:lnTo>
                      <a:pt x="291" y="1250"/>
                    </a:lnTo>
                    <a:lnTo>
                      <a:pt x="280" y="1231"/>
                    </a:lnTo>
                    <a:lnTo>
                      <a:pt x="271" y="1211"/>
                    </a:lnTo>
                    <a:lnTo>
                      <a:pt x="263" y="1191"/>
                    </a:lnTo>
                    <a:lnTo>
                      <a:pt x="257" y="1171"/>
                    </a:lnTo>
                    <a:lnTo>
                      <a:pt x="257" y="1171"/>
                    </a:lnTo>
                    <a:lnTo>
                      <a:pt x="255" y="1160"/>
                    </a:lnTo>
                    <a:lnTo>
                      <a:pt x="253" y="1148"/>
                    </a:lnTo>
                    <a:lnTo>
                      <a:pt x="252" y="1123"/>
                    </a:lnTo>
                    <a:lnTo>
                      <a:pt x="253" y="1099"/>
                    </a:lnTo>
                    <a:lnTo>
                      <a:pt x="255" y="1073"/>
                    </a:lnTo>
                    <a:lnTo>
                      <a:pt x="256" y="1049"/>
                    </a:lnTo>
                    <a:lnTo>
                      <a:pt x="255" y="1025"/>
                    </a:lnTo>
                    <a:lnTo>
                      <a:pt x="253" y="1013"/>
                    </a:lnTo>
                    <a:lnTo>
                      <a:pt x="251" y="1001"/>
                    </a:lnTo>
                    <a:lnTo>
                      <a:pt x="249" y="990"/>
                    </a:lnTo>
                    <a:lnTo>
                      <a:pt x="244" y="979"/>
                    </a:lnTo>
                    <a:lnTo>
                      <a:pt x="257" y="935"/>
                    </a:lnTo>
                    <a:lnTo>
                      <a:pt x="257" y="935"/>
                    </a:lnTo>
                    <a:lnTo>
                      <a:pt x="241" y="906"/>
                    </a:lnTo>
                    <a:lnTo>
                      <a:pt x="241" y="906"/>
                    </a:lnTo>
                    <a:lnTo>
                      <a:pt x="226" y="883"/>
                    </a:lnTo>
                    <a:lnTo>
                      <a:pt x="226" y="883"/>
                    </a:lnTo>
                    <a:lnTo>
                      <a:pt x="206" y="848"/>
                    </a:lnTo>
                    <a:lnTo>
                      <a:pt x="187" y="811"/>
                    </a:lnTo>
                    <a:lnTo>
                      <a:pt x="170" y="772"/>
                    </a:lnTo>
                    <a:lnTo>
                      <a:pt x="154" y="733"/>
                    </a:lnTo>
                    <a:lnTo>
                      <a:pt x="122" y="735"/>
                    </a:lnTo>
                    <a:lnTo>
                      <a:pt x="122" y="735"/>
                    </a:lnTo>
                    <a:lnTo>
                      <a:pt x="116" y="735"/>
                    </a:lnTo>
                    <a:lnTo>
                      <a:pt x="111" y="734"/>
                    </a:lnTo>
                    <a:lnTo>
                      <a:pt x="106" y="731"/>
                    </a:lnTo>
                    <a:lnTo>
                      <a:pt x="100" y="729"/>
                    </a:lnTo>
                    <a:lnTo>
                      <a:pt x="91" y="721"/>
                    </a:lnTo>
                    <a:lnTo>
                      <a:pt x="83" y="712"/>
                    </a:lnTo>
                    <a:lnTo>
                      <a:pt x="76" y="700"/>
                    </a:lnTo>
                    <a:lnTo>
                      <a:pt x="69" y="686"/>
                    </a:lnTo>
                    <a:lnTo>
                      <a:pt x="63" y="672"/>
                    </a:lnTo>
                    <a:lnTo>
                      <a:pt x="57" y="656"/>
                    </a:lnTo>
                    <a:lnTo>
                      <a:pt x="48" y="624"/>
                    </a:lnTo>
                    <a:lnTo>
                      <a:pt x="39" y="592"/>
                    </a:lnTo>
                    <a:lnTo>
                      <a:pt x="30" y="564"/>
                    </a:lnTo>
                    <a:lnTo>
                      <a:pt x="25" y="552"/>
                    </a:lnTo>
                    <a:lnTo>
                      <a:pt x="20" y="543"/>
                    </a:lnTo>
                    <a:lnTo>
                      <a:pt x="20" y="543"/>
                    </a:lnTo>
                    <a:lnTo>
                      <a:pt x="12" y="524"/>
                    </a:lnTo>
                    <a:lnTo>
                      <a:pt x="5" y="503"/>
                    </a:lnTo>
                    <a:lnTo>
                      <a:pt x="3" y="493"/>
                    </a:lnTo>
                    <a:lnTo>
                      <a:pt x="0" y="482"/>
                    </a:lnTo>
                    <a:lnTo>
                      <a:pt x="0" y="473"/>
                    </a:lnTo>
                    <a:lnTo>
                      <a:pt x="0" y="464"/>
                    </a:lnTo>
                    <a:lnTo>
                      <a:pt x="3" y="456"/>
                    </a:lnTo>
                    <a:lnTo>
                      <a:pt x="6" y="449"/>
                    </a:lnTo>
                    <a:lnTo>
                      <a:pt x="11" y="443"/>
                    </a:lnTo>
                    <a:lnTo>
                      <a:pt x="16" y="439"/>
                    </a:lnTo>
                    <a:lnTo>
                      <a:pt x="25" y="438"/>
                    </a:lnTo>
                    <a:lnTo>
                      <a:pt x="35" y="439"/>
                    </a:lnTo>
                    <a:lnTo>
                      <a:pt x="47" y="443"/>
                    </a:lnTo>
                    <a:lnTo>
                      <a:pt x="61" y="450"/>
                    </a:lnTo>
                    <a:lnTo>
                      <a:pt x="87" y="450"/>
                    </a:lnTo>
                    <a:lnTo>
                      <a:pt x="87" y="450"/>
                    </a:lnTo>
                    <a:lnTo>
                      <a:pt x="83" y="417"/>
                    </a:lnTo>
                    <a:lnTo>
                      <a:pt x="79" y="385"/>
                    </a:lnTo>
                    <a:lnTo>
                      <a:pt x="78" y="353"/>
                    </a:lnTo>
                    <a:lnTo>
                      <a:pt x="79" y="322"/>
                    </a:lnTo>
                    <a:lnTo>
                      <a:pt x="92" y="26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70" name="Freeform 15">
                <a:extLst>
                  <a:ext uri="{FF2B5EF4-FFF2-40B4-BE49-F238E27FC236}">
                    <a16:creationId xmlns:a16="http://schemas.microsoft.com/office/drawing/2014/main" id="{4416AC6E-0036-9962-4C3F-5894A1CCE4A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95" y="1964"/>
                <a:ext cx="283" cy="467"/>
              </a:xfrm>
              <a:custGeom>
                <a:avLst/>
                <a:gdLst>
                  <a:gd name="T0" fmla="*/ 5 w 849"/>
                  <a:gd name="T1" fmla="*/ 193 h 1401"/>
                  <a:gd name="T2" fmla="*/ 9 w 849"/>
                  <a:gd name="T3" fmla="*/ 233 h 1401"/>
                  <a:gd name="T4" fmla="*/ 8 w 849"/>
                  <a:gd name="T5" fmla="*/ 285 h 1401"/>
                  <a:gd name="T6" fmla="*/ 16 w 849"/>
                  <a:gd name="T7" fmla="*/ 372 h 1401"/>
                  <a:gd name="T8" fmla="*/ 27 w 849"/>
                  <a:gd name="T9" fmla="*/ 457 h 1401"/>
                  <a:gd name="T10" fmla="*/ 42 w 849"/>
                  <a:gd name="T11" fmla="*/ 536 h 1401"/>
                  <a:gd name="T12" fmla="*/ 80 w 849"/>
                  <a:gd name="T13" fmla="*/ 667 h 1401"/>
                  <a:gd name="T14" fmla="*/ 157 w 849"/>
                  <a:gd name="T15" fmla="*/ 869 h 1401"/>
                  <a:gd name="T16" fmla="*/ 227 w 849"/>
                  <a:gd name="T17" fmla="*/ 1054 h 1401"/>
                  <a:gd name="T18" fmla="*/ 285 w 849"/>
                  <a:gd name="T19" fmla="*/ 1190 h 1401"/>
                  <a:gd name="T20" fmla="*/ 321 w 849"/>
                  <a:gd name="T21" fmla="*/ 1254 h 1401"/>
                  <a:gd name="T22" fmla="*/ 389 w 849"/>
                  <a:gd name="T23" fmla="*/ 1358 h 1401"/>
                  <a:gd name="T24" fmla="*/ 448 w 849"/>
                  <a:gd name="T25" fmla="*/ 1374 h 1401"/>
                  <a:gd name="T26" fmla="*/ 475 w 849"/>
                  <a:gd name="T27" fmla="*/ 1330 h 1401"/>
                  <a:gd name="T28" fmla="*/ 551 w 849"/>
                  <a:gd name="T29" fmla="*/ 1225 h 1401"/>
                  <a:gd name="T30" fmla="*/ 625 w 849"/>
                  <a:gd name="T31" fmla="*/ 1102 h 1401"/>
                  <a:gd name="T32" fmla="*/ 712 w 849"/>
                  <a:gd name="T33" fmla="*/ 945 h 1401"/>
                  <a:gd name="T34" fmla="*/ 749 w 849"/>
                  <a:gd name="T35" fmla="*/ 863 h 1401"/>
                  <a:gd name="T36" fmla="*/ 778 w 849"/>
                  <a:gd name="T37" fmla="*/ 779 h 1401"/>
                  <a:gd name="T38" fmla="*/ 812 w 849"/>
                  <a:gd name="T39" fmla="*/ 675 h 1401"/>
                  <a:gd name="T40" fmla="*/ 839 w 849"/>
                  <a:gd name="T41" fmla="*/ 570 h 1401"/>
                  <a:gd name="T42" fmla="*/ 845 w 849"/>
                  <a:gd name="T43" fmla="*/ 515 h 1401"/>
                  <a:gd name="T44" fmla="*/ 846 w 849"/>
                  <a:gd name="T45" fmla="*/ 452 h 1401"/>
                  <a:gd name="T46" fmla="*/ 849 w 849"/>
                  <a:gd name="T47" fmla="*/ 273 h 1401"/>
                  <a:gd name="T48" fmla="*/ 845 w 849"/>
                  <a:gd name="T49" fmla="*/ 141 h 1401"/>
                  <a:gd name="T50" fmla="*/ 829 w 849"/>
                  <a:gd name="T51" fmla="*/ 106 h 1401"/>
                  <a:gd name="T52" fmla="*/ 811 w 849"/>
                  <a:gd name="T53" fmla="*/ 149 h 1401"/>
                  <a:gd name="T54" fmla="*/ 764 w 849"/>
                  <a:gd name="T55" fmla="*/ 214 h 1401"/>
                  <a:gd name="T56" fmla="*/ 738 w 849"/>
                  <a:gd name="T57" fmla="*/ 258 h 1401"/>
                  <a:gd name="T58" fmla="*/ 662 w 849"/>
                  <a:gd name="T59" fmla="*/ 402 h 1401"/>
                  <a:gd name="T60" fmla="*/ 630 w 849"/>
                  <a:gd name="T61" fmla="*/ 459 h 1401"/>
                  <a:gd name="T62" fmla="*/ 515 w 849"/>
                  <a:gd name="T63" fmla="*/ 651 h 1401"/>
                  <a:gd name="T64" fmla="*/ 467 w 849"/>
                  <a:gd name="T65" fmla="*/ 750 h 1401"/>
                  <a:gd name="T66" fmla="*/ 438 w 849"/>
                  <a:gd name="T67" fmla="*/ 828 h 1401"/>
                  <a:gd name="T68" fmla="*/ 407 w 849"/>
                  <a:gd name="T69" fmla="*/ 898 h 1401"/>
                  <a:gd name="T70" fmla="*/ 331 w 849"/>
                  <a:gd name="T71" fmla="*/ 754 h 1401"/>
                  <a:gd name="T72" fmla="*/ 224 w 849"/>
                  <a:gd name="T73" fmla="*/ 563 h 1401"/>
                  <a:gd name="T74" fmla="*/ 158 w 849"/>
                  <a:gd name="T75" fmla="*/ 432 h 1401"/>
                  <a:gd name="T76" fmla="*/ 107 w 849"/>
                  <a:gd name="T77" fmla="*/ 329 h 1401"/>
                  <a:gd name="T78" fmla="*/ 63 w 849"/>
                  <a:gd name="T79" fmla="*/ 251 h 1401"/>
                  <a:gd name="T80" fmla="*/ 40 w 849"/>
                  <a:gd name="T81" fmla="*/ 192 h 1401"/>
                  <a:gd name="T82" fmla="*/ 36 w 849"/>
                  <a:gd name="T83" fmla="*/ 169 h 1401"/>
                  <a:gd name="T84" fmla="*/ 37 w 849"/>
                  <a:gd name="T85" fmla="*/ 94 h 1401"/>
                  <a:gd name="T86" fmla="*/ 36 w 849"/>
                  <a:gd name="T87" fmla="*/ 34 h 1401"/>
                  <a:gd name="T88" fmla="*/ 27 w 849"/>
                  <a:gd name="T89" fmla="*/ 0 h 14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</a:cxnLst>
                <a:rect l="0" t="0" r="r" b="b"/>
                <a:pathLst>
                  <a:path w="849" h="1401">
                    <a:moveTo>
                      <a:pt x="0" y="181"/>
                    </a:moveTo>
                    <a:lnTo>
                      <a:pt x="0" y="181"/>
                    </a:lnTo>
                    <a:lnTo>
                      <a:pt x="5" y="193"/>
                    </a:lnTo>
                    <a:lnTo>
                      <a:pt x="7" y="205"/>
                    </a:lnTo>
                    <a:lnTo>
                      <a:pt x="8" y="219"/>
                    </a:lnTo>
                    <a:lnTo>
                      <a:pt x="9" y="233"/>
                    </a:lnTo>
                    <a:lnTo>
                      <a:pt x="8" y="259"/>
                    </a:lnTo>
                    <a:lnTo>
                      <a:pt x="8" y="273"/>
                    </a:lnTo>
                    <a:lnTo>
                      <a:pt x="8" y="285"/>
                    </a:lnTo>
                    <a:lnTo>
                      <a:pt x="8" y="285"/>
                    </a:lnTo>
                    <a:lnTo>
                      <a:pt x="12" y="329"/>
                    </a:lnTo>
                    <a:lnTo>
                      <a:pt x="16" y="372"/>
                    </a:lnTo>
                    <a:lnTo>
                      <a:pt x="21" y="415"/>
                    </a:lnTo>
                    <a:lnTo>
                      <a:pt x="27" y="457"/>
                    </a:lnTo>
                    <a:lnTo>
                      <a:pt x="27" y="457"/>
                    </a:lnTo>
                    <a:lnTo>
                      <a:pt x="31" y="484"/>
                    </a:lnTo>
                    <a:lnTo>
                      <a:pt x="36" y="509"/>
                    </a:lnTo>
                    <a:lnTo>
                      <a:pt x="42" y="536"/>
                    </a:lnTo>
                    <a:lnTo>
                      <a:pt x="48" y="563"/>
                    </a:lnTo>
                    <a:lnTo>
                      <a:pt x="63" y="615"/>
                    </a:lnTo>
                    <a:lnTo>
                      <a:pt x="80" y="667"/>
                    </a:lnTo>
                    <a:lnTo>
                      <a:pt x="99" y="719"/>
                    </a:lnTo>
                    <a:lnTo>
                      <a:pt x="119" y="769"/>
                    </a:lnTo>
                    <a:lnTo>
                      <a:pt x="157" y="869"/>
                    </a:lnTo>
                    <a:lnTo>
                      <a:pt x="157" y="869"/>
                    </a:lnTo>
                    <a:lnTo>
                      <a:pt x="192" y="961"/>
                    </a:lnTo>
                    <a:lnTo>
                      <a:pt x="227" y="1054"/>
                    </a:lnTo>
                    <a:lnTo>
                      <a:pt x="244" y="1099"/>
                    </a:lnTo>
                    <a:lnTo>
                      <a:pt x="264" y="1145"/>
                    </a:lnTo>
                    <a:lnTo>
                      <a:pt x="285" y="1190"/>
                    </a:lnTo>
                    <a:lnTo>
                      <a:pt x="308" y="1233"/>
                    </a:lnTo>
                    <a:lnTo>
                      <a:pt x="308" y="1233"/>
                    </a:lnTo>
                    <a:lnTo>
                      <a:pt x="321" y="1254"/>
                    </a:lnTo>
                    <a:lnTo>
                      <a:pt x="335" y="1275"/>
                    </a:lnTo>
                    <a:lnTo>
                      <a:pt x="362" y="1317"/>
                    </a:lnTo>
                    <a:lnTo>
                      <a:pt x="389" y="1358"/>
                    </a:lnTo>
                    <a:lnTo>
                      <a:pt x="402" y="1379"/>
                    </a:lnTo>
                    <a:lnTo>
                      <a:pt x="414" y="1401"/>
                    </a:lnTo>
                    <a:lnTo>
                      <a:pt x="448" y="1374"/>
                    </a:lnTo>
                    <a:lnTo>
                      <a:pt x="448" y="1374"/>
                    </a:lnTo>
                    <a:lnTo>
                      <a:pt x="461" y="1352"/>
                    </a:lnTo>
                    <a:lnTo>
                      <a:pt x="475" y="1330"/>
                    </a:lnTo>
                    <a:lnTo>
                      <a:pt x="505" y="1288"/>
                    </a:lnTo>
                    <a:lnTo>
                      <a:pt x="536" y="1246"/>
                    </a:lnTo>
                    <a:lnTo>
                      <a:pt x="551" y="1225"/>
                    </a:lnTo>
                    <a:lnTo>
                      <a:pt x="563" y="1204"/>
                    </a:lnTo>
                    <a:lnTo>
                      <a:pt x="563" y="1204"/>
                    </a:lnTo>
                    <a:lnTo>
                      <a:pt x="625" y="1102"/>
                    </a:lnTo>
                    <a:lnTo>
                      <a:pt x="655" y="1050"/>
                    </a:lnTo>
                    <a:lnTo>
                      <a:pt x="684" y="998"/>
                    </a:lnTo>
                    <a:lnTo>
                      <a:pt x="712" y="945"/>
                    </a:lnTo>
                    <a:lnTo>
                      <a:pt x="726" y="918"/>
                    </a:lnTo>
                    <a:lnTo>
                      <a:pt x="738" y="891"/>
                    </a:lnTo>
                    <a:lnTo>
                      <a:pt x="749" y="863"/>
                    </a:lnTo>
                    <a:lnTo>
                      <a:pt x="761" y="836"/>
                    </a:lnTo>
                    <a:lnTo>
                      <a:pt x="770" y="808"/>
                    </a:lnTo>
                    <a:lnTo>
                      <a:pt x="778" y="779"/>
                    </a:lnTo>
                    <a:lnTo>
                      <a:pt x="778" y="779"/>
                    </a:lnTo>
                    <a:lnTo>
                      <a:pt x="802" y="708"/>
                    </a:lnTo>
                    <a:lnTo>
                      <a:pt x="812" y="675"/>
                    </a:lnTo>
                    <a:lnTo>
                      <a:pt x="822" y="640"/>
                    </a:lnTo>
                    <a:lnTo>
                      <a:pt x="832" y="605"/>
                    </a:lnTo>
                    <a:lnTo>
                      <a:pt x="839" y="570"/>
                    </a:lnTo>
                    <a:lnTo>
                      <a:pt x="841" y="551"/>
                    </a:lnTo>
                    <a:lnTo>
                      <a:pt x="843" y="534"/>
                    </a:lnTo>
                    <a:lnTo>
                      <a:pt x="845" y="515"/>
                    </a:lnTo>
                    <a:lnTo>
                      <a:pt x="845" y="497"/>
                    </a:lnTo>
                    <a:lnTo>
                      <a:pt x="845" y="497"/>
                    </a:lnTo>
                    <a:lnTo>
                      <a:pt x="846" y="452"/>
                    </a:lnTo>
                    <a:lnTo>
                      <a:pt x="847" y="407"/>
                    </a:lnTo>
                    <a:lnTo>
                      <a:pt x="849" y="319"/>
                    </a:lnTo>
                    <a:lnTo>
                      <a:pt x="849" y="273"/>
                    </a:lnTo>
                    <a:lnTo>
                      <a:pt x="849" y="229"/>
                    </a:lnTo>
                    <a:lnTo>
                      <a:pt x="848" y="185"/>
                    </a:lnTo>
                    <a:lnTo>
                      <a:pt x="845" y="141"/>
                    </a:lnTo>
                    <a:lnTo>
                      <a:pt x="832" y="96"/>
                    </a:lnTo>
                    <a:lnTo>
                      <a:pt x="832" y="96"/>
                    </a:lnTo>
                    <a:lnTo>
                      <a:pt x="829" y="106"/>
                    </a:lnTo>
                    <a:lnTo>
                      <a:pt x="827" y="114"/>
                    </a:lnTo>
                    <a:lnTo>
                      <a:pt x="820" y="132"/>
                    </a:lnTo>
                    <a:lnTo>
                      <a:pt x="811" y="149"/>
                    </a:lnTo>
                    <a:lnTo>
                      <a:pt x="799" y="165"/>
                    </a:lnTo>
                    <a:lnTo>
                      <a:pt x="776" y="198"/>
                    </a:lnTo>
                    <a:lnTo>
                      <a:pt x="764" y="214"/>
                    </a:lnTo>
                    <a:lnTo>
                      <a:pt x="754" y="229"/>
                    </a:lnTo>
                    <a:lnTo>
                      <a:pt x="754" y="229"/>
                    </a:lnTo>
                    <a:lnTo>
                      <a:pt x="738" y="258"/>
                    </a:lnTo>
                    <a:lnTo>
                      <a:pt x="723" y="286"/>
                    </a:lnTo>
                    <a:lnTo>
                      <a:pt x="692" y="344"/>
                    </a:lnTo>
                    <a:lnTo>
                      <a:pt x="662" y="402"/>
                    </a:lnTo>
                    <a:lnTo>
                      <a:pt x="647" y="430"/>
                    </a:lnTo>
                    <a:lnTo>
                      <a:pt x="630" y="459"/>
                    </a:lnTo>
                    <a:lnTo>
                      <a:pt x="630" y="459"/>
                    </a:lnTo>
                    <a:lnTo>
                      <a:pt x="570" y="555"/>
                    </a:lnTo>
                    <a:lnTo>
                      <a:pt x="543" y="603"/>
                    </a:lnTo>
                    <a:lnTo>
                      <a:pt x="515" y="651"/>
                    </a:lnTo>
                    <a:lnTo>
                      <a:pt x="490" y="700"/>
                    </a:lnTo>
                    <a:lnTo>
                      <a:pt x="479" y="725"/>
                    </a:lnTo>
                    <a:lnTo>
                      <a:pt x="467" y="750"/>
                    </a:lnTo>
                    <a:lnTo>
                      <a:pt x="457" y="776"/>
                    </a:lnTo>
                    <a:lnTo>
                      <a:pt x="447" y="801"/>
                    </a:lnTo>
                    <a:lnTo>
                      <a:pt x="438" y="828"/>
                    </a:lnTo>
                    <a:lnTo>
                      <a:pt x="430" y="855"/>
                    </a:lnTo>
                    <a:lnTo>
                      <a:pt x="407" y="898"/>
                    </a:lnTo>
                    <a:lnTo>
                      <a:pt x="407" y="898"/>
                    </a:lnTo>
                    <a:lnTo>
                      <a:pt x="383" y="849"/>
                    </a:lnTo>
                    <a:lnTo>
                      <a:pt x="358" y="801"/>
                    </a:lnTo>
                    <a:lnTo>
                      <a:pt x="331" y="754"/>
                    </a:lnTo>
                    <a:lnTo>
                      <a:pt x="304" y="706"/>
                    </a:lnTo>
                    <a:lnTo>
                      <a:pt x="250" y="612"/>
                    </a:lnTo>
                    <a:lnTo>
                      <a:pt x="224" y="563"/>
                    </a:lnTo>
                    <a:lnTo>
                      <a:pt x="199" y="515"/>
                    </a:lnTo>
                    <a:lnTo>
                      <a:pt x="199" y="515"/>
                    </a:lnTo>
                    <a:lnTo>
                      <a:pt x="158" y="432"/>
                    </a:lnTo>
                    <a:lnTo>
                      <a:pt x="116" y="348"/>
                    </a:lnTo>
                    <a:lnTo>
                      <a:pt x="116" y="348"/>
                    </a:lnTo>
                    <a:lnTo>
                      <a:pt x="107" y="329"/>
                    </a:lnTo>
                    <a:lnTo>
                      <a:pt x="96" y="311"/>
                    </a:lnTo>
                    <a:lnTo>
                      <a:pt x="73" y="271"/>
                    </a:lnTo>
                    <a:lnTo>
                      <a:pt x="63" y="251"/>
                    </a:lnTo>
                    <a:lnTo>
                      <a:pt x="53" y="231"/>
                    </a:lnTo>
                    <a:lnTo>
                      <a:pt x="45" y="212"/>
                    </a:lnTo>
                    <a:lnTo>
                      <a:pt x="40" y="192"/>
                    </a:lnTo>
                    <a:lnTo>
                      <a:pt x="40" y="192"/>
                    </a:lnTo>
                    <a:lnTo>
                      <a:pt x="37" y="180"/>
                    </a:lnTo>
                    <a:lnTo>
                      <a:pt x="36" y="169"/>
                    </a:lnTo>
                    <a:lnTo>
                      <a:pt x="35" y="144"/>
                    </a:lnTo>
                    <a:lnTo>
                      <a:pt x="36" y="120"/>
                    </a:lnTo>
                    <a:lnTo>
                      <a:pt x="37" y="94"/>
                    </a:lnTo>
                    <a:lnTo>
                      <a:pt x="38" y="70"/>
                    </a:lnTo>
                    <a:lnTo>
                      <a:pt x="37" y="45"/>
                    </a:lnTo>
                    <a:lnTo>
                      <a:pt x="36" y="34"/>
                    </a:lnTo>
                    <a:lnTo>
                      <a:pt x="34" y="22"/>
                    </a:lnTo>
                    <a:lnTo>
                      <a:pt x="31" y="10"/>
                    </a:lnTo>
                    <a:lnTo>
                      <a:pt x="27" y="0"/>
                    </a:lnTo>
                    <a:lnTo>
                      <a:pt x="0" y="18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71" name="Freeform 16">
                <a:extLst>
                  <a:ext uri="{FF2B5EF4-FFF2-40B4-BE49-F238E27FC236}">
                    <a16:creationId xmlns:a16="http://schemas.microsoft.com/office/drawing/2014/main" id="{CD1C66C1-9630-413E-596C-A9A62FFECBD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95" y="1964"/>
                <a:ext cx="283" cy="467"/>
              </a:xfrm>
              <a:custGeom>
                <a:avLst/>
                <a:gdLst>
                  <a:gd name="T0" fmla="*/ 5 w 849"/>
                  <a:gd name="T1" fmla="*/ 193 h 1401"/>
                  <a:gd name="T2" fmla="*/ 9 w 849"/>
                  <a:gd name="T3" fmla="*/ 233 h 1401"/>
                  <a:gd name="T4" fmla="*/ 8 w 849"/>
                  <a:gd name="T5" fmla="*/ 285 h 1401"/>
                  <a:gd name="T6" fmla="*/ 16 w 849"/>
                  <a:gd name="T7" fmla="*/ 372 h 1401"/>
                  <a:gd name="T8" fmla="*/ 27 w 849"/>
                  <a:gd name="T9" fmla="*/ 457 h 1401"/>
                  <a:gd name="T10" fmla="*/ 42 w 849"/>
                  <a:gd name="T11" fmla="*/ 536 h 1401"/>
                  <a:gd name="T12" fmla="*/ 80 w 849"/>
                  <a:gd name="T13" fmla="*/ 667 h 1401"/>
                  <a:gd name="T14" fmla="*/ 157 w 849"/>
                  <a:gd name="T15" fmla="*/ 869 h 1401"/>
                  <a:gd name="T16" fmla="*/ 227 w 849"/>
                  <a:gd name="T17" fmla="*/ 1054 h 1401"/>
                  <a:gd name="T18" fmla="*/ 285 w 849"/>
                  <a:gd name="T19" fmla="*/ 1190 h 1401"/>
                  <a:gd name="T20" fmla="*/ 321 w 849"/>
                  <a:gd name="T21" fmla="*/ 1254 h 1401"/>
                  <a:gd name="T22" fmla="*/ 389 w 849"/>
                  <a:gd name="T23" fmla="*/ 1358 h 1401"/>
                  <a:gd name="T24" fmla="*/ 448 w 849"/>
                  <a:gd name="T25" fmla="*/ 1374 h 1401"/>
                  <a:gd name="T26" fmla="*/ 475 w 849"/>
                  <a:gd name="T27" fmla="*/ 1330 h 1401"/>
                  <a:gd name="T28" fmla="*/ 551 w 849"/>
                  <a:gd name="T29" fmla="*/ 1225 h 1401"/>
                  <a:gd name="T30" fmla="*/ 625 w 849"/>
                  <a:gd name="T31" fmla="*/ 1102 h 1401"/>
                  <a:gd name="T32" fmla="*/ 712 w 849"/>
                  <a:gd name="T33" fmla="*/ 945 h 1401"/>
                  <a:gd name="T34" fmla="*/ 749 w 849"/>
                  <a:gd name="T35" fmla="*/ 863 h 1401"/>
                  <a:gd name="T36" fmla="*/ 778 w 849"/>
                  <a:gd name="T37" fmla="*/ 779 h 1401"/>
                  <a:gd name="T38" fmla="*/ 812 w 849"/>
                  <a:gd name="T39" fmla="*/ 675 h 1401"/>
                  <a:gd name="T40" fmla="*/ 839 w 849"/>
                  <a:gd name="T41" fmla="*/ 570 h 1401"/>
                  <a:gd name="T42" fmla="*/ 845 w 849"/>
                  <a:gd name="T43" fmla="*/ 515 h 1401"/>
                  <a:gd name="T44" fmla="*/ 846 w 849"/>
                  <a:gd name="T45" fmla="*/ 452 h 1401"/>
                  <a:gd name="T46" fmla="*/ 849 w 849"/>
                  <a:gd name="T47" fmla="*/ 273 h 1401"/>
                  <a:gd name="T48" fmla="*/ 845 w 849"/>
                  <a:gd name="T49" fmla="*/ 141 h 1401"/>
                  <a:gd name="T50" fmla="*/ 829 w 849"/>
                  <a:gd name="T51" fmla="*/ 106 h 1401"/>
                  <a:gd name="T52" fmla="*/ 811 w 849"/>
                  <a:gd name="T53" fmla="*/ 149 h 1401"/>
                  <a:gd name="T54" fmla="*/ 764 w 849"/>
                  <a:gd name="T55" fmla="*/ 214 h 1401"/>
                  <a:gd name="T56" fmla="*/ 738 w 849"/>
                  <a:gd name="T57" fmla="*/ 258 h 1401"/>
                  <a:gd name="T58" fmla="*/ 662 w 849"/>
                  <a:gd name="T59" fmla="*/ 402 h 1401"/>
                  <a:gd name="T60" fmla="*/ 630 w 849"/>
                  <a:gd name="T61" fmla="*/ 459 h 1401"/>
                  <a:gd name="T62" fmla="*/ 515 w 849"/>
                  <a:gd name="T63" fmla="*/ 651 h 1401"/>
                  <a:gd name="T64" fmla="*/ 467 w 849"/>
                  <a:gd name="T65" fmla="*/ 750 h 1401"/>
                  <a:gd name="T66" fmla="*/ 438 w 849"/>
                  <a:gd name="T67" fmla="*/ 828 h 1401"/>
                  <a:gd name="T68" fmla="*/ 407 w 849"/>
                  <a:gd name="T69" fmla="*/ 898 h 1401"/>
                  <a:gd name="T70" fmla="*/ 331 w 849"/>
                  <a:gd name="T71" fmla="*/ 754 h 1401"/>
                  <a:gd name="T72" fmla="*/ 224 w 849"/>
                  <a:gd name="T73" fmla="*/ 563 h 1401"/>
                  <a:gd name="T74" fmla="*/ 158 w 849"/>
                  <a:gd name="T75" fmla="*/ 432 h 1401"/>
                  <a:gd name="T76" fmla="*/ 107 w 849"/>
                  <a:gd name="T77" fmla="*/ 329 h 1401"/>
                  <a:gd name="T78" fmla="*/ 63 w 849"/>
                  <a:gd name="T79" fmla="*/ 251 h 1401"/>
                  <a:gd name="T80" fmla="*/ 40 w 849"/>
                  <a:gd name="T81" fmla="*/ 192 h 1401"/>
                  <a:gd name="T82" fmla="*/ 36 w 849"/>
                  <a:gd name="T83" fmla="*/ 169 h 1401"/>
                  <a:gd name="T84" fmla="*/ 37 w 849"/>
                  <a:gd name="T85" fmla="*/ 94 h 1401"/>
                  <a:gd name="T86" fmla="*/ 36 w 849"/>
                  <a:gd name="T87" fmla="*/ 34 h 1401"/>
                  <a:gd name="T88" fmla="*/ 27 w 849"/>
                  <a:gd name="T89" fmla="*/ 0 h 14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</a:cxnLst>
                <a:rect l="0" t="0" r="r" b="b"/>
                <a:pathLst>
                  <a:path w="849" h="1401">
                    <a:moveTo>
                      <a:pt x="0" y="181"/>
                    </a:moveTo>
                    <a:lnTo>
                      <a:pt x="0" y="181"/>
                    </a:lnTo>
                    <a:lnTo>
                      <a:pt x="5" y="193"/>
                    </a:lnTo>
                    <a:lnTo>
                      <a:pt x="7" y="205"/>
                    </a:lnTo>
                    <a:lnTo>
                      <a:pt x="8" y="219"/>
                    </a:lnTo>
                    <a:lnTo>
                      <a:pt x="9" y="233"/>
                    </a:lnTo>
                    <a:lnTo>
                      <a:pt x="8" y="259"/>
                    </a:lnTo>
                    <a:lnTo>
                      <a:pt x="8" y="273"/>
                    </a:lnTo>
                    <a:lnTo>
                      <a:pt x="8" y="285"/>
                    </a:lnTo>
                    <a:lnTo>
                      <a:pt x="8" y="285"/>
                    </a:lnTo>
                    <a:lnTo>
                      <a:pt x="12" y="329"/>
                    </a:lnTo>
                    <a:lnTo>
                      <a:pt x="16" y="372"/>
                    </a:lnTo>
                    <a:lnTo>
                      <a:pt x="21" y="415"/>
                    </a:lnTo>
                    <a:lnTo>
                      <a:pt x="27" y="457"/>
                    </a:lnTo>
                    <a:lnTo>
                      <a:pt x="27" y="457"/>
                    </a:lnTo>
                    <a:lnTo>
                      <a:pt x="31" y="484"/>
                    </a:lnTo>
                    <a:lnTo>
                      <a:pt x="36" y="509"/>
                    </a:lnTo>
                    <a:lnTo>
                      <a:pt x="42" y="536"/>
                    </a:lnTo>
                    <a:lnTo>
                      <a:pt x="48" y="563"/>
                    </a:lnTo>
                    <a:lnTo>
                      <a:pt x="63" y="615"/>
                    </a:lnTo>
                    <a:lnTo>
                      <a:pt x="80" y="667"/>
                    </a:lnTo>
                    <a:lnTo>
                      <a:pt x="99" y="719"/>
                    </a:lnTo>
                    <a:lnTo>
                      <a:pt x="119" y="769"/>
                    </a:lnTo>
                    <a:lnTo>
                      <a:pt x="157" y="869"/>
                    </a:lnTo>
                    <a:lnTo>
                      <a:pt x="157" y="869"/>
                    </a:lnTo>
                    <a:lnTo>
                      <a:pt x="192" y="961"/>
                    </a:lnTo>
                    <a:lnTo>
                      <a:pt x="227" y="1054"/>
                    </a:lnTo>
                    <a:lnTo>
                      <a:pt x="244" y="1099"/>
                    </a:lnTo>
                    <a:lnTo>
                      <a:pt x="264" y="1145"/>
                    </a:lnTo>
                    <a:lnTo>
                      <a:pt x="285" y="1190"/>
                    </a:lnTo>
                    <a:lnTo>
                      <a:pt x="308" y="1233"/>
                    </a:lnTo>
                    <a:lnTo>
                      <a:pt x="308" y="1233"/>
                    </a:lnTo>
                    <a:lnTo>
                      <a:pt x="321" y="1254"/>
                    </a:lnTo>
                    <a:lnTo>
                      <a:pt x="335" y="1275"/>
                    </a:lnTo>
                    <a:lnTo>
                      <a:pt x="362" y="1317"/>
                    </a:lnTo>
                    <a:lnTo>
                      <a:pt x="389" y="1358"/>
                    </a:lnTo>
                    <a:lnTo>
                      <a:pt x="402" y="1379"/>
                    </a:lnTo>
                    <a:lnTo>
                      <a:pt x="414" y="1401"/>
                    </a:lnTo>
                    <a:lnTo>
                      <a:pt x="448" y="1374"/>
                    </a:lnTo>
                    <a:lnTo>
                      <a:pt x="448" y="1374"/>
                    </a:lnTo>
                    <a:lnTo>
                      <a:pt x="461" y="1352"/>
                    </a:lnTo>
                    <a:lnTo>
                      <a:pt x="475" y="1330"/>
                    </a:lnTo>
                    <a:lnTo>
                      <a:pt x="505" y="1288"/>
                    </a:lnTo>
                    <a:lnTo>
                      <a:pt x="536" y="1246"/>
                    </a:lnTo>
                    <a:lnTo>
                      <a:pt x="551" y="1225"/>
                    </a:lnTo>
                    <a:lnTo>
                      <a:pt x="563" y="1204"/>
                    </a:lnTo>
                    <a:lnTo>
                      <a:pt x="563" y="1204"/>
                    </a:lnTo>
                    <a:lnTo>
                      <a:pt x="625" y="1102"/>
                    </a:lnTo>
                    <a:lnTo>
                      <a:pt x="655" y="1050"/>
                    </a:lnTo>
                    <a:lnTo>
                      <a:pt x="684" y="998"/>
                    </a:lnTo>
                    <a:lnTo>
                      <a:pt x="712" y="945"/>
                    </a:lnTo>
                    <a:lnTo>
                      <a:pt x="726" y="918"/>
                    </a:lnTo>
                    <a:lnTo>
                      <a:pt x="738" y="891"/>
                    </a:lnTo>
                    <a:lnTo>
                      <a:pt x="749" y="863"/>
                    </a:lnTo>
                    <a:lnTo>
                      <a:pt x="761" y="836"/>
                    </a:lnTo>
                    <a:lnTo>
                      <a:pt x="770" y="808"/>
                    </a:lnTo>
                    <a:lnTo>
                      <a:pt x="778" y="779"/>
                    </a:lnTo>
                    <a:lnTo>
                      <a:pt x="778" y="779"/>
                    </a:lnTo>
                    <a:lnTo>
                      <a:pt x="802" y="708"/>
                    </a:lnTo>
                    <a:lnTo>
                      <a:pt x="812" y="675"/>
                    </a:lnTo>
                    <a:lnTo>
                      <a:pt x="822" y="640"/>
                    </a:lnTo>
                    <a:lnTo>
                      <a:pt x="832" y="605"/>
                    </a:lnTo>
                    <a:lnTo>
                      <a:pt x="839" y="570"/>
                    </a:lnTo>
                    <a:lnTo>
                      <a:pt x="841" y="551"/>
                    </a:lnTo>
                    <a:lnTo>
                      <a:pt x="843" y="534"/>
                    </a:lnTo>
                    <a:lnTo>
                      <a:pt x="845" y="515"/>
                    </a:lnTo>
                    <a:lnTo>
                      <a:pt x="845" y="497"/>
                    </a:lnTo>
                    <a:lnTo>
                      <a:pt x="845" y="497"/>
                    </a:lnTo>
                    <a:lnTo>
                      <a:pt x="846" y="452"/>
                    </a:lnTo>
                    <a:lnTo>
                      <a:pt x="847" y="407"/>
                    </a:lnTo>
                    <a:lnTo>
                      <a:pt x="849" y="319"/>
                    </a:lnTo>
                    <a:lnTo>
                      <a:pt x="849" y="273"/>
                    </a:lnTo>
                    <a:lnTo>
                      <a:pt x="849" y="229"/>
                    </a:lnTo>
                    <a:lnTo>
                      <a:pt x="848" y="185"/>
                    </a:lnTo>
                    <a:lnTo>
                      <a:pt x="845" y="141"/>
                    </a:lnTo>
                    <a:lnTo>
                      <a:pt x="832" y="96"/>
                    </a:lnTo>
                    <a:lnTo>
                      <a:pt x="832" y="96"/>
                    </a:lnTo>
                    <a:lnTo>
                      <a:pt x="829" y="106"/>
                    </a:lnTo>
                    <a:lnTo>
                      <a:pt x="827" y="114"/>
                    </a:lnTo>
                    <a:lnTo>
                      <a:pt x="820" y="132"/>
                    </a:lnTo>
                    <a:lnTo>
                      <a:pt x="811" y="149"/>
                    </a:lnTo>
                    <a:lnTo>
                      <a:pt x="799" y="165"/>
                    </a:lnTo>
                    <a:lnTo>
                      <a:pt x="776" y="198"/>
                    </a:lnTo>
                    <a:lnTo>
                      <a:pt x="764" y="214"/>
                    </a:lnTo>
                    <a:lnTo>
                      <a:pt x="754" y="229"/>
                    </a:lnTo>
                    <a:lnTo>
                      <a:pt x="754" y="229"/>
                    </a:lnTo>
                    <a:lnTo>
                      <a:pt x="738" y="258"/>
                    </a:lnTo>
                    <a:lnTo>
                      <a:pt x="723" y="286"/>
                    </a:lnTo>
                    <a:lnTo>
                      <a:pt x="692" y="344"/>
                    </a:lnTo>
                    <a:lnTo>
                      <a:pt x="662" y="402"/>
                    </a:lnTo>
                    <a:lnTo>
                      <a:pt x="647" y="430"/>
                    </a:lnTo>
                    <a:lnTo>
                      <a:pt x="630" y="459"/>
                    </a:lnTo>
                    <a:lnTo>
                      <a:pt x="630" y="459"/>
                    </a:lnTo>
                    <a:lnTo>
                      <a:pt x="570" y="555"/>
                    </a:lnTo>
                    <a:lnTo>
                      <a:pt x="543" y="603"/>
                    </a:lnTo>
                    <a:lnTo>
                      <a:pt x="515" y="651"/>
                    </a:lnTo>
                    <a:lnTo>
                      <a:pt x="490" y="700"/>
                    </a:lnTo>
                    <a:lnTo>
                      <a:pt x="479" y="725"/>
                    </a:lnTo>
                    <a:lnTo>
                      <a:pt x="467" y="750"/>
                    </a:lnTo>
                    <a:lnTo>
                      <a:pt x="457" y="776"/>
                    </a:lnTo>
                    <a:lnTo>
                      <a:pt x="447" y="801"/>
                    </a:lnTo>
                    <a:lnTo>
                      <a:pt x="438" y="828"/>
                    </a:lnTo>
                    <a:lnTo>
                      <a:pt x="430" y="855"/>
                    </a:lnTo>
                    <a:lnTo>
                      <a:pt x="407" y="898"/>
                    </a:lnTo>
                    <a:lnTo>
                      <a:pt x="407" y="898"/>
                    </a:lnTo>
                    <a:lnTo>
                      <a:pt x="383" y="849"/>
                    </a:lnTo>
                    <a:lnTo>
                      <a:pt x="358" y="801"/>
                    </a:lnTo>
                    <a:lnTo>
                      <a:pt x="331" y="754"/>
                    </a:lnTo>
                    <a:lnTo>
                      <a:pt x="304" y="706"/>
                    </a:lnTo>
                    <a:lnTo>
                      <a:pt x="250" y="612"/>
                    </a:lnTo>
                    <a:lnTo>
                      <a:pt x="224" y="563"/>
                    </a:lnTo>
                    <a:lnTo>
                      <a:pt x="199" y="515"/>
                    </a:lnTo>
                    <a:lnTo>
                      <a:pt x="199" y="515"/>
                    </a:lnTo>
                    <a:lnTo>
                      <a:pt x="158" y="432"/>
                    </a:lnTo>
                    <a:lnTo>
                      <a:pt x="116" y="348"/>
                    </a:lnTo>
                    <a:lnTo>
                      <a:pt x="116" y="348"/>
                    </a:lnTo>
                    <a:lnTo>
                      <a:pt x="107" y="329"/>
                    </a:lnTo>
                    <a:lnTo>
                      <a:pt x="96" y="311"/>
                    </a:lnTo>
                    <a:lnTo>
                      <a:pt x="73" y="271"/>
                    </a:lnTo>
                    <a:lnTo>
                      <a:pt x="63" y="251"/>
                    </a:lnTo>
                    <a:lnTo>
                      <a:pt x="53" y="231"/>
                    </a:lnTo>
                    <a:lnTo>
                      <a:pt x="45" y="212"/>
                    </a:lnTo>
                    <a:lnTo>
                      <a:pt x="40" y="192"/>
                    </a:lnTo>
                    <a:lnTo>
                      <a:pt x="40" y="192"/>
                    </a:lnTo>
                    <a:lnTo>
                      <a:pt x="37" y="180"/>
                    </a:lnTo>
                    <a:lnTo>
                      <a:pt x="36" y="169"/>
                    </a:lnTo>
                    <a:lnTo>
                      <a:pt x="35" y="144"/>
                    </a:lnTo>
                    <a:lnTo>
                      <a:pt x="36" y="120"/>
                    </a:lnTo>
                    <a:lnTo>
                      <a:pt x="37" y="94"/>
                    </a:lnTo>
                    <a:lnTo>
                      <a:pt x="38" y="70"/>
                    </a:lnTo>
                    <a:lnTo>
                      <a:pt x="37" y="45"/>
                    </a:lnTo>
                    <a:lnTo>
                      <a:pt x="36" y="34"/>
                    </a:lnTo>
                    <a:lnTo>
                      <a:pt x="34" y="22"/>
                    </a:lnTo>
                    <a:lnTo>
                      <a:pt x="31" y="10"/>
                    </a:lnTo>
                    <a:lnTo>
                      <a:pt x="27" y="0"/>
                    </a:lnTo>
                    <a:lnTo>
                      <a:pt x="0" y="181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72" name="Freeform 17">
                <a:extLst>
                  <a:ext uri="{FF2B5EF4-FFF2-40B4-BE49-F238E27FC236}">
                    <a16:creationId xmlns:a16="http://schemas.microsoft.com/office/drawing/2014/main" id="{DEE74E3C-D575-C5C3-403E-F4BF621A4B8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47" y="1556"/>
                <a:ext cx="383" cy="187"/>
              </a:xfrm>
              <a:custGeom>
                <a:avLst/>
                <a:gdLst>
                  <a:gd name="T0" fmla="*/ 1114 w 1149"/>
                  <a:gd name="T1" fmla="*/ 551 h 562"/>
                  <a:gd name="T2" fmla="*/ 1116 w 1149"/>
                  <a:gd name="T3" fmla="*/ 531 h 562"/>
                  <a:gd name="T4" fmla="*/ 1127 w 1149"/>
                  <a:gd name="T5" fmla="*/ 493 h 562"/>
                  <a:gd name="T6" fmla="*/ 1141 w 1149"/>
                  <a:gd name="T7" fmla="*/ 455 h 562"/>
                  <a:gd name="T8" fmla="*/ 1148 w 1149"/>
                  <a:gd name="T9" fmla="*/ 427 h 562"/>
                  <a:gd name="T10" fmla="*/ 1149 w 1149"/>
                  <a:gd name="T11" fmla="*/ 410 h 562"/>
                  <a:gd name="T12" fmla="*/ 1099 w 1149"/>
                  <a:gd name="T13" fmla="*/ 312 h 562"/>
                  <a:gd name="T14" fmla="*/ 1094 w 1149"/>
                  <a:gd name="T15" fmla="*/ 294 h 562"/>
                  <a:gd name="T16" fmla="*/ 1081 w 1149"/>
                  <a:gd name="T17" fmla="*/ 261 h 562"/>
                  <a:gd name="T18" fmla="*/ 1066 w 1149"/>
                  <a:gd name="T19" fmla="*/ 231 h 562"/>
                  <a:gd name="T20" fmla="*/ 1048 w 1149"/>
                  <a:gd name="T21" fmla="*/ 202 h 562"/>
                  <a:gd name="T22" fmla="*/ 1026 w 1149"/>
                  <a:gd name="T23" fmla="*/ 175 h 562"/>
                  <a:gd name="T24" fmla="*/ 1003 w 1149"/>
                  <a:gd name="T25" fmla="*/ 151 h 562"/>
                  <a:gd name="T26" fmla="*/ 963 w 1149"/>
                  <a:gd name="T27" fmla="*/ 117 h 562"/>
                  <a:gd name="T28" fmla="*/ 906 w 1149"/>
                  <a:gd name="T29" fmla="*/ 80 h 562"/>
                  <a:gd name="T30" fmla="*/ 842 w 1149"/>
                  <a:gd name="T31" fmla="*/ 50 h 562"/>
                  <a:gd name="T32" fmla="*/ 777 w 1149"/>
                  <a:gd name="T33" fmla="*/ 28 h 562"/>
                  <a:gd name="T34" fmla="*/ 711 w 1149"/>
                  <a:gd name="T35" fmla="*/ 13 h 562"/>
                  <a:gd name="T36" fmla="*/ 678 w 1149"/>
                  <a:gd name="T37" fmla="*/ 8 h 562"/>
                  <a:gd name="T38" fmla="*/ 576 w 1149"/>
                  <a:gd name="T39" fmla="*/ 0 h 562"/>
                  <a:gd name="T40" fmla="*/ 477 w 1149"/>
                  <a:gd name="T41" fmla="*/ 2 h 562"/>
                  <a:gd name="T42" fmla="*/ 379 w 1149"/>
                  <a:gd name="T43" fmla="*/ 16 h 562"/>
                  <a:gd name="T44" fmla="*/ 279 w 1149"/>
                  <a:gd name="T45" fmla="*/ 39 h 562"/>
                  <a:gd name="T46" fmla="*/ 215 w 1149"/>
                  <a:gd name="T47" fmla="*/ 54 h 562"/>
                  <a:gd name="T48" fmla="*/ 144 w 1149"/>
                  <a:gd name="T49" fmla="*/ 78 h 562"/>
                  <a:gd name="T50" fmla="*/ 109 w 1149"/>
                  <a:gd name="T51" fmla="*/ 92 h 562"/>
                  <a:gd name="T52" fmla="*/ 77 w 1149"/>
                  <a:gd name="T53" fmla="*/ 108 h 562"/>
                  <a:gd name="T54" fmla="*/ 49 w 1149"/>
                  <a:gd name="T55" fmla="*/ 128 h 562"/>
                  <a:gd name="T56" fmla="*/ 28 w 1149"/>
                  <a:gd name="T57" fmla="*/ 151 h 562"/>
                  <a:gd name="T58" fmla="*/ 0 w 1149"/>
                  <a:gd name="T59" fmla="*/ 191 h 562"/>
                  <a:gd name="T60" fmla="*/ 9 w 1149"/>
                  <a:gd name="T61" fmla="*/ 218 h 562"/>
                  <a:gd name="T62" fmla="*/ 14 w 1149"/>
                  <a:gd name="T63" fmla="*/ 251 h 562"/>
                  <a:gd name="T64" fmla="*/ 16 w 1149"/>
                  <a:gd name="T65" fmla="*/ 287 h 562"/>
                  <a:gd name="T66" fmla="*/ 14 w 1149"/>
                  <a:gd name="T67" fmla="*/ 362 h 562"/>
                  <a:gd name="T68" fmla="*/ 9 w 1149"/>
                  <a:gd name="T69" fmla="*/ 433 h 562"/>
                  <a:gd name="T70" fmla="*/ 19 w 1149"/>
                  <a:gd name="T71" fmla="*/ 501 h 562"/>
                  <a:gd name="T72" fmla="*/ 23 w 1149"/>
                  <a:gd name="T73" fmla="*/ 485 h 562"/>
                  <a:gd name="T74" fmla="*/ 37 w 1149"/>
                  <a:gd name="T75" fmla="*/ 453 h 562"/>
                  <a:gd name="T76" fmla="*/ 53 w 1149"/>
                  <a:gd name="T77" fmla="*/ 426 h 562"/>
                  <a:gd name="T78" fmla="*/ 73 w 1149"/>
                  <a:gd name="T79" fmla="*/ 399 h 562"/>
                  <a:gd name="T80" fmla="*/ 95 w 1149"/>
                  <a:gd name="T81" fmla="*/ 373 h 562"/>
                  <a:gd name="T82" fmla="*/ 120 w 1149"/>
                  <a:gd name="T83" fmla="*/ 351 h 562"/>
                  <a:gd name="T84" fmla="*/ 159 w 1149"/>
                  <a:gd name="T85" fmla="*/ 322 h 562"/>
                  <a:gd name="T86" fmla="*/ 217 w 1149"/>
                  <a:gd name="T87" fmla="*/ 289 h 562"/>
                  <a:gd name="T88" fmla="*/ 280 w 1149"/>
                  <a:gd name="T89" fmla="*/ 265 h 562"/>
                  <a:gd name="T90" fmla="*/ 345 w 1149"/>
                  <a:gd name="T91" fmla="*/ 250 h 562"/>
                  <a:gd name="T92" fmla="*/ 410 w 1149"/>
                  <a:gd name="T93" fmla="*/ 242 h 562"/>
                  <a:gd name="T94" fmla="*/ 443 w 1149"/>
                  <a:gd name="T95" fmla="*/ 241 h 562"/>
                  <a:gd name="T96" fmla="*/ 501 w 1149"/>
                  <a:gd name="T97" fmla="*/ 242 h 562"/>
                  <a:gd name="T98" fmla="*/ 563 w 1149"/>
                  <a:gd name="T99" fmla="*/ 248 h 562"/>
                  <a:gd name="T100" fmla="*/ 627 w 1149"/>
                  <a:gd name="T101" fmla="*/ 257 h 562"/>
                  <a:gd name="T102" fmla="*/ 691 w 1149"/>
                  <a:gd name="T103" fmla="*/ 271 h 562"/>
                  <a:gd name="T104" fmla="*/ 754 w 1149"/>
                  <a:gd name="T105" fmla="*/ 288 h 562"/>
                  <a:gd name="T106" fmla="*/ 814 w 1149"/>
                  <a:gd name="T107" fmla="*/ 312 h 562"/>
                  <a:gd name="T108" fmla="*/ 869 w 1149"/>
                  <a:gd name="T109" fmla="*/ 338 h 562"/>
                  <a:gd name="T110" fmla="*/ 917 w 1149"/>
                  <a:gd name="T111" fmla="*/ 371 h 562"/>
                  <a:gd name="T112" fmla="*/ 926 w 1149"/>
                  <a:gd name="T113" fmla="*/ 379 h 562"/>
                  <a:gd name="T114" fmla="*/ 954 w 1149"/>
                  <a:gd name="T115" fmla="*/ 409 h 562"/>
                  <a:gd name="T116" fmla="*/ 990 w 1149"/>
                  <a:gd name="T117" fmla="*/ 460 h 562"/>
                  <a:gd name="T118" fmla="*/ 1021 w 1149"/>
                  <a:gd name="T119" fmla="*/ 514 h 562"/>
                  <a:gd name="T120" fmla="*/ 1114 w 1149"/>
                  <a:gd name="T121" fmla="*/ 551 h 5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149" h="562">
                    <a:moveTo>
                      <a:pt x="1114" y="551"/>
                    </a:moveTo>
                    <a:lnTo>
                      <a:pt x="1114" y="551"/>
                    </a:lnTo>
                    <a:lnTo>
                      <a:pt x="1114" y="542"/>
                    </a:lnTo>
                    <a:lnTo>
                      <a:pt x="1116" y="531"/>
                    </a:lnTo>
                    <a:lnTo>
                      <a:pt x="1121" y="513"/>
                    </a:lnTo>
                    <a:lnTo>
                      <a:pt x="1127" y="493"/>
                    </a:lnTo>
                    <a:lnTo>
                      <a:pt x="1134" y="473"/>
                    </a:lnTo>
                    <a:lnTo>
                      <a:pt x="1141" y="455"/>
                    </a:lnTo>
                    <a:lnTo>
                      <a:pt x="1145" y="436"/>
                    </a:lnTo>
                    <a:lnTo>
                      <a:pt x="1148" y="427"/>
                    </a:lnTo>
                    <a:lnTo>
                      <a:pt x="1149" y="419"/>
                    </a:lnTo>
                    <a:lnTo>
                      <a:pt x="1149" y="410"/>
                    </a:lnTo>
                    <a:lnTo>
                      <a:pt x="1148" y="402"/>
                    </a:lnTo>
                    <a:lnTo>
                      <a:pt x="1099" y="312"/>
                    </a:lnTo>
                    <a:lnTo>
                      <a:pt x="1099" y="312"/>
                    </a:lnTo>
                    <a:lnTo>
                      <a:pt x="1094" y="294"/>
                    </a:lnTo>
                    <a:lnTo>
                      <a:pt x="1088" y="278"/>
                    </a:lnTo>
                    <a:lnTo>
                      <a:pt x="1081" y="261"/>
                    </a:lnTo>
                    <a:lnTo>
                      <a:pt x="1075" y="246"/>
                    </a:lnTo>
                    <a:lnTo>
                      <a:pt x="1066" y="231"/>
                    </a:lnTo>
                    <a:lnTo>
                      <a:pt x="1057" y="216"/>
                    </a:lnTo>
                    <a:lnTo>
                      <a:pt x="1048" y="202"/>
                    </a:lnTo>
                    <a:lnTo>
                      <a:pt x="1037" y="189"/>
                    </a:lnTo>
                    <a:lnTo>
                      <a:pt x="1026" y="175"/>
                    </a:lnTo>
                    <a:lnTo>
                      <a:pt x="1015" y="163"/>
                    </a:lnTo>
                    <a:lnTo>
                      <a:pt x="1003" y="151"/>
                    </a:lnTo>
                    <a:lnTo>
                      <a:pt x="990" y="139"/>
                    </a:lnTo>
                    <a:lnTo>
                      <a:pt x="963" y="117"/>
                    </a:lnTo>
                    <a:lnTo>
                      <a:pt x="935" y="99"/>
                    </a:lnTo>
                    <a:lnTo>
                      <a:pt x="906" y="80"/>
                    </a:lnTo>
                    <a:lnTo>
                      <a:pt x="875" y="65"/>
                    </a:lnTo>
                    <a:lnTo>
                      <a:pt x="842" y="50"/>
                    </a:lnTo>
                    <a:lnTo>
                      <a:pt x="810" y="38"/>
                    </a:lnTo>
                    <a:lnTo>
                      <a:pt x="777" y="28"/>
                    </a:lnTo>
                    <a:lnTo>
                      <a:pt x="743" y="19"/>
                    </a:lnTo>
                    <a:lnTo>
                      <a:pt x="711" y="13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26" y="2"/>
                    </a:lnTo>
                    <a:lnTo>
                      <a:pt x="576" y="0"/>
                    </a:lnTo>
                    <a:lnTo>
                      <a:pt x="526" y="0"/>
                    </a:lnTo>
                    <a:lnTo>
                      <a:pt x="477" y="2"/>
                    </a:lnTo>
                    <a:lnTo>
                      <a:pt x="427" y="8"/>
                    </a:lnTo>
                    <a:lnTo>
                      <a:pt x="379" y="16"/>
                    </a:lnTo>
                    <a:lnTo>
                      <a:pt x="329" y="26"/>
                    </a:lnTo>
                    <a:lnTo>
                      <a:pt x="279" y="39"/>
                    </a:lnTo>
                    <a:lnTo>
                      <a:pt x="279" y="39"/>
                    </a:lnTo>
                    <a:lnTo>
                      <a:pt x="215" y="54"/>
                    </a:lnTo>
                    <a:lnTo>
                      <a:pt x="179" y="65"/>
                    </a:lnTo>
                    <a:lnTo>
                      <a:pt x="144" y="78"/>
                    </a:lnTo>
                    <a:lnTo>
                      <a:pt x="125" y="83"/>
                    </a:lnTo>
                    <a:lnTo>
                      <a:pt x="109" y="92"/>
                    </a:lnTo>
                    <a:lnTo>
                      <a:pt x="93" y="100"/>
                    </a:lnTo>
                    <a:lnTo>
                      <a:pt x="77" y="108"/>
                    </a:lnTo>
                    <a:lnTo>
                      <a:pt x="63" y="117"/>
                    </a:lnTo>
                    <a:lnTo>
                      <a:pt x="49" y="128"/>
                    </a:lnTo>
                    <a:lnTo>
                      <a:pt x="37" y="138"/>
                    </a:lnTo>
                    <a:lnTo>
                      <a:pt x="28" y="151"/>
                    </a:lnTo>
                    <a:lnTo>
                      <a:pt x="0" y="191"/>
                    </a:lnTo>
                    <a:lnTo>
                      <a:pt x="0" y="191"/>
                    </a:lnTo>
                    <a:lnTo>
                      <a:pt x="5" y="204"/>
                    </a:lnTo>
                    <a:lnTo>
                      <a:pt x="9" y="218"/>
                    </a:lnTo>
                    <a:lnTo>
                      <a:pt x="12" y="235"/>
                    </a:lnTo>
                    <a:lnTo>
                      <a:pt x="14" y="251"/>
                    </a:lnTo>
                    <a:lnTo>
                      <a:pt x="15" y="268"/>
                    </a:lnTo>
                    <a:lnTo>
                      <a:pt x="16" y="287"/>
                    </a:lnTo>
                    <a:lnTo>
                      <a:pt x="16" y="324"/>
                    </a:lnTo>
                    <a:lnTo>
                      <a:pt x="14" y="362"/>
                    </a:lnTo>
                    <a:lnTo>
                      <a:pt x="12" y="398"/>
                    </a:lnTo>
                    <a:lnTo>
                      <a:pt x="9" y="433"/>
                    </a:lnTo>
                    <a:lnTo>
                      <a:pt x="9" y="464"/>
                    </a:lnTo>
                    <a:lnTo>
                      <a:pt x="19" y="501"/>
                    </a:lnTo>
                    <a:lnTo>
                      <a:pt x="19" y="501"/>
                    </a:lnTo>
                    <a:lnTo>
                      <a:pt x="23" y="485"/>
                    </a:lnTo>
                    <a:lnTo>
                      <a:pt x="30" y="469"/>
                    </a:lnTo>
                    <a:lnTo>
                      <a:pt x="37" y="453"/>
                    </a:lnTo>
                    <a:lnTo>
                      <a:pt x="45" y="440"/>
                    </a:lnTo>
                    <a:lnTo>
                      <a:pt x="53" y="426"/>
                    </a:lnTo>
                    <a:lnTo>
                      <a:pt x="64" y="412"/>
                    </a:lnTo>
                    <a:lnTo>
                      <a:pt x="73" y="399"/>
                    </a:lnTo>
                    <a:lnTo>
                      <a:pt x="84" y="386"/>
                    </a:lnTo>
                    <a:lnTo>
                      <a:pt x="95" y="373"/>
                    </a:lnTo>
                    <a:lnTo>
                      <a:pt x="107" y="363"/>
                    </a:lnTo>
                    <a:lnTo>
                      <a:pt x="120" y="351"/>
                    </a:lnTo>
                    <a:lnTo>
                      <a:pt x="132" y="341"/>
                    </a:lnTo>
                    <a:lnTo>
                      <a:pt x="159" y="322"/>
                    </a:lnTo>
                    <a:lnTo>
                      <a:pt x="187" y="305"/>
                    </a:lnTo>
                    <a:lnTo>
                      <a:pt x="217" y="289"/>
                    </a:lnTo>
                    <a:lnTo>
                      <a:pt x="249" y="277"/>
                    </a:lnTo>
                    <a:lnTo>
                      <a:pt x="280" y="265"/>
                    </a:lnTo>
                    <a:lnTo>
                      <a:pt x="312" y="257"/>
                    </a:lnTo>
                    <a:lnTo>
                      <a:pt x="345" y="250"/>
                    </a:lnTo>
                    <a:lnTo>
                      <a:pt x="378" y="244"/>
                    </a:lnTo>
                    <a:lnTo>
                      <a:pt x="410" y="242"/>
                    </a:lnTo>
                    <a:lnTo>
                      <a:pt x="443" y="241"/>
                    </a:lnTo>
                    <a:lnTo>
                      <a:pt x="443" y="241"/>
                    </a:lnTo>
                    <a:lnTo>
                      <a:pt x="472" y="241"/>
                    </a:lnTo>
                    <a:lnTo>
                      <a:pt x="501" y="242"/>
                    </a:lnTo>
                    <a:lnTo>
                      <a:pt x="531" y="244"/>
                    </a:lnTo>
                    <a:lnTo>
                      <a:pt x="563" y="248"/>
                    </a:lnTo>
                    <a:lnTo>
                      <a:pt x="595" y="252"/>
                    </a:lnTo>
                    <a:lnTo>
                      <a:pt x="627" y="257"/>
                    </a:lnTo>
                    <a:lnTo>
                      <a:pt x="659" y="264"/>
                    </a:lnTo>
                    <a:lnTo>
                      <a:pt x="691" y="271"/>
                    </a:lnTo>
                    <a:lnTo>
                      <a:pt x="723" y="279"/>
                    </a:lnTo>
                    <a:lnTo>
                      <a:pt x="754" y="288"/>
                    </a:lnTo>
                    <a:lnTo>
                      <a:pt x="784" y="299"/>
                    </a:lnTo>
                    <a:lnTo>
                      <a:pt x="814" y="312"/>
                    </a:lnTo>
                    <a:lnTo>
                      <a:pt x="842" y="324"/>
                    </a:lnTo>
                    <a:lnTo>
                      <a:pt x="869" y="338"/>
                    </a:lnTo>
                    <a:lnTo>
                      <a:pt x="893" y="353"/>
                    </a:lnTo>
                    <a:lnTo>
                      <a:pt x="917" y="371"/>
                    </a:lnTo>
                    <a:lnTo>
                      <a:pt x="917" y="371"/>
                    </a:lnTo>
                    <a:lnTo>
                      <a:pt x="926" y="379"/>
                    </a:lnTo>
                    <a:lnTo>
                      <a:pt x="935" y="388"/>
                    </a:lnTo>
                    <a:lnTo>
                      <a:pt x="954" y="409"/>
                    </a:lnTo>
                    <a:lnTo>
                      <a:pt x="972" y="434"/>
                    </a:lnTo>
                    <a:lnTo>
                      <a:pt x="990" y="460"/>
                    </a:lnTo>
                    <a:lnTo>
                      <a:pt x="1006" y="487"/>
                    </a:lnTo>
                    <a:lnTo>
                      <a:pt x="1021" y="514"/>
                    </a:lnTo>
                    <a:lnTo>
                      <a:pt x="1047" y="562"/>
                    </a:lnTo>
                    <a:lnTo>
                      <a:pt x="1114" y="55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73" name="Freeform 18">
                <a:extLst>
                  <a:ext uri="{FF2B5EF4-FFF2-40B4-BE49-F238E27FC236}">
                    <a16:creationId xmlns:a16="http://schemas.microsoft.com/office/drawing/2014/main" id="{BFD5228D-DD7B-1421-98D7-E27449F3174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47" y="1556"/>
                <a:ext cx="383" cy="187"/>
              </a:xfrm>
              <a:custGeom>
                <a:avLst/>
                <a:gdLst>
                  <a:gd name="T0" fmla="*/ 1114 w 1149"/>
                  <a:gd name="T1" fmla="*/ 551 h 562"/>
                  <a:gd name="T2" fmla="*/ 1116 w 1149"/>
                  <a:gd name="T3" fmla="*/ 531 h 562"/>
                  <a:gd name="T4" fmla="*/ 1127 w 1149"/>
                  <a:gd name="T5" fmla="*/ 493 h 562"/>
                  <a:gd name="T6" fmla="*/ 1141 w 1149"/>
                  <a:gd name="T7" fmla="*/ 455 h 562"/>
                  <a:gd name="T8" fmla="*/ 1148 w 1149"/>
                  <a:gd name="T9" fmla="*/ 427 h 562"/>
                  <a:gd name="T10" fmla="*/ 1149 w 1149"/>
                  <a:gd name="T11" fmla="*/ 410 h 562"/>
                  <a:gd name="T12" fmla="*/ 1099 w 1149"/>
                  <a:gd name="T13" fmla="*/ 312 h 562"/>
                  <a:gd name="T14" fmla="*/ 1094 w 1149"/>
                  <a:gd name="T15" fmla="*/ 294 h 562"/>
                  <a:gd name="T16" fmla="*/ 1081 w 1149"/>
                  <a:gd name="T17" fmla="*/ 261 h 562"/>
                  <a:gd name="T18" fmla="*/ 1066 w 1149"/>
                  <a:gd name="T19" fmla="*/ 231 h 562"/>
                  <a:gd name="T20" fmla="*/ 1048 w 1149"/>
                  <a:gd name="T21" fmla="*/ 202 h 562"/>
                  <a:gd name="T22" fmla="*/ 1026 w 1149"/>
                  <a:gd name="T23" fmla="*/ 175 h 562"/>
                  <a:gd name="T24" fmla="*/ 1003 w 1149"/>
                  <a:gd name="T25" fmla="*/ 151 h 562"/>
                  <a:gd name="T26" fmla="*/ 963 w 1149"/>
                  <a:gd name="T27" fmla="*/ 117 h 562"/>
                  <a:gd name="T28" fmla="*/ 906 w 1149"/>
                  <a:gd name="T29" fmla="*/ 80 h 562"/>
                  <a:gd name="T30" fmla="*/ 842 w 1149"/>
                  <a:gd name="T31" fmla="*/ 50 h 562"/>
                  <a:gd name="T32" fmla="*/ 777 w 1149"/>
                  <a:gd name="T33" fmla="*/ 28 h 562"/>
                  <a:gd name="T34" fmla="*/ 711 w 1149"/>
                  <a:gd name="T35" fmla="*/ 13 h 562"/>
                  <a:gd name="T36" fmla="*/ 678 w 1149"/>
                  <a:gd name="T37" fmla="*/ 8 h 562"/>
                  <a:gd name="T38" fmla="*/ 576 w 1149"/>
                  <a:gd name="T39" fmla="*/ 0 h 562"/>
                  <a:gd name="T40" fmla="*/ 477 w 1149"/>
                  <a:gd name="T41" fmla="*/ 2 h 562"/>
                  <a:gd name="T42" fmla="*/ 379 w 1149"/>
                  <a:gd name="T43" fmla="*/ 16 h 562"/>
                  <a:gd name="T44" fmla="*/ 279 w 1149"/>
                  <a:gd name="T45" fmla="*/ 39 h 562"/>
                  <a:gd name="T46" fmla="*/ 215 w 1149"/>
                  <a:gd name="T47" fmla="*/ 54 h 562"/>
                  <a:gd name="T48" fmla="*/ 144 w 1149"/>
                  <a:gd name="T49" fmla="*/ 78 h 562"/>
                  <a:gd name="T50" fmla="*/ 109 w 1149"/>
                  <a:gd name="T51" fmla="*/ 92 h 562"/>
                  <a:gd name="T52" fmla="*/ 77 w 1149"/>
                  <a:gd name="T53" fmla="*/ 108 h 562"/>
                  <a:gd name="T54" fmla="*/ 49 w 1149"/>
                  <a:gd name="T55" fmla="*/ 128 h 562"/>
                  <a:gd name="T56" fmla="*/ 28 w 1149"/>
                  <a:gd name="T57" fmla="*/ 151 h 562"/>
                  <a:gd name="T58" fmla="*/ 0 w 1149"/>
                  <a:gd name="T59" fmla="*/ 191 h 562"/>
                  <a:gd name="T60" fmla="*/ 9 w 1149"/>
                  <a:gd name="T61" fmla="*/ 218 h 562"/>
                  <a:gd name="T62" fmla="*/ 14 w 1149"/>
                  <a:gd name="T63" fmla="*/ 251 h 562"/>
                  <a:gd name="T64" fmla="*/ 16 w 1149"/>
                  <a:gd name="T65" fmla="*/ 287 h 562"/>
                  <a:gd name="T66" fmla="*/ 14 w 1149"/>
                  <a:gd name="T67" fmla="*/ 362 h 562"/>
                  <a:gd name="T68" fmla="*/ 9 w 1149"/>
                  <a:gd name="T69" fmla="*/ 433 h 562"/>
                  <a:gd name="T70" fmla="*/ 19 w 1149"/>
                  <a:gd name="T71" fmla="*/ 501 h 562"/>
                  <a:gd name="T72" fmla="*/ 23 w 1149"/>
                  <a:gd name="T73" fmla="*/ 485 h 562"/>
                  <a:gd name="T74" fmla="*/ 37 w 1149"/>
                  <a:gd name="T75" fmla="*/ 453 h 562"/>
                  <a:gd name="T76" fmla="*/ 53 w 1149"/>
                  <a:gd name="T77" fmla="*/ 426 h 562"/>
                  <a:gd name="T78" fmla="*/ 73 w 1149"/>
                  <a:gd name="T79" fmla="*/ 399 h 562"/>
                  <a:gd name="T80" fmla="*/ 95 w 1149"/>
                  <a:gd name="T81" fmla="*/ 373 h 562"/>
                  <a:gd name="T82" fmla="*/ 120 w 1149"/>
                  <a:gd name="T83" fmla="*/ 351 h 562"/>
                  <a:gd name="T84" fmla="*/ 159 w 1149"/>
                  <a:gd name="T85" fmla="*/ 322 h 562"/>
                  <a:gd name="T86" fmla="*/ 217 w 1149"/>
                  <a:gd name="T87" fmla="*/ 289 h 562"/>
                  <a:gd name="T88" fmla="*/ 280 w 1149"/>
                  <a:gd name="T89" fmla="*/ 265 h 562"/>
                  <a:gd name="T90" fmla="*/ 345 w 1149"/>
                  <a:gd name="T91" fmla="*/ 250 h 562"/>
                  <a:gd name="T92" fmla="*/ 410 w 1149"/>
                  <a:gd name="T93" fmla="*/ 242 h 562"/>
                  <a:gd name="T94" fmla="*/ 443 w 1149"/>
                  <a:gd name="T95" fmla="*/ 241 h 562"/>
                  <a:gd name="T96" fmla="*/ 501 w 1149"/>
                  <a:gd name="T97" fmla="*/ 242 h 562"/>
                  <a:gd name="T98" fmla="*/ 563 w 1149"/>
                  <a:gd name="T99" fmla="*/ 248 h 562"/>
                  <a:gd name="T100" fmla="*/ 627 w 1149"/>
                  <a:gd name="T101" fmla="*/ 257 h 562"/>
                  <a:gd name="T102" fmla="*/ 691 w 1149"/>
                  <a:gd name="T103" fmla="*/ 271 h 562"/>
                  <a:gd name="T104" fmla="*/ 754 w 1149"/>
                  <a:gd name="T105" fmla="*/ 288 h 562"/>
                  <a:gd name="T106" fmla="*/ 814 w 1149"/>
                  <a:gd name="T107" fmla="*/ 312 h 562"/>
                  <a:gd name="T108" fmla="*/ 869 w 1149"/>
                  <a:gd name="T109" fmla="*/ 338 h 562"/>
                  <a:gd name="T110" fmla="*/ 917 w 1149"/>
                  <a:gd name="T111" fmla="*/ 371 h 562"/>
                  <a:gd name="T112" fmla="*/ 926 w 1149"/>
                  <a:gd name="T113" fmla="*/ 379 h 562"/>
                  <a:gd name="T114" fmla="*/ 954 w 1149"/>
                  <a:gd name="T115" fmla="*/ 409 h 562"/>
                  <a:gd name="T116" fmla="*/ 990 w 1149"/>
                  <a:gd name="T117" fmla="*/ 460 h 562"/>
                  <a:gd name="T118" fmla="*/ 1021 w 1149"/>
                  <a:gd name="T119" fmla="*/ 514 h 5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1149" h="562">
                    <a:moveTo>
                      <a:pt x="1114" y="551"/>
                    </a:moveTo>
                    <a:lnTo>
                      <a:pt x="1114" y="551"/>
                    </a:lnTo>
                    <a:lnTo>
                      <a:pt x="1114" y="542"/>
                    </a:lnTo>
                    <a:lnTo>
                      <a:pt x="1116" y="531"/>
                    </a:lnTo>
                    <a:lnTo>
                      <a:pt x="1121" y="513"/>
                    </a:lnTo>
                    <a:lnTo>
                      <a:pt x="1127" y="493"/>
                    </a:lnTo>
                    <a:lnTo>
                      <a:pt x="1134" y="473"/>
                    </a:lnTo>
                    <a:lnTo>
                      <a:pt x="1141" y="455"/>
                    </a:lnTo>
                    <a:lnTo>
                      <a:pt x="1145" y="436"/>
                    </a:lnTo>
                    <a:lnTo>
                      <a:pt x="1148" y="427"/>
                    </a:lnTo>
                    <a:lnTo>
                      <a:pt x="1149" y="419"/>
                    </a:lnTo>
                    <a:lnTo>
                      <a:pt x="1149" y="410"/>
                    </a:lnTo>
                    <a:lnTo>
                      <a:pt x="1148" y="402"/>
                    </a:lnTo>
                    <a:lnTo>
                      <a:pt x="1099" y="312"/>
                    </a:lnTo>
                    <a:lnTo>
                      <a:pt x="1099" y="312"/>
                    </a:lnTo>
                    <a:lnTo>
                      <a:pt x="1094" y="294"/>
                    </a:lnTo>
                    <a:lnTo>
                      <a:pt x="1088" y="278"/>
                    </a:lnTo>
                    <a:lnTo>
                      <a:pt x="1081" y="261"/>
                    </a:lnTo>
                    <a:lnTo>
                      <a:pt x="1075" y="246"/>
                    </a:lnTo>
                    <a:lnTo>
                      <a:pt x="1066" y="231"/>
                    </a:lnTo>
                    <a:lnTo>
                      <a:pt x="1057" y="216"/>
                    </a:lnTo>
                    <a:lnTo>
                      <a:pt x="1048" y="202"/>
                    </a:lnTo>
                    <a:lnTo>
                      <a:pt x="1037" y="189"/>
                    </a:lnTo>
                    <a:lnTo>
                      <a:pt x="1026" y="175"/>
                    </a:lnTo>
                    <a:lnTo>
                      <a:pt x="1015" y="163"/>
                    </a:lnTo>
                    <a:lnTo>
                      <a:pt x="1003" y="151"/>
                    </a:lnTo>
                    <a:lnTo>
                      <a:pt x="990" y="139"/>
                    </a:lnTo>
                    <a:lnTo>
                      <a:pt x="963" y="117"/>
                    </a:lnTo>
                    <a:lnTo>
                      <a:pt x="935" y="99"/>
                    </a:lnTo>
                    <a:lnTo>
                      <a:pt x="906" y="80"/>
                    </a:lnTo>
                    <a:lnTo>
                      <a:pt x="875" y="65"/>
                    </a:lnTo>
                    <a:lnTo>
                      <a:pt x="842" y="50"/>
                    </a:lnTo>
                    <a:lnTo>
                      <a:pt x="810" y="38"/>
                    </a:lnTo>
                    <a:lnTo>
                      <a:pt x="777" y="28"/>
                    </a:lnTo>
                    <a:lnTo>
                      <a:pt x="743" y="19"/>
                    </a:lnTo>
                    <a:lnTo>
                      <a:pt x="711" y="13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26" y="2"/>
                    </a:lnTo>
                    <a:lnTo>
                      <a:pt x="576" y="0"/>
                    </a:lnTo>
                    <a:lnTo>
                      <a:pt x="526" y="0"/>
                    </a:lnTo>
                    <a:lnTo>
                      <a:pt x="477" y="2"/>
                    </a:lnTo>
                    <a:lnTo>
                      <a:pt x="427" y="8"/>
                    </a:lnTo>
                    <a:lnTo>
                      <a:pt x="379" y="16"/>
                    </a:lnTo>
                    <a:lnTo>
                      <a:pt x="329" y="26"/>
                    </a:lnTo>
                    <a:lnTo>
                      <a:pt x="279" y="39"/>
                    </a:lnTo>
                    <a:lnTo>
                      <a:pt x="279" y="39"/>
                    </a:lnTo>
                    <a:lnTo>
                      <a:pt x="215" y="54"/>
                    </a:lnTo>
                    <a:lnTo>
                      <a:pt x="179" y="65"/>
                    </a:lnTo>
                    <a:lnTo>
                      <a:pt x="144" y="78"/>
                    </a:lnTo>
                    <a:lnTo>
                      <a:pt x="125" y="83"/>
                    </a:lnTo>
                    <a:lnTo>
                      <a:pt x="109" y="92"/>
                    </a:lnTo>
                    <a:lnTo>
                      <a:pt x="93" y="100"/>
                    </a:lnTo>
                    <a:lnTo>
                      <a:pt x="77" y="108"/>
                    </a:lnTo>
                    <a:lnTo>
                      <a:pt x="63" y="117"/>
                    </a:lnTo>
                    <a:lnTo>
                      <a:pt x="49" y="128"/>
                    </a:lnTo>
                    <a:lnTo>
                      <a:pt x="37" y="138"/>
                    </a:lnTo>
                    <a:lnTo>
                      <a:pt x="28" y="151"/>
                    </a:lnTo>
                    <a:lnTo>
                      <a:pt x="0" y="191"/>
                    </a:lnTo>
                    <a:lnTo>
                      <a:pt x="0" y="191"/>
                    </a:lnTo>
                    <a:lnTo>
                      <a:pt x="5" y="204"/>
                    </a:lnTo>
                    <a:lnTo>
                      <a:pt x="9" y="218"/>
                    </a:lnTo>
                    <a:lnTo>
                      <a:pt x="12" y="235"/>
                    </a:lnTo>
                    <a:lnTo>
                      <a:pt x="14" y="251"/>
                    </a:lnTo>
                    <a:lnTo>
                      <a:pt x="15" y="268"/>
                    </a:lnTo>
                    <a:lnTo>
                      <a:pt x="16" y="287"/>
                    </a:lnTo>
                    <a:lnTo>
                      <a:pt x="16" y="324"/>
                    </a:lnTo>
                    <a:lnTo>
                      <a:pt x="14" y="362"/>
                    </a:lnTo>
                    <a:lnTo>
                      <a:pt x="12" y="398"/>
                    </a:lnTo>
                    <a:lnTo>
                      <a:pt x="9" y="433"/>
                    </a:lnTo>
                    <a:lnTo>
                      <a:pt x="9" y="464"/>
                    </a:lnTo>
                    <a:lnTo>
                      <a:pt x="19" y="501"/>
                    </a:lnTo>
                    <a:lnTo>
                      <a:pt x="19" y="501"/>
                    </a:lnTo>
                    <a:lnTo>
                      <a:pt x="23" y="485"/>
                    </a:lnTo>
                    <a:lnTo>
                      <a:pt x="30" y="469"/>
                    </a:lnTo>
                    <a:lnTo>
                      <a:pt x="37" y="453"/>
                    </a:lnTo>
                    <a:lnTo>
                      <a:pt x="45" y="440"/>
                    </a:lnTo>
                    <a:lnTo>
                      <a:pt x="53" y="426"/>
                    </a:lnTo>
                    <a:lnTo>
                      <a:pt x="64" y="412"/>
                    </a:lnTo>
                    <a:lnTo>
                      <a:pt x="73" y="399"/>
                    </a:lnTo>
                    <a:lnTo>
                      <a:pt x="84" y="386"/>
                    </a:lnTo>
                    <a:lnTo>
                      <a:pt x="95" y="373"/>
                    </a:lnTo>
                    <a:lnTo>
                      <a:pt x="107" y="363"/>
                    </a:lnTo>
                    <a:lnTo>
                      <a:pt x="120" y="351"/>
                    </a:lnTo>
                    <a:lnTo>
                      <a:pt x="132" y="341"/>
                    </a:lnTo>
                    <a:lnTo>
                      <a:pt x="159" y="322"/>
                    </a:lnTo>
                    <a:lnTo>
                      <a:pt x="187" y="305"/>
                    </a:lnTo>
                    <a:lnTo>
                      <a:pt x="217" y="289"/>
                    </a:lnTo>
                    <a:lnTo>
                      <a:pt x="249" y="277"/>
                    </a:lnTo>
                    <a:lnTo>
                      <a:pt x="280" y="265"/>
                    </a:lnTo>
                    <a:lnTo>
                      <a:pt x="312" y="257"/>
                    </a:lnTo>
                    <a:lnTo>
                      <a:pt x="345" y="250"/>
                    </a:lnTo>
                    <a:lnTo>
                      <a:pt x="378" y="244"/>
                    </a:lnTo>
                    <a:lnTo>
                      <a:pt x="410" y="242"/>
                    </a:lnTo>
                    <a:lnTo>
                      <a:pt x="443" y="241"/>
                    </a:lnTo>
                    <a:lnTo>
                      <a:pt x="443" y="241"/>
                    </a:lnTo>
                    <a:lnTo>
                      <a:pt x="472" y="241"/>
                    </a:lnTo>
                    <a:lnTo>
                      <a:pt x="501" y="242"/>
                    </a:lnTo>
                    <a:lnTo>
                      <a:pt x="531" y="244"/>
                    </a:lnTo>
                    <a:lnTo>
                      <a:pt x="563" y="248"/>
                    </a:lnTo>
                    <a:lnTo>
                      <a:pt x="595" y="252"/>
                    </a:lnTo>
                    <a:lnTo>
                      <a:pt x="627" y="257"/>
                    </a:lnTo>
                    <a:lnTo>
                      <a:pt x="659" y="264"/>
                    </a:lnTo>
                    <a:lnTo>
                      <a:pt x="691" y="271"/>
                    </a:lnTo>
                    <a:lnTo>
                      <a:pt x="723" y="279"/>
                    </a:lnTo>
                    <a:lnTo>
                      <a:pt x="754" y="288"/>
                    </a:lnTo>
                    <a:lnTo>
                      <a:pt x="784" y="299"/>
                    </a:lnTo>
                    <a:lnTo>
                      <a:pt x="814" y="312"/>
                    </a:lnTo>
                    <a:lnTo>
                      <a:pt x="842" y="324"/>
                    </a:lnTo>
                    <a:lnTo>
                      <a:pt x="869" y="338"/>
                    </a:lnTo>
                    <a:lnTo>
                      <a:pt x="893" y="353"/>
                    </a:lnTo>
                    <a:lnTo>
                      <a:pt x="917" y="371"/>
                    </a:lnTo>
                    <a:lnTo>
                      <a:pt x="917" y="371"/>
                    </a:lnTo>
                    <a:lnTo>
                      <a:pt x="926" y="379"/>
                    </a:lnTo>
                    <a:lnTo>
                      <a:pt x="935" y="388"/>
                    </a:lnTo>
                    <a:lnTo>
                      <a:pt x="954" y="409"/>
                    </a:lnTo>
                    <a:lnTo>
                      <a:pt x="972" y="434"/>
                    </a:lnTo>
                    <a:lnTo>
                      <a:pt x="990" y="460"/>
                    </a:lnTo>
                    <a:lnTo>
                      <a:pt x="1006" y="487"/>
                    </a:lnTo>
                    <a:lnTo>
                      <a:pt x="1021" y="514"/>
                    </a:lnTo>
                    <a:lnTo>
                      <a:pt x="1047" y="562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74" name="Freeform 19">
                <a:extLst>
                  <a:ext uri="{FF2B5EF4-FFF2-40B4-BE49-F238E27FC236}">
                    <a16:creationId xmlns:a16="http://schemas.microsoft.com/office/drawing/2014/main" id="{8069DC5E-48A1-4DA5-6A6F-951BFA9E53F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90" y="160"/>
                <a:ext cx="680" cy="1309"/>
              </a:xfrm>
              <a:custGeom>
                <a:avLst/>
                <a:gdLst>
                  <a:gd name="T0" fmla="*/ 2038 w 2038"/>
                  <a:gd name="T1" fmla="*/ 2431 h 3929"/>
                  <a:gd name="T2" fmla="*/ 2034 w 2038"/>
                  <a:gd name="T3" fmla="*/ 2446 h 3929"/>
                  <a:gd name="T4" fmla="*/ 2027 w 2038"/>
                  <a:gd name="T5" fmla="*/ 2497 h 3929"/>
                  <a:gd name="T6" fmla="*/ 2027 w 2038"/>
                  <a:gd name="T7" fmla="*/ 2510 h 3929"/>
                  <a:gd name="T8" fmla="*/ 2023 w 2038"/>
                  <a:gd name="T9" fmla="*/ 2547 h 3929"/>
                  <a:gd name="T10" fmla="*/ 2010 w 2038"/>
                  <a:gd name="T11" fmla="*/ 2614 h 3929"/>
                  <a:gd name="T12" fmla="*/ 1995 w 2038"/>
                  <a:gd name="T13" fmla="*/ 2673 h 3929"/>
                  <a:gd name="T14" fmla="*/ 1977 w 2038"/>
                  <a:gd name="T15" fmla="*/ 2728 h 3929"/>
                  <a:gd name="T16" fmla="*/ 1944 w 2038"/>
                  <a:gd name="T17" fmla="*/ 2808 h 3929"/>
                  <a:gd name="T18" fmla="*/ 1891 w 2038"/>
                  <a:gd name="T19" fmla="*/ 2922 h 3929"/>
                  <a:gd name="T20" fmla="*/ 1862 w 2038"/>
                  <a:gd name="T21" fmla="*/ 2987 h 3929"/>
                  <a:gd name="T22" fmla="*/ 1830 w 2038"/>
                  <a:gd name="T23" fmla="*/ 3063 h 3929"/>
                  <a:gd name="T24" fmla="*/ 1771 w 2038"/>
                  <a:gd name="T25" fmla="*/ 3202 h 3929"/>
                  <a:gd name="T26" fmla="*/ 1739 w 2038"/>
                  <a:gd name="T27" fmla="*/ 3266 h 3929"/>
                  <a:gd name="T28" fmla="*/ 1703 w 2038"/>
                  <a:gd name="T29" fmla="*/ 3327 h 3929"/>
                  <a:gd name="T30" fmla="*/ 1660 w 2038"/>
                  <a:gd name="T31" fmla="*/ 3383 h 3929"/>
                  <a:gd name="T32" fmla="*/ 1635 w 2038"/>
                  <a:gd name="T33" fmla="*/ 3408 h 3929"/>
                  <a:gd name="T34" fmla="*/ 1607 w 2038"/>
                  <a:gd name="T35" fmla="*/ 3433 h 3929"/>
                  <a:gd name="T36" fmla="*/ 1575 w 2038"/>
                  <a:gd name="T37" fmla="*/ 3456 h 3929"/>
                  <a:gd name="T38" fmla="*/ 1541 w 2038"/>
                  <a:gd name="T39" fmla="*/ 3478 h 3929"/>
                  <a:gd name="T40" fmla="*/ 1499 w 2038"/>
                  <a:gd name="T41" fmla="*/ 3502 h 3929"/>
                  <a:gd name="T42" fmla="*/ 1415 w 2038"/>
                  <a:gd name="T43" fmla="*/ 3547 h 3929"/>
                  <a:gd name="T44" fmla="*/ 1332 w 2038"/>
                  <a:gd name="T45" fmla="*/ 3587 h 3929"/>
                  <a:gd name="T46" fmla="*/ 1203 w 2038"/>
                  <a:gd name="T47" fmla="*/ 3643 h 3929"/>
                  <a:gd name="T48" fmla="*/ 1029 w 2038"/>
                  <a:gd name="T49" fmla="*/ 3713 h 3929"/>
                  <a:gd name="T50" fmla="*/ 854 w 2038"/>
                  <a:gd name="T51" fmla="*/ 3778 h 3929"/>
                  <a:gd name="T52" fmla="*/ 774 w 2038"/>
                  <a:gd name="T53" fmla="*/ 3806 h 3929"/>
                  <a:gd name="T54" fmla="*/ 695 w 2038"/>
                  <a:gd name="T55" fmla="*/ 3828 h 3929"/>
                  <a:gd name="T56" fmla="*/ 617 w 2038"/>
                  <a:gd name="T57" fmla="*/ 3846 h 3929"/>
                  <a:gd name="T58" fmla="*/ 461 w 2038"/>
                  <a:gd name="T59" fmla="*/ 3875 h 3929"/>
                  <a:gd name="T60" fmla="*/ 345 w 2038"/>
                  <a:gd name="T61" fmla="*/ 3898 h 3929"/>
                  <a:gd name="T62" fmla="*/ 267 w 2038"/>
                  <a:gd name="T63" fmla="*/ 3918 h 3929"/>
                  <a:gd name="T64" fmla="*/ 228 w 2038"/>
                  <a:gd name="T65" fmla="*/ 3929 h 3929"/>
                  <a:gd name="T66" fmla="*/ 212 w 2038"/>
                  <a:gd name="T67" fmla="*/ 3853 h 3929"/>
                  <a:gd name="T68" fmla="*/ 198 w 2038"/>
                  <a:gd name="T69" fmla="*/ 3775 h 3929"/>
                  <a:gd name="T70" fmla="*/ 180 w 2038"/>
                  <a:gd name="T71" fmla="*/ 3620 h 3929"/>
                  <a:gd name="T72" fmla="*/ 176 w 2038"/>
                  <a:gd name="T73" fmla="*/ 3558 h 3929"/>
                  <a:gd name="T74" fmla="*/ 172 w 2038"/>
                  <a:gd name="T75" fmla="*/ 3434 h 3929"/>
                  <a:gd name="T76" fmla="*/ 177 w 2038"/>
                  <a:gd name="T77" fmla="*/ 3307 h 3929"/>
                  <a:gd name="T78" fmla="*/ 186 w 2038"/>
                  <a:gd name="T79" fmla="*/ 3179 h 3929"/>
                  <a:gd name="T80" fmla="*/ 206 w 2038"/>
                  <a:gd name="T81" fmla="*/ 2985 h 3929"/>
                  <a:gd name="T82" fmla="*/ 226 w 2038"/>
                  <a:gd name="T83" fmla="*/ 2792 h 3929"/>
                  <a:gd name="T84" fmla="*/ 235 w 2038"/>
                  <a:gd name="T85" fmla="*/ 2665 h 3929"/>
                  <a:gd name="T86" fmla="*/ 238 w 2038"/>
                  <a:gd name="T87" fmla="*/ 2602 h 3929"/>
                  <a:gd name="T88" fmla="*/ 241 w 2038"/>
                  <a:gd name="T89" fmla="*/ 2441 h 3929"/>
                  <a:gd name="T90" fmla="*/ 237 w 2038"/>
                  <a:gd name="T91" fmla="*/ 2280 h 3929"/>
                  <a:gd name="T92" fmla="*/ 229 w 2038"/>
                  <a:gd name="T93" fmla="*/ 2118 h 3929"/>
                  <a:gd name="T94" fmla="*/ 218 w 2038"/>
                  <a:gd name="T95" fmla="*/ 1956 h 3929"/>
                  <a:gd name="T96" fmla="*/ 186 w 2038"/>
                  <a:gd name="T97" fmla="*/ 1632 h 3929"/>
                  <a:gd name="T98" fmla="*/ 151 w 2038"/>
                  <a:gd name="T99" fmla="*/ 1306 h 3929"/>
                  <a:gd name="T100" fmla="*/ 119 w 2038"/>
                  <a:gd name="T101" fmla="*/ 993 h 3929"/>
                  <a:gd name="T102" fmla="*/ 90 w 2038"/>
                  <a:gd name="T103" fmla="*/ 676 h 3929"/>
                  <a:gd name="T104" fmla="*/ 89 w 2038"/>
                  <a:gd name="T105" fmla="*/ 641 h 3929"/>
                  <a:gd name="T106" fmla="*/ 86 w 2038"/>
                  <a:gd name="T107" fmla="*/ 520 h 3929"/>
                  <a:gd name="T108" fmla="*/ 85 w 2038"/>
                  <a:gd name="T109" fmla="*/ 387 h 3929"/>
                  <a:gd name="T110" fmla="*/ 82 w 2038"/>
                  <a:gd name="T111" fmla="*/ 296 h 3929"/>
                  <a:gd name="T112" fmla="*/ 73 w 2038"/>
                  <a:gd name="T113" fmla="*/ 207 h 3929"/>
                  <a:gd name="T114" fmla="*/ 57 w 2038"/>
                  <a:gd name="T115" fmla="*/ 126 h 3929"/>
                  <a:gd name="T116" fmla="*/ 46 w 2038"/>
                  <a:gd name="T117" fmla="*/ 89 h 3929"/>
                  <a:gd name="T118" fmla="*/ 32 w 2038"/>
                  <a:gd name="T119" fmla="*/ 54 h 3929"/>
                  <a:gd name="T120" fmla="*/ 15 w 2038"/>
                  <a:gd name="T121" fmla="*/ 22 h 39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2038" h="3929">
                    <a:moveTo>
                      <a:pt x="0" y="0"/>
                    </a:moveTo>
                    <a:lnTo>
                      <a:pt x="2038" y="2431"/>
                    </a:lnTo>
                    <a:lnTo>
                      <a:pt x="2038" y="2431"/>
                    </a:lnTo>
                    <a:lnTo>
                      <a:pt x="2034" y="2446"/>
                    </a:lnTo>
                    <a:lnTo>
                      <a:pt x="2030" y="2472"/>
                    </a:lnTo>
                    <a:lnTo>
                      <a:pt x="2027" y="2497"/>
                    </a:lnTo>
                    <a:lnTo>
                      <a:pt x="2026" y="2505"/>
                    </a:lnTo>
                    <a:lnTo>
                      <a:pt x="2027" y="2510"/>
                    </a:lnTo>
                    <a:lnTo>
                      <a:pt x="2027" y="2510"/>
                    </a:lnTo>
                    <a:lnTo>
                      <a:pt x="2023" y="2547"/>
                    </a:lnTo>
                    <a:lnTo>
                      <a:pt x="2017" y="2581"/>
                    </a:lnTo>
                    <a:lnTo>
                      <a:pt x="2010" y="2614"/>
                    </a:lnTo>
                    <a:lnTo>
                      <a:pt x="2003" y="2644"/>
                    </a:lnTo>
                    <a:lnTo>
                      <a:pt x="1995" y="2673"/>
                    </a:lnTo>
                    <a:lnTo>
                      <a:pt x="1987" y="2701"/>
                    </a:lnTo>
                    <a:lnTo>
                      <a:pt x="1977" y="2728"/>
                    </a:lnTo>
                    <a:lnTo>
                      <a:pt x="1967" y="2754"/>
                    </a:lnTo>
                    <a:lnTo>
                      <a:pt x="1944" y="2808"/>
                    </a:lnTo>
                    <a:lnTo>
                      <a:pt x="1919" y="2863"/>
                    </a:lnTo>
                    <a:lnTo>
                      <a:pt x="1891" y="2922"/>
                    </a:lnTo>
                    <a:lnTo>
                      <a:pt x="1862" y="2987"/>
                    </a:lnTo>
                    <a:lnTo>
                      <a:pt x="1862" y="2987"/>
                    </a:lnTo>
                    <a:lnTo>
                      <a:pt x="1845" y="3025"/>
                    </a:lnTo>
                    <a:lnTo>
                      <a:pt x="1830" y="3063"/>
                    </a:lnTo>
                    <a:lnTo>
                      <a:pt x="1800" y="3134"/>
                    </a:lnTo>
                    <a:lnTo>
                      <a:pt x="1771" y="3202"/>
                    </a:lnTo>
                    <a:lnTo>
                      <a:pt x="1756" y="3235"/>
                    </a:lnTo>
                    <a:lnTo>
                      <a:pt x="1739" y="3266"/>
                    </a:lnTo>
                    <a:lnTo>
                      <a:pt x="1722" y="3296"/>
                    </a:lnTo>
                    <a:lnTo>
                      <a:pt x="1703" y="3327"/>
                    </a:lnTo>
                    <a:lnTo>
                      <a:pt x="1683" y="3355"/>
                    </a:lnTo>
                    <a:lnTo>
                      <a:pt x="1660" y="3383"/>
                    </a:lnTo>
                    <a:lnTo>
                      <a:pt x="1647" y="3395"/>
                    </a:lnTo>
                    <a:lnTo>
                      <a:pt x="1635" y="3408"/>
                    </a:lnTo>
                    <a:lnTo>
                      <a:pt x="1621" y="3421"/>
                    </a:lnTo>
                    <a:lnTo>
                      <a:pt x="1607" y="3433"/>
                    </a:lnTo>
                    <a:lnTo>
                      <a:pt x="1592" y="3444"/>
                    </a:lnTo>
                    <a:lnTo>
                      <a:pt x="1575" y="3456"/>
                    </a:lnTo>
                    <a:lnTo>
                      <a:pt x="1558" y="3468"/>
                    </a:lnTo>
                    <a:lnTo>
                      <a:pt x="1541" y="3478"/>
                    </a:lnTo>
                    <a:lnTo>
                      <a:pt x="1541" y="3478"/>
                    </a:lnTo>
                    <a:lnTo>
                      <a:pt x="1499" y="3502"/>
                    </a:lnTo>
                    <a:lnTo>
                      <a:pt x="1457" y="3525"/>
                    </a:lnTo>
                    <a:lnTo>
                      <a:pt x="1415" y="3547"/>
                    </a:lnTo>
                    <a:lnTo>
                      <a:pt x="1373" y="3568"/>
                    </a:lnTo>
                    <a:lnTo>
                      <a:pt x="1332" y="3587"/>
                    </a:lnTo>
                    <a:lnTo>
                      <a:pt x="1289" y="3607"/>
                    </a:lnTo>
                    <a:lnTo>
                      <a:pt x="1203" y="3643"/>
                    </a:lnTo>
                    <a:lnTo>
                      <a:pt x="1117" y="3679"/>
                    </a:lnTo>
                    <a:lnTo>
                      <a:pt x="1029" y="3713"/>
                    </a:lnTo>
                    <a:lnTo>
                      <a:pt x="854" y="3778"/>
                    </a:lnTo>
                    <a:lnTo>
                      <a:pt x="854" y="3778"/>
                    </a:lnTo>
                    <a:lnTo>
                      <a:pt x="813" y="3793"/>
                    </a:lnTo>
                    <a:lnTo>
                      <a:pt x="774" y="3806"/>
                    </a:lnTo>
                    <a:lnTo>
                      <a:pt x="734" y="3818"/>
                    </a:lnTo>
                    <a:lnTo>
                      <a:pt x="695" y="3828"/>
                    </a:lnTo>
                    <a:lnTo>
                      <a:pt x="655" y="3838"/>
                    </a:lnTo>
                    <a:lnTo>
                      <a:pt x="617" y="3846"/>
                    </a:lnTo>
                    <a:lnTo>
                      <a:pt x="539" y="3861"/>
                    </a:lnTo>
                    <a:lnTo>
                      <a:pt x="461" y="3875"/>
                    </a:lnTo>
                    <a:lnTo>
                      <a:pt x="384" y="3890"/>
                    </a:lnTo>
                    <a:lnTo>
                      <a:pt x="345" y="3898"/>
                    </a:lnTo>
                    <a:lnTo>
                      <a:pt x="306" y="3907"/>
                    </a:lnTo>
                    <a:lnTo>
                      <a:pt x="267" y="3918"/>
                    </a:lnTo>
                    <a:lnTo>
                      <a:pt x="228" y="3929"/>
                    </a:lnTo>
                    <a:lnTo>
                      <a:pt x="228" y="3929"/>
                    </a:lnTo>
                    <a:lnTo>
                      <a:pt x="219" y="3891"/>
                    </a:lnTo>
                    <a:lnTo>
                      <a:pt x="212" y="3853"/>
                    </a:lnTo>
                    <a:lnTo>
                      <a:pt x="205" y="3814"/>
                    </a:lnTo>
                    <a:lnTo>
                      <a:pt x="198" y="3775"/>
                    </a:lnTo>
                    <a:lnTo>
                      <a:pt x="188" y="3697"/>
                    </a:lnTo>
                    <a:lnTo>
                      <a:pt x="180" y="3620"/>
                    </a:lnTo>
                    <a:lnTo>
                      <a:pt x="180" y="3620"/>
                    </a:lnTo>
                    <a:lnTo>
                      <a:pt x="176" y="3558"/>
                    </a:lnTo>
                    <a:lnTo>
                      <a:pt x="173" y="3497"/>
                    </a:lnTo>
                    <a:lnTo>
                      <a:pt x="172" y="3434"/>
                    </a:lnTo>
                    <a:lnTo>
                      <a:pt x="173" y="3371"/>
                    </a:lnTo>
                    <a:lnTo>
                      <a:pt x="177" y="3307"/>
                    </a:lnTo>
                    <a:lnTo>
                      <a:pt x="182" y="3243"/>
                    </a:lnTo>
                    <a:lnTo>
                      <a:pt x="186" y="3179"/>
                    </a:lnTo>
                    <a:lnTo>
                      <a:pt x="193" y="3114"/>
                    </a:lnTo>
                    <a:lnTo>
                      <a:pt x="206" y="2985"/>
                    </a:lnTo>
                    <a:lnTo>
                      <a:pt x="220" y="2857"/>
                    </a:lnTo>
                    <a:lnTo>
                      <a:pt x="226" y="2792"/>
                    </a:lnTo>
                    <a:lnTo>
                      <a:pt x="231" y="2729"/>
                    </a:lnTo>
                    <a:lnTo>
                      <a:pt x="235" y="2665"/>
                    </a:lnTo>
                    <a:lnTo>
                      <a:pt x="238" y="2602"/>
                    </a:lnTo>
                    <a:lnTo>
                      <a:pt x="238" y="2602"/>
                    </a:lnTo>
                    <a:lnTo>
                      <a:pt x="240" y="2522"/>
                    </a:lnTo>
                    <a:lnTo>
                      <a:pt x="241" y="2441"/>
                    </a:lnTo>
                    <a:lnTo>
                      <a:pt x="240" y="2361"/>
                    </a:lnTo>
                    <a:lnTo>
                      <a:pt x="237" y="2280"/>
                    </a:lnTo>
                    <a:lnTo>
                      <a:pt x="234" y="2199"/>
                    </a:lnTo>
                    <a:lnTo>
                      <a:pt x="229" y="2118"/>
                    </a:lnTo>
                    <a:lnTo>
                      <a:pt x="223" y="2038"/>
                    </a:lnTo>
                    <a:lnTo>
                      <a:pt x="218" y="1956"/>
                    </a:lnTo>
                    <a:lnTo>
                      <a:pt x="202" y="1793"/>
                    </a:lnTo>
                    <a:lnTo>
                      <a:pt x="186" y="1632"/>
                    </a:lnTo>
                    <a:lnTo>
                      <a:pt x="151" y="1306"/>
                    </a:lnTo>
                    <a:lnTo>
                      <a:pt x="151" y="1306"/>
                    </a:lnTo>
                    <a:lnTo>
                      <a:pt x="135" y="1150"/>
                    </a:lnTo>
                    <a:lnTo>
                      <a:pt x="119" y="993"/>
                    </a:lnTo>
                    <a:lnTo>
                      <a:pt x="104" y="836"/>
                    </a:lnTo>
                    <a:lnTo>
                      <a:pt x="90" y="676"/>
                    </a:lnTo>
                    <a:lnTo>
                      <a:pt x="90" y="676"/>
                    </a:lnTo>
                    <a:lnTo>
                      <a:pt x="89" y="641"/>
                    </a:lnTo>
                    <a:lnTo>
                      <a:pt x="87" y="603"/>
                    </a:lnTo>
                    <a:lnTo>
                      <a:pt x="86" y="520"/>
                    </a:lnTo>
                    <a:lnTo>
                      <a:pt x="86" y="432"/>
                    </a:lnTo>
                    <a:lnTo>
                      <a:pt x="85" y="387"/>
                    </a:lnTo>
                    <a:lnTo>
                      <a:pt x="84" y="340"/>
                    </a:lnTo>
                    <a:lnTo>
                      <a:pt x="82" y="296"/>
                    </a:lnTo>
                    <a:lnTo>
                      <a:pt x="78" y="251"/>
                    </a:lnTo>
                    <a:lnTo>
                      <a:pt x="73" y="207"/>
                    </a:lnTo>
                    <a:lnTo>
                      <a:pt x="67" y="166"/>
                    </a:lnTo>
                    <a:lnTo>
                      <a:pt x="57" y="126"/>
                    </a:lnTo>
                    <a:lnTo>
                      <a:pt x="51" y="106"/>
                    </a:lnTo>
                    <a:lnTo>
                      <a:pt x="46" y="89"/>
                    </a:lnTo>
                    <a:lnTo>
                      <a:pt x="39" y="70"/>
                    </a:lnTo>
                    <a:lnTo>
                      <a:pt x="32" y="54"/>
                    </a:lnTo>
                    <a:lnTo>
                      <a:pt x="24" y="38"/>
                    </a:lnTo>
                    <a:lnTo>
                      <a:pt x="15" y="2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75" name="Freeform 20">
                <a:extLst>
                  <a:ext uri="{FF2B5EF4-FFF2-40B4-BE49-F238E27FC236}">
                    <a16:creationId xmlns:a16="http://schemas.microsoft.com/office/drawing/2014/main" id="{35E16E6F-5418-0A4F-9740-EEFEA5D8A13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90" y="160"/>
                <a:ext cx="680" cy="1309"/>
              </a:xfrm>
              <a:custGeom>
                <a:avLst/>
                <a:gdLst>
                  <a:gd name="T0" fmla="*/ 2038 w 2038"/>
                  <a:gd name="T1" fmla="*/ 2431 h 3929"/>
                  <a:gd name="T2" fmla="*/ 2034 w 2038"/>
                  <a:gd name="T3" fmla="*/ 2446 h 3929"/>
                  <a:gd name="T4" fmla="*/ 2027 w 2038"/>
                  <a:gd name="T5" fmla="*/ 2497 h 3929"/>
                  <a:gd name="T6" fmla="*/ 2027 w 2038"/>
                  <a:gd name="T7" fmla="*/ 2510 h 3929"/>
                  <a:gd name="T8" fmla="*/ 2023 w 2038"/>
                  <a:gd name="T9" fmla="*/ 2547 h 3929"/>
                  <a:gd name="T10" fmla="*/ 2010 w 2038"/>
                  <a:gd name="T11" fmla="*/ 2614 h 3929"/>
                  <a:gd name="T12" fmla="*/ 1995 w 2038"/>
                  <a:gd name="T13" fmla="*/ 2673 h 3929"/>
                  <a:gd name="T14" fmla="*/ 1977 w 2038"/>
                  <a:gd name="T15" fmla="*/ 2728 h 3929"/>
                  <a:gd name="T16" fmla="*/ 1944 w 2038"/>
                  <a:gd name="T17" fmla="*/ 2808 h 3929"/>
                  <a:gd name="T18" fmla="*/ 1891 w 2038"/>
                  <a:gd name="T19" fmla="*/ 2922 h 3929"/>
                  <a:gd name="T20" fmla="*/ 1862 w 2038"/>
                  <a:gd name="T21" fmla="*/ 2987 h 3929"/>
                  <a:gd name="T22" fmla="*/ 1830 w 2038"/>
                  <a:gd name="T23" fmla="*/ 3063 h 3929"/>
                  <a:gd name="T24" fmla="*/ 1771 w 2038"/>
                  <a:gd name="T25" fmla="*/ 3202 h 3929"/>
                  <a:gd name="T26" fmla="*/ 1739 w 2038"/>
                  <a:gd name="T27" fmla="*/ 3266 h 3929"/>
                  <a:gd name="T28" fmla="*/ 1703 w 2038"/>
                  <a:gd name="T29" fmla="*/ 3327 h 3929"/>
                  <a:gd name="T30" fmla="*/ 1660 w 2038"/>
                  <a:gd name="T31" fmla="*/ 3383 h 3929"/>
                  <a:gd name="T32" fmla="*/ 1635 w 2038"/>
                  <a:gd name="T33" fmla="*/ 3408 h 3929"/>
                  <a:gd name="T34" fmla="*/ 1607 w 2038"/>
                  <a:gd name="T35" fmla="*/ 3433 h 3929"/>
                  <a:gd name="T36" fmla="*/ 1575 w 2038"/>
                  <a:gd name="T37" fmla="*/ 3456 h 3929"/>
                  <a:gd name="T38" fmla="*/ 1541 w 2038"/>
                  <a:gd name="T39" fmla="*/ 3478 h 3929"/>
                  <a:gd name="T40" fmla="*/ 1499 w 2038"/>
                  <a:gd name="T41" fmla="*/ 3502 h 3929"/>
                  <a:gd name="T42" fmla="*/ 1415 w 2038"/>
                  <a:gd name="T43" fmla="*/ 3547 h 3929"/>
                  <a:gd name="T44" fmla="*/ 1332 w 2038"/>
                  <a:gd name="T45" fmla="*/ 3587 h 3929"/>
                  <a:gd name="T46" fmla="*/ 1203 w 2038"/>
                  <a:gd name="T47" fmla="*/ 3643 h 3929"/>
                  <a:gd name="T48" fmla="*/ 1029 w 2038"/>
                  <a:gd name="T49" fmla="*/ 3713 h 3929"/>
                  <a:gd name="T50" fmla="*/ 854 w 2038"/>
                  <a:gd name="T51" fmla="*/ 3778 h 3929"/>
                  <a:gd name="T52" fmla="*/ 774 w 2038"/>
                  <a:gd name="T53" fmla="*/ 3806 h 3929"/>
                  <a:gd name="T54" fmla="*/ 695 w 2038"/>
                  <a:gd name="T55" fmla="*/ 3828 h 3929"/>
                  <a:gd name="T56" fmla="*/ 617 w 2038"/>
                  <a:gd name="T57" fmla="*/ 3846 h 3929"/>
                  <a:gd name="T58" fmla="*/ 461 w 2038"/>
                  <a:gd name="T59" fmla="*/ 3875 h 3929"/>
                  <a:gd name="T60" fmla="*/ 345 w 2038"/>
                  <a:gd name="T61" fmla="*/ 3898 h 3929"/>
                  <a:gd name="T62" fmla="*/ 267 w 2038"/>
                  <a:gd name="T63" fmla="*/ 3918 h 3929"/>
                  <a:gd name="T64" fmla="*/ 228 w 2038"/>
                  <a:gd name="T65" fmla="*/ 3929 h 3929"/>
                  <a:gd name="T66" fmla="*/ 212 w 2038"/>
                  <a:gd name="T67" fmla="*/ 3853 h 3929"/>
                  <a:gd name="T68" fmla="*/ 198 w 2038"/>
                  <a:gd name="T69" fmla="*/ 3775 h 3929"/>
                  <a:gd name="T70" fmla="*/ 180 w 2038"/>
                  <a:gd name="T71" fmla="*/ 3620 h 3929"/>
                  <a:gd name="T72" fmla="*/ 176 w 2038"/>
                  <a:gd name="T73" fmla="*/ 3558 h 3929"/>
                  <a:gd name="T74" fmla="*/ 172 w 2038"/>
                  <a:gd name="T75" fmla="*/ 3434 h 3929"/>
                  <a:gd name="T76" fmla="*/ 177 w 2038"/>
                  <a:gd name="T77" fmla="*/ 3307 h 3929"/>
                  <a:gd name="T78" fmla="*/ 186 w 2038"/>
                  <a:gd name="T79" fmla="*/ 3179 h 3929"/>
                  <a:gd name="T80" fmla="*/ 206 w 2038"/>
                  <a:gd name="T81" fmla="*/ 2985 h 3929"/>
                  <a:gd name="T82" fmla="*/ 226 w 2038"/>
                  <a:gd name="T83" fmla="*/ 2792 h 3929"/>
                  <a:gd name="T84" fmla="*/ 235 w 2038"/>
                  <a:gd name="T85" fmla="*/ 2665 h 3929"/>
                  <a:gd name="T86" fmla="*/ 238 w 2038"/>
                  <a:gd name="T87" fmla="*/ 2602 h 3929"/>
                  <a:gd name="T88" fmla="*/ 241 w 2038"/>
                  <a:gd name="T89" fmla="*/ 2441 h 3929"/>
                  <a:gd name="T90" fmla="*/ 237 w 2038"/>
                  <a:gd name="T91" fmla="*/ 2280 h 3929"/>
                  <a:gd name="T92" fmla="*/ 229 w 2038"/>
                  <a:gd name="T93" fmla="*/ 2118 h 3929"/>
                  <a:gd name="T94" fmla="*/ 218 w 2038"/>
                  <a:gd name="T95" fmla="*/ 1956 h 3929"/>
                  <a:gd name="T96" fmla="*/ 186 w 2038"/>
                  <a:gd name="T97" fmla="*/ 1632 h 3929"/>
                  <a:gd name="T98" fmla="*/ 151 w 2038"/>
                  <a:gd name="T99" fmla="*/ 1306 h 3929"/>
                  <a:gd name="T100" fmla="*/ 119 w 2038"/>
                  <a:gd name="T101" fmla="*/ 993 h 3929"/>
                  <a:gd name="T102" fmla="*/ 90 w 2038"/>
                  <a:gd name="T103" fmla="*/ 676 h 3929"/>
                  <a:gd name="T104" fmla="*/ 89 w 2038"/>
                  <a:gd name="T105" fmla="*/ 641 h 3929"/>
                  <a:gd name="T106" fmla="*/ 86 w 2038"/>
                  <a:gd name="T107" fmla="*/ 520 h 3929"/>
                  <a:gd name="T108" fmla="*/ 85 w 2038"/>
                  <a:gd name="T109" fmla="*/ 387 h 3929"/>
                  <a:gd name="T110" fmla="*/ 82 w 2038"/>
                  <a:gd name="T111" fmla="*/ 296 h 3929"/>
                  <a:gd name="T112" fmla="*/ 73 w 2038"/>
                  <a:gd name="T113" fmla="*/ 207 h 3929"/>
                  <a:gd name="T114" fmla="*/ 57 w 2038"/>
                  <a:gd name="T115" fmla="*/ 126 h 3929"/>
                  <a:gd name="T116" fmla="*/ 46 w 2038"/>
                  <a:gd name="T117" fmla="*/ 89 h 3929"/>
                  <a:gd name="T118" fmla="*/ 32 w 2038"/>
                  <a:gd name="T119" fmla="*/ 54 h 3929"/>
                  <a:gd name="T120" fmla="*/ 15 w 2038"/>
                  <a:gd name="T121" fmla="*/ 22 h 39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2038" h="3929">
                    <a:moveTo>
                      <a:pt x="0" y="0"/>
                    </a:moveTo>
                    <a:lnTo>
                      <a:pt x="2038" y="2431"/>
                    </a:lnTo>
                    <a:lnTo>
                      <a:pt x="2038" y="2431"/>
                    </a:lnTo>
                    <a:lnTo>
                      <a:pt x="2034" y="2446"/>
                    </a:lnTo>
                    <a:lnTo>
                      <a:pt x="2030" y="2472"/>
                    </a:lnTo>
                    <a:lnTo>
                      <a:pt x="2027" y="2497"/>
                    </a:lnTo>
                    <a:lnTo>
                      <a:pt x="2026" y="2505"/>
                    </a:lnTo>
                    <a:lnTo>
                      <a:pt x="2027" y="2510"/>
                    </a:lnTo>
                    <a:lnTo>
                      <a:pt x="2027" y="2510"/>
                    </a:lnTo>
                    <a:lnTo>
                      <a:pt x="2023" y="2547"/>
                    </a:lnTo>
                    <a:lnTo>
                      <a:pt x="2017" y="2581"/>
                    </a:lnTo>
                    <a:lnTo>
                      <a:pt x="2010" y="2614"/>
                    </a:lnTo>
                    <a:lnTo>
                      <a:pt x="2003" y="2644"/>
                    </a:lnTo>
                    <a:lnTo>
                      <a:pt x="1995" y="2673"/>
                    </a:lnTo>
                    <a:lnTo>
                      <a:pt x="1987" y="2701"/>
                    </a:lnTo>
                    <a:lnTo>
                      <a:pt x="1977" y="2728"/>
                    </a:lnTo>
                    <a:lnTo>
                      <a:pt x="1967" y="2754"/>
                    </a:lnTo>
                    <a:lnTo>
                      <a:pt x="1944" y="2808"/>
                    </a:lnTo>
                    <a:lnTo>
                      <a:pt x="1919" y="2863"/>
                    </a:lnTo>
                    <a:lnTo>
                      <a:pt x="1891" y="2922"/>
                    </a:lnTo>
                    <a:lnTo>
                      <a:pt x="1862" y="2987"/>
                    </a:lnTo>
                    <a:lnTo>
                      <a:pt x="1862" y="2987"/>
                    </a:lnTo>
                    <a:lnTo>
                      <a:pt x="1845" y="3025"/>
                    </a:lnTo>
                    <a:lnTo>
                      <a:pt x="1830" y="3063"/>
                    </a:lnTo>
                    <a:lnTo>
                      <a:pt x="1800" y="3134"/>
                    </a:lnTo>
                    <a:lnTo>
                      <a:pt x="1771" y="3202"/>
                    </a:lnTo>
                    <a:lnTo>
                      <a:pt x="1756" y="3235"/>
                    </a:lnTo>
                    <a:lnTo>
                      <a:pt x="1739" y="3266"/>
                    </a:lnTo>
                    <a:lnTo>
                      <a:pt x="1722" y="3296"/>
                    </a:lnTo>
                    <a:lnTo>
                      <a:pt x="1703" y="3327"/>
                    </a:lnTo>
                    <a:lnTo>
                      <a:pt x="1683" y="3355"/>
                    </a:lnTo>
                    <a:lnTo>
                      <a:pt x="1660" y="3383"/>
                    </a:lnTo>
                    <a:lnTo>
                      <a:pt x="1647" y="3395"/>
                    </a:lnTo>
                    <a:lnTo>
                      <a:pt x="1635" y="3408"/>
                    </a:lnTo>
                    <a:lnTo>
                      <a:pt x="1621" y="3421"/>
                    </a:lnTo>
                    <a:lnTo>
                      <a:pt x="1607" y="3433"/>
                    </a:lnTo>
                    <a:lnTo>
                      <a:pt x="1592" y="3444"/>
                    </a:lnTo>
                    <a:lnTo>
                      <a:pt x="1575" y="3456"/>
                    </a:lnTo>
                    <a:lnTo>
                      <a:pt x="1558" y="3468"/>
                    </a:lnTo>
                    <a:lnTo>
                      <a:pt x="1541" y="3478"/>
                    </a:lnTo>
                    <a:lnTo>
                      <a:pt x="1541" y="3478"/>
                    </a:lnTo>
                    <a:lnTo>
                      <a:pt x="1499" y="3502"/>
                    </a:lnTo>
                    <a:lnTo>
                      <a:pt x="1457" y="3525"/>
                    </a:lnTo>
                    <a:lnTo>
                      <a:pt x="1415" y="3547"/>
                    </a:lnTo>
                    <a:lnTo>
                      <a:pt x="1373" y="3568"/>
                    </a:lnTo>
                    <a:lnTo>
                      <a:pt x="1332" y="3587"/>
                    </a:lnTo>
                    <a:lnTo>
                      <a:pt x="1289" y="3607"/>
                    </a:lnTo>
                    <a:lnTo>
                      <a:pt x="1203" y="3643"/>
                    </a:lnTo>
                    <a:lnTo>
                      <a:pt x="1117" y="3679"/>
                    </a:lnTo>
                    <a:lnTo>
                      <a:pt x="1029" y="3713"/>
                    </a:lnTo>
                    <a:lnTo>
                      <a:pt x="854" y="3778"/>
                    </a:lnTo>
                    <a:lnTo>
                      <a:pt x="854" y="3778"/>
                    </a:lnTo>
                    <a:lnTo>
                      <a:pt x="813" y="3793"/>
                    </a:lnTo>
                    <a:lnTo>
                      <a:pt x="774" y="3806"/>
                    </a:lnTo>
                    <a:lnTo>
                      <a:pt x="734" y="3818"/>
                    </a:lnTo>
                    <a:lnTo>
                      <a:pt x="695" y="3828"/>
                    </a:lnTo>
                    <a:lnTo>
                      <a:pt x="655" y="3838"/>
                    </a:lnTo>
                    <a:lnTo>
                      <a:pt x="617" y="3846"/>
                    </a:lnTo>
                    <a:lnTo>
                      <a:pt x="539" y="3861"/>
                    </a:lnTo>
                    <a:lnTo>
                      <a:pt x="461" y="3875"/>
                    </a:lnTo>
                    <a:lnTo>
                      <a:pt x="384" y="3890"/>
                    </a:lnTo>
                    <a:lnTo>
                      <a:pt x="345" y="3898"/>
                    </a:lnTo>
                    <a:lnTo>
                      <a:pt x="306" y="3907"/>
                    </a:lnTo>
                    <a:lnTo>
                      <a:pt x="267" y="3918"/>
                    </a:lnTo>
                    <a:lnTo>
                      <a:pt x="228" y="3929"/>
                    </a:lnTo>
                    <a:lnTo>
                      <a:pt x="228" y="3929"/>
                    </a:lnTo>
                    <a:lnTo>
                      <a:pt x="219" y="3891"/>
                    </a:lnTo>
                    <a:lnTo>
                      <a:pt x="212" y="3853"/>
                    </a:lnTo>
                    <a:lnTo>
                      <a:pt x="205" y="3814"/>
                    </a:lnTo>
                    <a:lnTo>
                      <a:pt x="198" y="3775"/>
                    </a:lnTo>
                    <a:lnTo>
                      <a:pt x="188" y="3697"/>
                    </a:lnTo>
                    <a:lnTo>
                      <a:pt x="180" y="3620"/>
                    </a:lnTo>
                    <a:lnTo>
                      <a:pt x="180" y="3620"/>
                    </a:lnTo>
                    <a:lnTo>
                      <a:pt x="176" y="3558"/>
                    </a:lnTo>
                    <a:lnTo>
                      <a:pt x="173" y="3497"/>
                    </a:lnTo>
                    <a:lnTo>
                      <a:pt x="172" y="3434"/>
                    </a:lnTo>
                    <a:lnTo>
                      <a:pt x="173" y="3371"/>
                    </a:lnTo>
                    <a:lnTo>
                      <a:pt x="177" y="3307"/>
                    </a:lnTo>
                    <a:lnTo>
                      <a:pt x="182" y="3243"/>
                    </a:lnTo>
                    <a:lnTo>
                      <a:pt x="186" y="3179"/>
                    </a:lnTo>
                    <a:lnTo>
                      <a:pt x="193" y="3114"/>
                    </a:lnTo>
                    <a:lnTo>
                      <a:pt x="206" y="2985"/>
                    </a:lnTo>
                    <a:lnTo>
                      <a:pt x="220" y="2857"/>
                    </a:lnTo>
                    <a:lnTo>
                      <a:pt x="226" y="2792"/>
                    </a:lnTo>
                    <a:lnTo>
                      <a:pt x="231" y="2729"/>
                    </a:lnTo>
                    <a:lnTo>
                      <a:pt x="235" y="2665"/>
                    </a:lnTo>
                    <a:lnTo>
                      <a:pt x="238" y="2602"/>
                    </a:lnTo>
                    <a:lnTo>
                      <a:pt x="238" y="2602"/>
                    </a:lnTo>
                    <a:lnTo>
                      <a:pt x="240" y="2522"/>
                    </a:lnTo>
                    <a:lnTo>
                      <a:pt x="241" y="2441"/>
                    </a:lnTo>
                    <a:lnTo>
                      <a:pt x="240" y="2361"/>
                    </a:lnTo>
                    <a:lnTo>
                      <a:pt x="237" y="2280"/>
                    </a:lnTo>
                    <a:lnTo>
                      <a:pt x="234" y="2199"/>
                    </a:lnTo>
                    <a:lnTo>
                      <a:pt x="229" y="2118"/>
                    </a:lnTo>
                    <a:lnTo>
                      <a:pt x="223" y="2038"/>
                    </a:lnTo>
                    <a:lnTo>
                      <a:pt x="218" y="1956"/>
                    </a:lnTo>
                    <a:lnTo>
                      <a:pt x="202" y="1793"/>
                    </a:lnTo>
                    <a:lnTo>
                      <a:pt x="186" y="1632"/>
                    </a:lnTo>
                    <a:lnTo>
                      <a:pt x="151" y="1306"/>
                    </a:lnTo>
                    <a:lnTo>
                      <a:pt x="151" y="1306"/>
                    </a:lnTo>
                    <a:lnTo>
                      <a:pt x="135" y="1150"/>
                    </a:lnTo>
                    <a:lnTo>
                      <a:pt x="119" y="993"/>
                    </a:lnTo>
                    <a:lnTo>
                      <a:pt x="104" y="836"/>
                    </a:lnTo>
                    <a:lnTo>
                      <a:pt x="90" y="676"/>
                    </a:lnTo>
                    <a:lnTo>
                      <a:pt x="90" y="676"/>
                    </a:lnTo>
                    <a:lnTo>
                      <a:pt x="89" y="641"/>
                    </a:lnTo>
                    <a:lnTo>
                      <a:pt x="87" y="603"/>
                    </a:lnTo>
                    <a:lnTo>
                      <a:pt x="86" y="520"/>
                    </a:lnTo>
                    <a:lnTo>
                      <a:pt x="86" y="432"/>
                    </a:lnTo>
                    <a:lnTo>
                      <a:pt x="85" y="387"/>
                    </a:lnTo>
                    <a:lnTo>
                      <a:pt x="84" y="340"/>
                    </a:lnTo>
                    <a:lnTo>
                      <a:pt x="82" y="296"/>
                    </a:lnTo>
                    <a:lnTo>
                      <a:pt x="78" y="251"/>
                    </a:lnTo>
                    <a:lnTo>
                      <a:pt x="73" y="207"/>
                    </a:lnTo>
                    <a:lnTo>
                      <a:pt x="67" y="166"/>
                    </a:lnTo>
                    <a:lnTo>
                      <a:pt x="57" y="126"/>
                    </a:lnTo>
                    <a:lnTo>
                      <a:pt x="51" y="106"/>
                    </a:lnTo>
                    <a:lnTo>
                      <a:pt x="46" y="89"/>
                    </a:lnTo>
                    <a:lnTo>
                      <a:pt x="39" y="70"/>
                    </a:lnTo>
                    <a:lnTo>
                      <a:pt x="32" y="54"/>
                    </a:lnTo>
                    <a:lnTo>
                      <a:pt x="24" y="38"/>
                    </a:lnTo>
                    <a:lnTo>
                      <a:pt x="15" y="22"/>
                    </a:lnTo>
                    <a:lnTo>
                      <a:pt x="0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76" name="Freeform 21">
                <a:extLst>
                  <a:ext uri="{FF2B5EF4-FFF2-40B4-BE49-F238E27FC236}">
                    <a16:creationId xmlns:a16="http://schemas.microsoft.com/office/drawing/2014/main" id="{DA0B2F43-AD45-2365-564D-3ADB035D601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66" y="5"/>
                <a:ext cx="1221" cy="1418"/>
              </a:xfrm>
              <a:custGeom>
                <a:avLst/>
                <a:gdLst>
                  <a:gd name="T0" fmla="*/ 146 w 3664"/>
                  <a:gd name="T1" fmla="*/ 0 h 4255"/>
                  <a:gd name="T2" fmla="*/ 117 w 3664"/>
                  <a:gd name="T3" fmla="*/ 2 h 4255"/>
                  <a:gd name="T4" fmla="*/ 89 w 3664"/>
                  <a:gd name="T5" fmla="*/ 12 h 4255"/>
                  <a:gd name="T6" fmla="*/ 64 w 3664"/>
                  <a:gd name="T7" fmla="*/ 24 h 4255"/>
                  <a:gd name="T8" fmla="*/ 43 w 3664"/>
                  <a:gd name="T9" fmla="*/ 42 h 4255"/>
                  <a:gd name="T10" fmla="*/ 26 w 3664"/>
                  <a:gd name="T11" fmla="*/ 64 h 4255"/>
                  <a:gd name="T12" fmla="*/ 12 w 3664"/>
                  <a:gd name="T13" fmla="*/ 88 h 4255"/>
                  <a:gd name="T14" fmla="*/ 4 w 3664"/>
                  <a:gd name="T15" fmla="*/ 115 h 4255"/>
                  <a:gd name="T16" fmla="*/ 0 w 3664"/>
                  <a:gd name="T17" fmla="*/ 144 h 4255"/>
                  <a:gd name="T18" fmla="*/ 2 w 3664"/>
                  <a:gd name="T19" fmla="*/ 159 h 4255"/>
                  <a:gd name="T20" fmla="*/ 7 w 3664"/>
                  <a:gd name="T21" fmla="*/ 187 h 4255"/>
                  <a:gd name="T22" fmla="*/ 18 w 3664"/>
                  <a:gd name="T23" fmla="*/ 214 h 4255"/>
                  <a:gd name="T24" fmla="*/ 34 w 3664"/>
                  <a:gd name="T25" fmla="*/ 236 h 4255"/>
                  <a:gd name="T26" fmla="*/ 54 w 3664"/>
                  <a:gd name="T27" fmla="*/ 256 h 4255"/>
                  <a:gd name="T28" fmla="*/ 77 w 3664"/>
                  <a:gd name="T29" fmla="*/ 272 h 4255"/>
                  <a:gd name="T30" fmla="*/ 103 w 3664"/>
                  <a:gd name="T31" fmla="*/ 283 h 4255"/>
                  <a:gd name="T32" fmla="*/ 131 w 3664"/>
                  <a:gd name="T33" fmla="*/ 289 h 4255"/>
                  <a:gd name="T34" fmla="*/ 146 w 3664"/>
                  <a:gd name="T35" fmla="*/ 290 h 4255"/>
                  <a:gd name="T36" fmla="*/ 177 w 3664"/>
                  <a:gd name="T37" fmla="*/ 286 h 4255"/>
                  <a:gd name="T38" fmla="*/ 206 w 3664"/>
                  <a:gd name="T39" fmla="*/ 276 h 4255"/>
                  <a:gd name="T40" fmla="*/ 364 w 3664"/>
                  <a:gd name="T41" fmla="*/ 465 h 4255"/>
                  <a:gd name="T42" fmla="*/ 398 w 3664"/>
                  <a:gd name="T43" fmla="*/ 505 h 4255"/>
                  <a:gd name="T44" fmla="*/ 373 w 3664"/>
                  <a:gd name="T45" fmla="*/ 465 h 4255"/>
                  <a:gd name="T46" fmla="*/ 2411 w 3664"/>
                  <a:gd name="T47" fmla="*/ 2896 h 4255"/>
                  <a:gd name="T48" fmla="*/ 3522 w 3664"/>
                  <a:gd name="T49" fmla="*/ 4234 h 4255"/>
                  <a:gd name="T50" fmla="*/ 3516 w 3664"/>
                  <a:gd name="T51" fmla="*/ 4255 h 4255"/>
                  <a:gd name="T52" fmla="*/ 3522 w 3664"/>
                  <a:gd name="T53" fmla="*/ 4248 h 4255"/>
                  <a:gd name="T54" fmla="*/ 3533 w 3664"/>
                  <a:gd name="T55" fmla="*/ 4241 h 4255"/>
                  <a:gd name="T56" fmla="*/ 3567 w 3664"/>
                  <a:gd name="T57" fmla="*/ 4230 h 4255"/>
                  <a:gd name="T58" fmla="*/ 3612 w 3664"/>
                  <a:gd name="T59" fmla="*/ 4222 h 4255"/>
                  <a:gd name="T60" fmla="*/ 3664 w 3664"/>
                  <a:gd name="T61" fmla="*/ 4219 h 4255"/>
                  <a:gd name="T62" fmla="*/ 293 w 3664"/>
                  <a:gd name="T63" fmla="*/ 202 h 4255"/>
                  <a:gd name="T64" fmla="*/ 283 w 3664"/>
                  <a:gd name="T65" fmla="*/ 188 h 4255"/>
                  <a:gd name="T66" fmla="*/ 286 w 3664"/>
                  <a:gd name="T67" fmla="*/ 178 h 4255"/>
                  <a:gd name="T68" fmla="*/ 290 w 3664"/>
                  <a:gd name="T69" fmla="*/ 156 h 4255"/>
                  <a:gd name="T70" fmla="*/ 290 w 3664"/>
                  <a:gd name="T71" fmla="*/ 144 h 4255"/>
                  <a:gd name="T72" fmla="*/ 287 w 3664"/>
                  <a:gd name="T73" fmla="*/ 115 h 4255"/>
                  <a:gd name="T74" fmla="*/ 278 w 3664"/>
                  <a:gd name="T75" fmla="*/ 88 h 4255"/>
                  <a:gd name="T76" fmla="*/ 265 w 3664"/>
                  <a:gd name="T77" fmla="*/ 64 h 4255"/>
                  <a:gd name="T78" fmla="*/ 248 w 3664"/>
                  <a:gd name="T79" fmla="*/ 42 h 4255"/>
                  <a:gd name="T80" fmla="*/ 226 w 3664"/>
                  <a:gd name="T81" fmla="*/ 24 h 4255"/>
                  <a:gd name="T82" fmla="*/ 201 w 3664"/>
                  <a:gd name="T83" fmla="*/ 12 h 4255"/>
                  <a:gd name="T84" fmla="*/ 175 w 3664"/>
                  <a:gd name="T85" fmla="*/ 2 h 4255"/>
                  <a:gd name="T86" fmla="*/ 146 w 3664"/>
                  <a:gd name="T87" fmla="*/ 0 h 42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3664" h="4255">
                    <a:moveTo>
                      <a:pt x="146" y="0"/>
                    </a:moveTo>
                    <a:lnTo>
                      <a:pt x="146" y="0"/>
                    </a:lnTo>
                    <a:lnTo>
                      <a:pt x="131" y="1"/>
                    </a:lnTo>
                    <a:lnTo>
                      <a:pt x="117" y="2"/>
                    </a:lnTo>
                    <a:lnTo>
                      <a:pt x="103" y="7"/>
                    </a:lnTo>
                    <a:lnTo>
                      <a:pt x="89" y="12"/>
                    </a:lnTo>
                    <a:lnTo>
                      <a:pt x="77" y="17"/>
                    </a:lnTo>
                    <a:lnTo>
                      <a:pt x="64" y="24"/>
                    </a:lnTo>
                    <a:lnTo>
                      <a:pt x="54" y="33"/>
                    </a:lnTo>
                    <a:lnTo>
                      <a:pt x="43" y="42"/>
                    </a:lnTo>
                    <a:lnTo>
                      <a:pt x="34" y="52"/>
                    </a:lnTo>
                    <a:lnTo>
                      <a:pt x="26" y="64"/>
                    </a:lnTo>
                    <a:lnTo>
                      <a:pt x="18" y="76"/>
                    </a:lnTo>
                    <a:lnTo>
                      <a:pt x="12" y="88"/>
                    </a:lnTo>
                    <a:lnTo>
                      <a:pt x="7" y="101"/>
                    </a:lnTo>
                    <a:lnTo>
                      <a:pt x="4" y="115"/>
                    </a:lnTo>
                    <a:lnTo>
                      <a:pt x="2" y="130"/>
                    </a:lnTo>
                    <a:lnTo>
                      <a:pt x="0" y="144"/>
                    </a:lnTo>
                    <a:lnTo>
                      <a:pt x="0" y="144"/>
                    </a:lnTo>
                    <a:lnTo>
                      <a:pt x="2" y="159"/>
                    </a:lnTo>
                    <a:lnTo>
                      <a:pt x="4" y="173"/>
                    </a:lnTo>
                    <a:lnTo>
                      <a:pt x="7" y="187"/>
                    </a:lnTo>
                    <a:lnTo>
                      <a:pt x="12" y="201"/>
                    </a:lnTo>
                    <a:lnTo>
                      <a:pt x="18" y="214"/>
                    </a:lnTo>
                    <a:lnTo>
                      <a:pt x="26" y="226"/>
                    </a:lnTo>
                    <a:lnTo>
                      <a:pt x="34" y="236"/>
                    </a:lnTo>
                    <a:lnTo>
                      <a:pt x="43" y="247"/>
                    </a:lnTo>
                    <a:lnTo>
                      <a:pt x="54" y="256"/>
                    </a:lnTo>
                    <a:lnTo>
                      <a:pt x="64" y="264"/>
                    </a:lnTo>
                    <a:lnTo>
                      <a:pt x="77" y="272"/>
                    </a:lnTo>
                    <a:lnTo>
                      <a:pt x="89" y="278"/>
                    </a:lnTo>
                    <a:lnTo>
                      <a:pt x="103" y="283"/>
                    </a:lnTo>
                    <a:lnTo>
                      <a:pt x="117" y="286"/>
                    </a:lnTo>
                    <a:lnTo>
                      <a:pt x="131" y="289"/>
                    </a:lnTo>
                    <a:lnTo>
                      <a:pt x="146" y="290"/>
                    </a:lnTo>
                    <a:lnTo>
                      <a:pt x="146" y="290"/>
                    </a:lnTo>
                    <a:lnTo>
                      <a:pt x="162" y="289"/>
                    </a:lnTo>
                    <a:lnTo>
                      <a:pt x="177" y="286"/>
                    </a:lnTo>
                    <a:lnTo>
                      <a:pt x="192" y="282"/>
                    </a:lnTo>
                    <a:lnTo>
                      <a:pt x="206" y="276"/>
                    </a:lnTo>
                    <a:lnTo>
                      <a:pt x="213" y="284"/>
                    </a:lnTo>
                    <a:lnTo>
                      <a:pt x="364" y="465"/>
                    </a:lnTo>
                    <a:lnTo>
                      <a:pt x="398" y="505"/>
                    </a:lnTo>
                    <a:lnTo>
                      <a:pt x="398" y="505"/>
                    </a:lnTo>
                    <a:lnTo>
                      <a:pt x="388" y="487"/>
                    </a:lnTo>
                    <a:lnTo>
                      <a:pt x="373" y="465"/>
                    </a:lnTo>
                    <a:lnTo>
                      <a:pt x="2411" y="2896"/>
                    </a:lnTo>
                    <a:lnTo>
                      <a:pt x="2411" y="2896"/>
                    </a:lnTo>
                    <a:lnTo>
                      <a:pt x="2408" y="2905"/>
                    </a:lnTo>
                    <a:lnTo>
                      <a:pt x="3522" y="4234"/>
                    </a:lnTo>
                    <a:lnTo>
                      <a:pt x="3516" y="4255"/>
                    </a:lnTo>
                    <a:lnTo>
                      <a:pt x="3516" y="4255"/>
                    </a:lnTo>
                    <a:lnTo>
                      <a:pt x="3518" y="4251"/>
                    </a:lnTo>
                    <a:lnTo>
                      <a:pt x="3522" y="4248"/>
                    </a:lnTo>
                    <a:lnTo>
                      <a:pt x="3527" y="4244"/>
                    </a:lnTo>
                    <a:lnTo>
                      <a:pt x="3533" y="4241"/>
                    </a:lnTo>
                    <a:lnTo>
                      <a:pt x="3548" y="4235"/>
                    </a:lnTo>
                    <a:lnTo>
                      <a:pt x="3567" y="4230"/>
                    </a:lnTo>
                    <a:lnTo>
                      <a:pt x="3589" y="4226"/>
                    </a:lnTo>
                    <a:lnTo>
                      <a:pt x="3612" y="4222"/>
                    </a:lnTo>
                    <a:lnTo>
                      <a:pt x="3637" y="4220"/>
                    </a:lnTo>
                    <a:lnTo>
                      <a:pt x="3664" y="4219"/>
                    </a:lnTo>
                    <a:lnTo>
                      <a:pt x="3647" y="4206"/>
                    </a:lnTo>
                    <a:lnTo>
                      <a:pt x="293" y="202"/>
                    </a:lnTo>
                    <a:lnTo>
                      <a:pt x="283" y="188"/>
                    </a:lnTo>
                    <a:lnTo>
                      <a:pt x="283" y="188"/>
                    </a:lnTo>
                    <a:lnTo>
                      <a:pt x="283" y="188"/>
                    </a:lnTo>
                    <a:lnTo>
                      <a:pt x="286" y="178"/>
                    </a:lnTo>
                    <a:lnTo>
                      <a:pt x="288" y="166"/>
                    </a:lnTo>
                    <a:lnTo>
                      <a:pt x="290" y="156"/>
                    </a:lnTo>
                    <a:lnTo>
                      <a:pt x="290" y="144"/>
                    </a:lnTo>
                    <a:lnTo>
                      <a:pt x="290" y="144"/>
                    </a:lnTo>
                    <a:lnTo>
                      <a:pt x="288" y="130"/>
                    </a:lnTo>
                    <a:lnTo>
                      <a:pt x="287" y="115"/>
                    </a:lnTo>
                    <a:lnTo>
                      <a:pt x="284" y="101"/>
                    </a:lnTo>
                    <a:lnTo>
                      <a:pt x="278" y="88"/>
                    </a:lnTo>
                    <a:lnTo>
                      <a:pt x="272" y="76"/>
                    </a:lnTo>
                    <a:lnTo>
                      <a:pt x="265" y="64"/>
                    </a:lnTo>
                    <a:lnTo>
                      <a:pt x="257" y="52"/>
                    </a:lnTo>
                    <a:lnTo>
                      <a:pt x="248" y="42"/>
                    </a:lnTo>
                    <a:lnTo>
                      <a:pt x="237" y="33"/>
                    </a:lnTo>
                    <a:lnTo>
                      <a:pt x="226" y="24"/>
                    </a:lnTo>
                    <a:lnTo>
                      <a:pt x="214" y="17"/>
                    </a:lnTo>
                    <a:lnTo>
                      <a:pt x="201" y="12"/>
                    </a:lnTo>
                    <a:lnTo>
                      <a:pt x="189" y="7"/>
                    </a:lnTo>
                    <a:lnTo>
                      <a:pt x="175" y="2"/>
                    </a:lnTo>
                    <a:lnTo>
                      <a:pt x="161" y="1"/>
                    </a:lnTo>
                    <a:lnTo>
                      <a:pt x="146" y="0"/>
                    </a:lnTo>
                    <a:close/>
                  </a:path>
                </a:pathLst>
              </a:custGeom>
              <a:solidFill>
                <a:srgbClr val="A89C9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77" name="Freeform 22">
                <a:extLst>
                  <a:ext uri="{FF2B5EF4-FFF2-40B4-BE49-F238E27FC236}">
                    <a16:creationId xmlns:a16="http://schemas.microsoft.com/office/drawing/2014/main" id="{79CA3A1E-E49E-5258-459A-9D4DE4031C9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66" y="5"/>
                <a:ext cx="1221" cy="1418"/>
              </a:xfrm>
              <a:custGeom>
                <a:avLst/>
                <a:gdLst>
                  <a:gd name="T0" fmla="*/ 146 w 3664"/>
                  <a:gd name="T1" fmla="*/ 0 h 4255"/>
                  <a:gd name="T2" fmla="*/ 117 w 3664"/>
                  <a:gd name="T3" fmla="*/ 2 h 4255"/>
                  <a:gd name="T4" fmla="*/ 89 w 3664"/>
                  <a:gd name="T5" fmla="*/ 12 h 4255"/>
                  <a:gd name="T6" fmla="*/ 64 w 3664"/>
                  <a:gd name="T7" fmla="*/ 24 h 4255"/>
                  <a:gd name="T8" fmla="*/ 43 w 3664"/>
                  <a:gd name="T9" fmla="*/ 42 h 4255"/>
                  <a:gd name="T10" fmla="*/ 26 w 3664"/>
                  <a:gd name="T11" fmla="*/ 64 h 4255"/>
                  <a:gd name="T12" fmla="*/ 12 w 3664"/>
                  <a:gd name="T13" fmla="*/ 88 h 4255"/>
                  <a:gd name="T14" fmla="*/ 4 w 3664"/>
                  <a:gd name="T15" fmla="*/ 115 h 4255"/>
                  <a:gd name="T16" fmla="*/ 0 w 3664"/>
                  <a:gd name="T17" fmla="*/ 144 h 4255"/>
                  <a:gd name="T18" fmla="*/ 2 w 3664"/>
                  <a:gd name="T19" fmla="*/ 159 h 4255"/>
                  <a:gd name="T20" fmla="*/ 7 w 3664"/>
                  <a:gd name="T21" fmla="*/ 187 h 4255"/>
                  <a:gd name="T22" fmla="*/ 18 w 3664"/>
                  <a:gd name="T23" fmla="*/ 214 h 4255"/>
                  <a:gd name="T24" fmla="*/ 34 w 3664"/>
                  <a:gd name="T25" fmla="*/ 236 h 4255"/>
                  <a:gd name="T26" fmla="*/ 54 w 3664"/>
                  <a:gd name="T27" fmla="*/ 256 h 4255"/>
                  <a:gd name="T28" fmla="*/ 77 w 3664"/>
                  <a:gd name="T29" fmla="*/ 272 h 4255"/>
                  <a:gd name="T30" fmla="*/ 103 w 3664"/>
                  <a:gd name="T31" fmla="*/ 283 h 4255"/>
                  <a:gd name="T32" fmla="*/ 131 w 3664"/>
                  <a:gd name="T33" fmla="*/ 289 h 4255"/>
                  <a:gd name="T34" fmla="*/ 146 w 3664"/>
                  <a:gd name="T35" fmla="*/ 290 h 4255"/>
                  <a:gd name="T36" fmla="*/ 177 w 3664"/>
                  <a:gd name="T37" fmla="*/ 286 h 4255"/>
                  <a:gd name="T38" fmla="*/ 206 w 3664"/>
                  <a:gd name="T39" fmla="*/ 276 h 4255"/>
                  <a:gd name="T40" fmla="*/ 364 w 3664"/>
                  <a:gd name="T41" fmla="*/ 465 h 4255"/>
                  <a:gd name="T42" fmla="*/ 398 w 3664"/>
                  <a:gd name="T43" fmla="*/ 505 h 4255"/>
                  <a:gd name="T44" fmla="*/ 373 w 3664"/>
                  <a:gd name="T45" fmla="*/ 465 h 4255"/>
                  <a:gd name="T46" fmla="*/ 2411 w 3664"/>
                  <a:gd name="T47" fmla="*/ 2896 h 4255"/>
                  <a:gd name="T48" fmla="*/ 3522 w 3664"/>
                  <a:gd name="T49" fmla="*/ 4234 h 4255"/>
                  <a:gd name="T50" fmla="*/ 3516 w 3664"/>
                  <a:gd name="T51" fmla="*/ 4255 h 4255"/>
                  <a:gd name="T52" fmla="*/ 3522 w 3664"/>
                  <a:gd name="T53" fmla="*/ 4248 h 4255"/>
                  <a:gd name="T54" fmla="*/ 3533 w 3664"/>
                  <a:gd name="T55" fmla="*/ 4241 h 4255"/>
                  <a:gd name="T56" fmla="*/ 3567 w 3664"/>
                  <a:gd name="T57" fmla="*/ 4230 h 4255"/>
                  <a:gd name="T58" fmla="*/ 3612 w 3664"/>
                  <a:gd name="T59" fmla="*/ 4222 h 4255"/>
                  <a:gd name="T60" fmla="*/ 3664 w 3664"/>
                  <a:gd name="T61" fmla="*/ 4219 h 4255"/>
                  <a:gd name="T62" fmla="*/ 293 w 3664"/>
                  <a:gd name="T63" fmla="*/ 202 h 4255"/>
                  <a:gd name="T64" fmla="*/ 283 w 3664"/>
                  <a:gd name="T65" fmla="*/ 188 h 4255"/>
                  <a:gd name="T66" fmla="*/ 286 w 3664"/>
                  <a:gd name="T67" fmla="*/ 178 h 4255"/>
                  <a:gd name="T68" fmla="*/ 290 w 3664"/>
                  <a:gd name="T69" fmla="*/ 156 h 4255"/>
                  <a:gd name="T70" fmla="*/ 290 w 3664"/>
                  <a:gd name="T71" fmla="*/ 144 h 4255"/>
                  <a:gd name="T72" fmla="*/ 287 w 3664"/>
                  <a:gd name="T73" fmla="*/ 115 h 4255"/>
                  <a:gd name="T74" fmla="*/ 278 w 3664"/>
                  <a:gd name="T75" fmla="*/ 88 h 4255"/>
                  <a:gd name="T76" fmla="*/ 265 w 3664"/>
                  <a:gd name="T77" fmla="*/ 64 h 4255"/>
                  <a:gd name="T78" fmla="*/ 248 w 3664"/>
                  <a:gd name="T79" fmla="*/ 42 h 4255"/>
                  <a:gd name="T80" fmla="*/ 226 w 3664"/>
                  <a:gd name="T81" fmla="*/ 24 h 4255"/>
                  <a:gd name="T82" fmla="*/ 201 w 3664"/>
                  <a:gd name="T83" fmla="*/ 12 h 4255"/>
                  <a:gd name="T84" fmla="*/ 175 w 3664"/>
                  <a:gd name="T85" fmla="*/ 2 h 4255"/>
                  <a:gd name="T86" fmla="*/ 146 w 3664"/>
                  <a:gd name="T87" fmla="*/ 0 h 42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3664" h="4255">
                    <a:moveTo>
                      <a:pt x="146" y="0"/>
                    </a:moveTo>
                    <a:lnTo>
                      <a:pt x="146" y="0"/>
                    </a:lnTo>
                    <a:lnTo>
                      <a:pt x="131" y="1"/>
                    </a:lnTo>
                    <a:lnTo>
                      <a:pt x="117" y="2"/>
                    </a:lnTo>
                    <a:lnTo>
                      <a:pt x="103" y="7"/>
                    </a:lnTo>
                    <a:lnTo>
                      <a:pt x="89" y="12"/>
                    </a:lnTo>
                    <a:lnTo>
                      <a:pt x="77" y="17"/>
                    </a:lnTo>
                    <a:lnTo>
                      <a:pt x="64" y="24"/>
                    </a:lnTo>
                    <a:lnTo>
                      <a:pt x="54" y="33"/>
                    </a:lnTo>
                    <a:lnTo>
                      <a:pt x="43" y="42"/>
                    </a:lnTo>
                    <a:lnTo>
                      <a:pt x="34" y="52"/>
                    </a:lnTo>
                    <a:lnTo>
                      <a:pt x="26" y="64"/>
                    </a:lnTo>
                    <a:lnTo>
                      <a:pt x="18" y="76"/>
                    </a:lnTo>
                    <a:lnTo>
                      <a:pt x="12" y="88"/>
                    </a:lnTo>
                    <a:lnTo>
                      <a:pt x="7" y="101"/>
                    </a:lnTo>
                    <a:lnTo>
                      <a:pt x="4" y="115"/>
                    </a:lnTo>
                    <a:lnTo>
                      <a:pt x="2" y="130"/>
                    </a:lnTo>
                    <a:lnTo>
                      <a:pt x="0" y="144"/>
                    </a:lnTo>
                    <a:lnTo>
                      <a:pt x="0" y="144"/>
                    </a:lnTo>
                    <a:lnTo>
                      <a:pt x="2" y="159"/>
                    </a:lnTo>
                    <a:lnTo>
                      <a:pt x="4" y="173"/>
                    </a:lnTo>
                    <a:lnTo>
                      <a:pt x="7" y="187"/>
                    </a:lnTo>
                    <a:lnTo>
                      <a:pt x="12" y="201"/>
                    </a:lnTo>
                    <a:lnTo>
                      <a:pt x="18" y="214"/>
                    </a:lnTo>
                    <a:lnTo>
                      <a:pt x="26" y="226"/>
                    </a:lnTo>
                    <a:lnTo>
                      <a:pt x="34" y="236"/>
                    </a:lnTo>
                    <a:lnTo>
                      <a:pt x="43" y="247"/>
                    </a:lnTo>
                    <a:lnTo>
                      <a:pt x="54" y="256"/>
                    </a:lnTo>
                    <a:lnTo>
                      <a:pt x="64" y="264"/>
                    </a:lnTo>
                    <a:lnTo>
                      <a:pt x="77" y="272"/>
                    </a:lnTo>
                    <a:lnTo>
                      <a:pt x="89" y="278"/>
                    </a:lnTo>
                    <a:lnTo>
                      <a:pt x="103" y="283"/>
                    </a:lnTo>
                    <a:lnTo>
                      <a:pt x="117" y="286"/>
                    </a:lnTo>
                    <a:lnTo>
                      <a:pt x="131" y="289"/>
                    </a:lnTo>
                    <a:lnTo>
                      <a:pt x="146" y="290"/>
                    </a:lnTo>
                    <a:lnTo>
                      <a:pt x="146" y="290"/>
                    </a:lnTo>
                    <a:lnTo>
                      <a:pt x="162" y="289"/>
                    </a:lnTo>
                    <a:lnTo>
                      <a:pt x="177" y="286"/>
                    </a:lnTo>
                    <a:lnTo>
                      <a:pt x="192" y="282"/>
                    </a:lnTo>
                    <a:lnTo>
                      <a:pt x="206" y="276"/>
                    </a:lnTo>
                    <a:lnTo>
                      <a:pt x="213" y="284"/>
                    </a:lnTo>
                    <a:lnTo>
                      <a:pt x="364" y="465"/>
                    </a:lnTo>
                    <a:lnTo>
                      <a:pt x="398" y="505"/>
                    </a:lnTo>
                    <a:lnTo>
                      <a:pt x="398" y="505"/>
                    </a:lnTo>
                    <a:lnTo>
                      <a:pt x="388" y="487"/>
                    </a:lnTo>
                    <a:lnTo>
                      <a:pt x="373" y="465"/>
                    </a:lnTo>
                    <a:lnTo>
                      <a:pt x="2411" y="2896"/>
                    </a:lnTo>
                    <a:lnTo>
                      <a:pt x="2411" y="2896"/>
                    </a:lnTo>
                    <a:lnTo>
                      <a:pt x="2408" y="2905"/>
                    </a:lnTo>
                    <a:lnTo>
                      <a:pt x="3522" y="4234"/>
                    </a:lnTo>
                    <a:lnTo>
                      <a:pt x="3516" y="4255"/>
                    </a:lnTo>
                    <a:lnTo>
                      <a:pt x="3516" y="4255"/>
                    </a:lnTo>
                    <a:lnTo>
                      <a:pt x="3518" y="4251"/>
                    </a:lnTo>
                    <a:lnTo>
                      <a:pt x="3522" y="4248"/>
                    </a:lnTo>
                    <a:lnTo>
                      <a:pt x="3527" y="4244"/>
                    </a:lnTo>
                    <a:lnTo>
                      <a:pt x="3533" y="4241"/>
                    </a:lnTo>
                    <a:lnTo>
                      <a:pt x="3548" y="4235"/>
                    </a:lnTo>
                    <a:lnTo>
                      <a:pt x="3567" y="4230"/>
                    </a:lnTo>
                    <a:lnTo>
                      <a:pt x="3589" y="4226"/>
                    </a:lnTo>
                    <a:lnTo>
                      <a:pt x="3612" y="4222"/>
                    </a:lnTo>
                    <a:lnTo>
                      <a:pt x="3637" y="4220"/>
                    </a:lnTo>
                    <a:lnTo>
                      <a:pt x="3664" y="4219"/>
                    </a:lnTo>
                    <a:lnTo>
                      <a:pt x="3647" y="4206"/>
                    </a:lnTo>
                    <a:lnTo>
                      <a:pt x="293" y="202"/>
                    </a:lnTo>
                    <a:lnTo>
                      <a:pt x="283" y="188"/>
                    </a:lnTo>
                    <a:lnTo>
                      <a:pt x="283" y="188"/>
                    </a:lnTo>
                    <a:lnTo>
                      <a:pt x="283" y="188"/>
                    </a:lnTo>
                    <a:lnTo>
                      <a:pt x="286" y="178"/>
                    </a:lnTo>
                    <a:lnTo>
                      <a:pt x="288" y="166"/>
                    </a:lnTo>
                    <a:lnTo>
                      <a:pt x="290" y="156"/>
                    </a:lnTo>
                    <a:lnTo>
                      <a:pt x="290" y="144"/>
                    </a:lnTo>
                    <a:lnTo>
                      <a:pt x="290" y="144"/>
                    </a:lnTo>
                    <a:lnTo>
                      <a:pt x="288" y="130"/>
                    </a:lnTo>
                    <a:lnTo>
                      <a:pt x="287" y="115"/>
                    </a:lnTo>
                    <a:lnTo>
                      <a:pt x="284" y="101"/>
                    </a:lnTo>
                    <a:lnTo>
                      <a:pt x="278" y="88"/>
                    </a:lnTo>
                    <a:lnTo>
                      <a:pt x="272" y="76"/>
                    </a:lnTo>
                    <a:lnTo>
                      <a:pt x="265" y="64"/>
                    </a:lnTo>
                    <a:lnTo>
                      <a:pt x="257" y="52"/>
                    </a:lnTo>
                    <a:lnTo>
                      <a:pt x="248" y="42"/>
                    </a:lnTo>
                    <a:lnTo>
                      <a:pt x="237" y="33"/>
                    </a:lnTo>
                    <a:lnTo>
                      <a:pt x="226" y="24"/>
                    </a:lnTo>
                    <a:lnTo>
                      <a:pt x="214" y="17"/>
                    </a:lnTo>
                    <a:lnTo>
                      <a:pt x="201" y="12"/>
                    </a:lnTo>
                    <a:lnTo>
                      <a:pt x="189" y="7"/>
                    </a:lnTo>
                    <a:lnTo>
                      <a:pt x="175" y="2"/>
                    </a:lnTo>
                    <a:lnTo>
                      <a:pt x="161" y="1"/>
                    </a:lnTo>
                    <a:lnTo>
                      <a:pt x="146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78" name="Freeform 23">
                <a:extLst>
                  <a:ext uri="{FF2B5EF4-FFF2-40B4-BE49-F238E27FC236}">
                    <a16:creationId xmlns:a16="http://schemas.microsoft.com/office/drawing/2014/main" id="{995395DD-2771-308F-4DFA-D5BEE512F1B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37" y="1423"/>
                <a:ext cx="1" cy="1"/>
              </a:xfrm>
              <a:custGeom>
                <a:avLst/>
                <a:gdLst>
                  <a:gd name="T0" fmla="*/ 2 w 2"/>
                  <a:gd name="T1" fmla="*/ 0 h 4"/>
                  <a:gd name="T2" fmla="*/ 2 w 2"/>
                  <a:gd name="T3" fmla="*/ 0 h 4"/>
                  <a:gd name="T4" fmla="*/ 0 w 2"/>
                  <a:gd name="T5" fmla="*/ 4 h 4"/>
                  <a:gd name="T6" fmla="*/ 2 w 2"/>
                  <a:gd name="T7" fmla="*/ 0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" h="4">
                    <a:moveTo>
                      <a:pt x="2" y="0"/>
                    </a:moveTo>
                    <a:lnTo>
                      <a:pt x="2" y="0"/>
                    </a:lnTo>
                    <a:lnTo>
                      <a:pt x="0" y="4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FAEDE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79" name="Freeform 24">
                <a:extLst>
                  <a:ext uri="{FF2B5EF4-FFF2-40B4-BE49-F238E27FC236}">
                    <a16:creationId xmlns:a16="http://schemas.microsoft.com/office/drawing/2014/main" id="{9E82A73B-2F13-667E-CFFC-820590C4277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37" y="1423"/>
                <a:ext cx="1" cy="1"/>
              </a:xfrm>
              <a:custGeom>
                <a:avLst/>
                <a:gdLst>
                  <a:gd name="T0" fmla="*/ 2 w 2"/>
                  <a:gd name="T1" fmla="*/ 0 h 4"/>
                  <a:gd name="T2" fmla="*/ 2 w 2"/>
                  <a:gd name="T3" fmla="*/ 0 h 4"/>
                  <a:gd name="T4" fmla="*/ 0 w 2"/>
                  <a:gd name="T5" fmla="*/ 4 h 4"/>
                  <a:gd name="T6" fmla="*/ 2 w 2"/>
                  <a:gd name="T7" fmla="*/ 0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" h="4">
                    <a:moveTo>
                      <a:pt x="2" y="0"/>
                    </a:moveTo>
                    <a:lnTo>
                      <a:pt x="2" y="0"/>
                    </a:lnTo>
                    <a:lnTo>
                      <a:pt x="0" y="4"/>
                    </a:lnTo>
                    <a:lnTo>
                      <a:pt x="2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80" name="Freeform 25">
                <a:extLst>
                  <a:ext uri="{FF2B5EF4-FFF2-40B4-BE49-F238E27FC236}">
                    <a16:creationId xmlns:a16="http://schemas.microsoft.com/office/drawing/2014/main" id="{C27E73E8-A73D-C64A-4126-231F5ABBBF0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90" y="160"/>
                <a:ext cx="680" cy="813"/>
              </a:xfrm>
              <a:custGeom>
                <a:avLst/>
                <a:gdLst>
                  <a:gd name="T0" fmla="*/ 0 w 2038"/>
                  <a:gd name="T1" fmla="*/ 0 h 2440"/>
                  <a:gd name="T2" fmla="*/ 15 w 2038"/>
                  <a:gd name="T3" fmla="*/ 22 h 2440"/>
                  <a:gd name="T4" fmla="*/ 15 w 2038"/>
                  <a:gd name="T5" fmla="*/ 22 h 2440"/>
                  <a:gd name="T6" fmla="*/ 25 w 2038"/>
                  <a:gd name="T7" fmla="*/ 40 h 2440"/>
                  <a:gd name="T8" fmla="*/ 2029 w 2038"/>
                  <a:gd name="T9" fmla="*/ 2431 h 2440"/>
                  <a:gd name="T10" fmla="*/ 2035 w 2038"/>
                  <a:gd name="T11" fmla="*/ 2440 h 2440"/>
                  <a:gd name="T12" fmla="*/ 2035 w 2038"/>
                  <a:gd name="T13" fmla="*/ 2440 h 2440"/>
                  <a:gd name="T14" fmla="*/ 2038 w 2038"/>
                  <a:gd name="T15" fmla="*/ 2431 h 2440"/>
                  <a:gd name="T16" fmla="*/ 0 w 2038"/>
                  <a:gd name="T17" fmla="*/ 0 h 24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038" h="2440">
                    <a:moveTo>
                      <a:pt x="0" y="0"/>
                    </a:moveTo>
                    <a:lnTo>
                      <a:pt x="15" y="22"/>
                    </a:lnTo>
                    <a:lnTo>
                      <a:pt x="15" y="22"/>
                    </a:lnTo>
                    <a:lnTo>
                      <a:pt x="25" y="40"/>
                    </a:lnTo>
                    <a:lnTo>
                      <a:pt x="2029" y="2431"/>
                    </a:lnTo>
                    <a:lnTo>
                      <a:pt x="2035" y="2440"/>
                    </a:lnTo>
                    <a:lnTo>
                      <a:pt x="2035" y="2440"/>
                    </a:lnTo>
                    <a:lnTo>
                      <a:pt x="2038" y="243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81" name="Freeform 26">
                <a:extLst>
                  <a:ext uri="{FF2B5EF4-FFF2-40B4-BE49-F238E27FC236}">
                    <a16:creationId xmlns:a16="http://schemas.microsoft.com/office/drawing/2014/main" id="{7193EED5-23BC-2446-9BD7-01C86EC323C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90" y="160"/>
                <a:ext cx="680" cy="813"/>
              </a:xfrm>
              <a:custGeom>
                <a:avLst/>
                <a:gdLst>
                  <a:gd name="T0" fmla="*/ 0 w 2038"/>
                  <a:gd name="T1" fmla="*/ 0 h 2440"/>
                  <a:gd name="T2" fmla="*/ 15 w 2038"/>
                  <a:gd name="T3" fmla="*/ 22 h 2440"/>
                  <a:gd name="T4" fmla="*/ 15 w 2038"/>
                  <a:gd name="T5" fmla="*/ 22 h 2440"/>
                  <a:gd name="T6" fmla="*/ 25 w 2038"/>
                  <a:gd name="T7" fmla="*/ 40 h 2440"/>
                  <a:gd name="T8" fmla="*/ 2029 w 2038"/>
                  <a:gd name="T9" fmla="*/ 2431 h 2440"/>
                  <a:gd name="T10" fmla="*/ 2035 w 2038"/>
                  <a:gd name="T11" fmla="*/ 2440 h 2440"/>
                  <a:gd name="T12" fmla="*/ 2035 w 2038"/>
                  <a:gd name="T13" fmla="*/ 2440 h 2440"/>
                  <a:gd name="T14" fmla="*/ 2038 w 2038"/>
                  <a:gd name="T15" fmla="*/ 2431 h 2440"/>
                  <a:gd name="T16" fmla="*/ 0 w 2038"/>
                  <a:gd name="T17" fmla="*/ 0 h 24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038" h="2440">
                    <a:moveTo>
                      <a:pt x="0" y="0"/>
                    </a:moveTo>
                    <a:lnTo>
                      <a:pt x="15" y="22"/>
                    </a:lnTo>
                    <a:lnTo>
                      <a:pt x="15" y="22"/>
                    </a:lnTo>
                    <a:lnTo>
                      <a:pt x="25" y="40"/>
                    </a:lnTo>
                    <a:lnTo>
                      <a:pt x="2029" y="2431"/>
                    </a:lnTo>
                    <a:lnTo>
                      <a:pt x="2035" y="2440"/>
                    </a:lnTo>
                    <a:lnTo>
                      <a:pt x="2035" y="2440"/>
                    </a:lnTo>
                    <a:lnTo>
                      <a:pt x="2038" y="2431"/>
                    </a:lnTo>
                    <a:lnTo>
                      <a:pt x="0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82" name="Freeform 27">
                <a:extLst>
                  <a:ext uri="{FF2B5EF4-FFF2-40B4-BE49-F238E27FC236}">
                    <a16:creationId xmlns:a16="http://schemas.microsoft.com/office/drawing/2014/main" id="{2DE84EF4-3A81-CE54-7016-E72A3FF4E65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85" y="633"/>
                <a:ext cx="316" cy="472"/>
              </a:xfrm>
              <a:custGeom>
                <a:avLst/>
                <a:gdLst>
                  <a:gd name="T0" fmla="*/ 345 w 950"/>
                  <a:gd name="T1" fmla="*/ 1402 h 1416"/>
                  <a:gd name="T2" fmla="*/ 379 w 950"/>
                  <a:gd name="T3" fmla="*/ 1411 h 1416"/>
                  <a:gd name="T4" fmla="*/ 413 w 950"/>
                  <a:gd name="T5" fmla="*/ 1416 h 1416"/>
                  <a:gd name="T6" fmla="*/ 448 w 950"/>
                  <a:gd name="T7" fmla="*/ 1416 h 1416"/>
                  <a:gd name="T8" fmla="*/ 483 w 950"/>
                  <a:gd name="T9" fmla="*/ 1414 h 1416"/>
                  <a:gd name="T10" fmla="*/ 516 w 950"/>
                  <a:gd name="T11" fmla="*/ 1408 h 1416"/>
                  <a:gd name="T12" fmla="*/ 550 w 950"/>
                  <a:gd name="T13" fmla="*/ 1398 h 1416"/>
                  <a:gd name="T14" fmla="*/ 616 w 950"/>
                  <a:gd name="T15" fmla="*/ 1373 h 1416"/>
                  <a:gd name="T16" fmla="*/ 680 w 950"/>
                  <a:gd name="T17" fmla="*/ 1338 h 1416"/>
                  <a:gd name="T18" fmla="*/ 740 w 950"/>
                  <a:gd name="T19" fmla="*/ 1296 h 1416"/>
                  <a:gd name="T20" fmla="*/ 795 w 950"/>
                  <a:gd name="T21" fmla="*/ 1251 h 1416"/>
                  <a:gd name="T22" fmla="*/ 844 w 950"/>
                  <a:gd name="T23" fmla="*/ 1203 h 1416"/>
                  <a:gd name="T24" fmla="*/ 859 w 950"/>
                  <a:gd name="T25" fmla="*/ 1184 h 1416"/>
                  <a:gd name="T26" fmla="*/ 886 w 950"/>
                  <a:gd name="T27" fmla="*/ 1146 h 1416"/>
                  <a:gd name="T28" fmla="*/ 907 w 950"/>
                  <a:gd name="T29" fmla="*/ 1104 h 1416"/>
                  <a:gd name="T30" fmla="*/ 923 w 950"/>
                  <a:gd name="T31" fmla="*/ 1059 h 1416"/>
                  <a:gd name="T32" fmla="*/ 936 w 950"/>
                  <a:gd name="T33" fmla="*/ 1012 h 1416"/>
                  <a:gd name="T34" fmla="*/ 944 w 950"/>
                  <a:gd name="T35" fmla="*/ 963 h 1416"/>
                  <a:gd name="T36" fmla="*/ 949 w 950"/>
                  <a:gd name="T37" fmla="*/ 913 h 1416"/>
                  <a:gd name="T38" fmla="*/ 950 w 950"/>
                  <a:gd name="T39" fmla="*/ 862 h 1416"/>
                  <a:gd name="T40" fmla="*/ 946 w 950"/>
                  <a:gd name="T41" fmla="*/ 785 h 1416"/>
                  <a:gd name="T42" fmla="*/ 932 w 950"/>
                  <a:gd name="T43" fmla="*/ 682 h 1416"/>
                  <a:gd name="T44" fmla="*/ 911 w 950"/>
                  <a:gd name="T45" fmla="*/ 583 h 1416"/>
                  <a:gd name="T46" fmla="*/ 887 w 950"/>
                  <a:gd name="T47" fmla="*/ 490 h 1416"/>
                  <a:gd name="T48" fmla="*/ 873 w 950"/>
                  <a:gd name="T49" fmla="*/ 447 h 1416"/>
                  <a:gd name="T50" fmla="*/ 851 w 950"/>
                  <a:gd name="T51" fmla="*/ 384 h 1416"/>
                  <a:gd name="T52" fmla="*/ 825 w 950"/>
                  <a:gd name="T53" fmla="*/ 321 h 1416"/>
                  <a:gd name="T54" fmla="*/ 795 w 950"/>
                  <a:gd name="T55" fmla="*/ 261 h 1416"/>
                  <a:gd name="T56" fmla="*/ 760 w 950"/>
                  <a:gd name="T57" fmla="*/ 204 h 1416"/>
                  <a:gd name="T58" fmla="*/ 744 w 950"/>
                  <a:gd name="T59" fmla="*/ 179 h 1416"/>
                  <a:gd name="T60" fmla="*/ 707 w 950"/>
                  <a:gd name="T61" fmla="*/ 134 h 1416"/>
                  <a:gd name="T62" fmla="*/ 666 w 950"/>
                  <a:gd name="T63" fmla="*/ 92 h 1416"/>
                  <a:gd name="T64" fmla="*/ 621 w 950"/>
                  <a:gd name="T65" fmla="*/ 56 h 1416"/>
                  <a:gd name="T66" fmla="*/ 598 w 950"/>
                  <a:gd name="T67" fmla="*/ 41 h 1416"/>
                  <a:gd name="T68" fmla="*/ 565 w 950"/>
                  <a:gd name="T69" fmla="*/ 24 h 1416"/>
                  <a:gd name="T70" fmla="*/ 530 w 950"/>
                  <a:gd name="T71" fmla="*/ 13 h 1416"/>
                  <a:gd name="T72" fmla="*/ 496 w 950"/>
                  <a:gd name="T73" fmla="*/ 5 h 1416"/>
                  <a:gd name="T74" fmla="*/ 460 w 950"/>
                  <a:gd name="T75" fmla="*/ 0 h 1416"/>
                  <a:gd name="T76" fmla="*/ 424 w 950"/>
                  <a:gd name="T77" fmla="*/ 0 h 1416"/>
                  <a:gd name="T78" fmla="*/ 386 w 950"/>
                  <a:gd name="T79" fmla="*/ 2 h 1416"/>
                  <a:gd name="T80" fmla="*/ 313 w 950"/>
                  <a:gd name="T81" fmla="*/ 14 h 1416"/>
                  <a:gd name="T82" fmla="*/ 240 w 950"/>
                  <a:gd name="T83" fmla="*/ 36 h 1416"/>
                  <a:gd name="T84" fmla="*/ 169 w 950"/>
                  <a:gd name="T85" fmla="*/ 64 h 1416"/>
                  <a:gd name="T86" fmla="*/ 104 w 950"/>
                  <a:gd name="T87" fmla="*/ 97 h 1416"/>
                  <a:gd name="T88" fmla="*/ 44 w 950"/>
                  <a:gd name="T89" fmla="*/ 133 h 1416"/>
                  <a:gd name="T90" fmla="*/ 0 w 950"/>
                  <a:gd name="T91" fmla="*/ 148 h 1416"/>
                  <a:gd name="T92" fmla="*/ 24 w 950"/>
                  <a:gd name="T93" fmla="*/ 328 h 1416"/>
                  <a:gd name="T94" fmla="*/ 54 w 950"/>
                  <a:gd name="T95" fmla="*/ 506 h 1416"/>
                  <a:gd name="T96" fmla="*/ 89 w 950"/>
                  <a:gd name="T97" fmla="*/ 683 h 1416"/>
                  <a:gd name="T98" fmla="*/ 130 w 950"/>
                  <a:gd name="T99" fmla="*/ 860 h 1416"/>
                  <a:gd name="T100" fmla="*/ 152 w 950"/>
                  <a:gd name="T101" fmla="*/ 953 h 1416"/>
                  <a:gd name="T102" fmla="*/ 224 w 950"/>
                  <a:gd name="T103" fmla="*/ 1234 h 1416"/>
                  <a:gd name="T104" fmla="*/ 262 w 950"/>
                  <a:gd name="T105" fmla="*/ 1379 h 14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950" h="1416">
                    <a:moveTo>
                      <a:pt x="345" y="1402"/>
                    </a:moveTo>
                    <a:lnTo>
                      <a:pt x="345" y="1402"/>
                    </a:lnTo>
                    <a:lnTo>
                      <a:pt x="362" y="1407"/>
                    </a:lnTo>
                    <a:lnTo>
                      <a:pt x="379" y="1411"/>
                    </a:lnTo>
                    <a:lnTo>
                      <a:pt x="397" y="1414"/>
                    </a:lnTo>
                    <a:lnTo>
                      <a:pt x="413" y="1416"/>
                    </a:lnTo>
                    <a:lnTo>
                      <a:pt x="431" y="1416"/>
                    </a:lnTo>
                    <a:lnTo>
                      <a:pt x="448" y="1416"/>
                    </a:lnTo>
                    <a:lnTo>
                      <a:pt x="465" y="1416"/>
                    </a:lnTo>
                    <a:lnTo>
                      <a:pt x="483" y="1414"/>
                    </a:lnTo>
                    <a:lnTo>
                      <a:pt x="499" y="1411"/>
                    </a:lnTo>
                    <a:lnTo>
                      <a:pt x="516" y="1408"/>
                    </a:lnTo>
                    <a:lnTo>
                      <a:pt x="534" y="1403"/>
                    </a:lnTo>
                    <a:lnTo>
                      <a:pt x="550" y="1398"/>
                    </a:lnTo>
                    <a:lnTo>
                      <a:pt x="584" y="1387"/>
                    </a:lnTo>
                    <a:lnTo>
                      <a:pt x="616" y="1373"/>
                    </a:lnTo>
                    <a:lnTo>
                      <a:pt x="649" y="1355"/>
                    </a:lnTo>
                    <a:lnTo>
                      <a:pt x="680" y="1338"/>
                    </a:lnTo>
                    <a:lnTo>
                      <a:pt x="710" y="1317"/>
                    </a:lnTo>
                    <a:lnTo>
                      <a:pt x="740" y="1296"/>
                    </a:lnTo>
                    <a:lnTo>
                      <a:pt x="769" y="1274"/>
                    </a:lnTo>
                    <a:lnTo>
                      <a:pt x="795" y="1251"/>
                    </a:lnTo>
                    <a:lnTo>
                      <a:pt x="821" y="1226"/>
                    </a:lnTo>
                    <a:lnTo>
                      <a:pt x="844" y="1203"/>
                    </a:lnTo>
                    <a:lnTo>
                      <a:pt x="844" y="1203"/>
                    </a:lnTo>
                    <a:lnTo>
                      <a:pt x="859" y="1184"/>
                    </a:lnTo>
                    <a:lnTo>
                      <a:pt x="873" y="1166"/>
                    </a:lnTo>
                    <a:lnTo>
                      <a:pt x="886" y="1146"/>
                    </a:lnTo>
                    <a:lnTo>
                      <a:pt x="896" y="1125"/>
                    </a:lnTo>
                    <a:lnTo>
                      <a:pt x="907" y="1104"/>
                    </a:lnTo>
                    <a:lnTo>
                      <a:pt x="916" y="1082"/>
                    </a:lnTo>
                    <a:lnTo>
                      <a:pt x="923" y="1059"/>
                    </a:lnTo>
                    <a:lnTo>
                      <a:pt x="930" y="1035"/>
                    </a:lnTo>
                    <a:lnTo>
                      <a:pt x="936" y="1012"/>
                    </a:lnTo>
                    <a:lnTo>
                      <a:pt x="940" y="988"/>
                    </a:lnTo>
                    <a:lnTo>
                      <a:pt x="944" y="963"/>
                    </a:lnTo>
                    <a:lnTo>
                      <a:pt x="946" y="939"/>
                    </a:lnTo>
                    <a:lnTo>
                      <a:pt x="949" y="913"/>
                    </a:lnTo>
                    <a:lnTo>
                      <a:pt x="950" y="888"/>
                    </a:lnTo>
                    <a:lnTo>
                      <a:pt x="950" y="862"/>
                    </a:lnTo>
                    <a:lnTo>
                      <a:pt x="949" y="837"/>
                    </a:lnTo>
                    <a:lnTo>
                      <a:pt x="946" y="785"/>
                    </a:lnTo>
                    <a:lnTo>
                      <a:pt x="940" y="733"/>
                    </a:lnTo>
                    <a:lnTo>
                      <a:pt x="932" y="682"/>
                    </a:lnTo>
                    <a:lnTo>
                      <a:pt x="923" y="632"/>
                    </a:lnTo>
                    <a:lnTo>
                      <a:pt x="911" y="583"/>
                    </a:lnTo>
                    <a:lnTo>
                      <a:pt x="900" y="535"/>
                    </a:lnTo>
                    <a:lnTo>
                      <a:pt x="887" y="490"/>
                    </a:lnTo>
                    <a:lnTo>
                      <a:pt x="873" y="447"/>
                    </a:lnTo>
                    <a:lnTo>
                      <a:pt x="873" y="447"/>
                    </a:lnTo>
                    <a:lnTo>
                      <a:pt x="863" y="415"/>
                    </a:lnTo>
                    <a:lnTo>
                      <a:pt x="851" y="384"/>
                    </a:lnTo>
                    <a:lnTo>
                      <a:pt x="839" y="352"/>
                    </a:lnTo>
                    <a:lnTo>
                      <a:pt x="825" y="321"/>
                    </a:lnTo>
                    <a:lnTo>
                      <a:pt x="810" y="291"/>
                    </a:lnTo>
                    <a:lnTo>
                      <a:pt x="795" y="261"/>
                    </a:lnTo>
                    <a:lnTo>
                      <a:pt x="779" y="231"/>
                    </a:lnTo>
                    <a:lnTo>
                      <a:pt x="760" y="204"/>
                    </a:lnTo>
                    <a:lnTo>
                      <a:pt x="760" y="204"/>
                    </a:lnTo>
                    <a:lnTo>
                      <a:pt x="744" y="179"/>
                    </a:lnTo>
                    <a:lnTo>
                      <a:pt x="726" y="156"/>
                    </a:lnTo>
                    <a:lnTo>
                      <a:pt x="707" y="134"/>
                    </a:lnTo>
                    <a:lnTo>
                      <a:pt x="687" y="112"/>
                    </a:lnTo>
                    <a:lnTo>
                      <a:pt x="666" y="92"/>
                    </a:lnTo>
                    <a:lnTo>
                      <a:pt x="644" y="73"/>
                    </a:lnTo>
                    <a:lnTo>
                      <a:pt x="621" y="56"/>
                    </a:lnTo>
                    <a:lnTo>
                      <a:pt x="598" y="41"/>
                    </a:lnTo>
                    <a:lnTo>
                      <a:pt x="598" y="41"/>
                    </a:lnTo>
                    <a:lnTo>
                      <a:pt x="582" y="33"/>
                    </a:lnTo>
                    <a:lnTo>
                      <a:pt x="565" y="24"/>
                    </a:lnTo>
                    <a:lnTo>
                      <a:pt x="548" y="19"/>
                    </a:lnTo>
                    <a:lnTo>
                      <a:pt x="530" y="13"/>
                    </a:lnTo>
                    <a:lnTo>
                      <a:pt x="513" y="8"/>
                    </a:lnTo>
                    <a:lnTo>
                      <a:pt x="496" y="5"/>
                    </a:lnTo>
                    <a:lnTo>
                      <a:pt x="478" y="2"/>
                    </a:lnTo>
                    <a:lnTo>
                      <a:pt x="460" y="0"/>
                    </a:lnTo>
                    <a:lnTo>
                      <a:pt x="442" y="0"/>
                    </a:lnTo>
                    <a:lnTo>
                      <a:pt x="424" y="0"/>
                    </a:lnTo>
                    <a:lnTo>
                      <a:pt x="405" y="0"/>
                    </a:lnTo>
                    <a:lnTo>
                      <a:pt x="386" y="2"/>
                    </a:lnTo>
                    <a:lnTo>
                      <a:pt x="349" y="7"/>
                    </a:lnTo>
                    <a:lnTo>
                      <a:pt x="313" y="14"/>
                    </a:lnTo>
                    <a:lnTo>
                      <a:pt x="276" y="24"/>
                    </a:lnTo>
                    <a:lnTo>
                      <a:pt x="240" y="36"/>
                    </a:lnTo>
                    <a:lnTo>
                      <a:pt x="204" y="49"/>
                    </a:lnTo>
                    <a:lnTo>
                      <a:pt x="169" y="64"/>
                    </a:lnTo>
                    <a:lnTo>
                      <a:pt x="137" y="80"/>
                    </a:lnTo>
                    <a:lnTo>
                      <a:pt x="104" y="97"/>
                    </a:lnTo>
                    <a:lnTo>
                      <a:pt x="73" y="114"/>
                    </a:lnTo>
                    <a:lnTo>
                      <a:pt x="44" y="133"/>
                    </a:lnTo>
                    <a:lnTo>
                      <a:pt x="0" y="148"/>
                    </a:lnTo>
                    <a:lnTo>
                      <a:pt x="0" y="148"/>
                    </a:lnTo>
                    <a:lnTo>
                      <a:pt x="11" y="237"/>
                    </a:lnTo>
                    <a:lnTo>
                      <a:pt x="24" y="328"/>
                    </a:lnTo>
                    <a:lnTo>
                      <a:pt x="38" y="418"/>
                    </a:lnTo>
                    <a:lnTo>
                      <a:pt x="54" y="506"/>
                    </a:lnTo>
                    <a:lnTo>
                      <a:pt x="72" y="595"/>
                    </a:lnTo>
                    <a:lnTo>
                      <a:pt x="89" y="683"/>
                    </a:lnTo>
                    <a:lnTo>
                      <a:pt x="109" y="771"/>
                    </a:lnTo>
                    <a:lnTo>
                      <a:pt x="130" y="860"/>
                    </a:lnTo>
                    <a:lnTo>
                      <a:pt x="130" y="860"/>
                    </a:lnTo>
                    <a:lnTo>
                      <a:pt x="152" y="953"/>
                    </a:lnTo>
                    <a:lnTo>
                      <a:pt x="175" y="1047"/>
                    </a:lnTo>
                    <a:lnTo>
                      <a:pt x="224" y="1234"/>
                    </a:lnTo>
                    <a:lnTo>
                      <a:pt x="224" y="1234"/>
                    </a:lnTo>
                    <a:lnTo>
                      <a:pt x="262" y="1379"/>
                    </a:lnTo>
                    <a:lnTo>
                      <a:pt x="345" y="1402"/>
                    </a:lnTo>
                    <a:close/>
                  </a:path>
                </a:pathLst>
              </a:custGeom>
              <a:solidFill>
                <a:srgbClr val="0666C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83" name="Freeform 28">
                <a:extLst>
                  <a:ext uri="{FF2B5EF4-FFF2-40B4-BE49-F238E27FC236}">
                    <a16:creationId xmlns:a16="http://schemas.microsoft.com/office/drawing/2014/main" id="{71A740F7-AFD8-BB45-4FE1-2C3CE2E2EC8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85" y="633"/>
                <a:ext cx="316" cy="472"/>
              </a:xfrm>
              <a:custGeom>
                <a:avLst/>
                <a:gdLst>
                  <a:gd name="T0" fmla="*/ 345 w 950"/>
                  <a:gd name="T1" fmla="*/ 1402 h 1416"/>
                  <a:gd name="T2" fmla="*/ 379 w 950"/>
                  <a:gd name="T3" fmla="*/ 1411 h 1416"/>
                  <a:gd name="T4" fmla="*/ 413 w 950"/>
                  <a:gd name="T5" fmla="*/ 1416 h 1416"/>
                  <a:gd name="T6" fmla="*/ 448 w 950"/>
                  <a:gd name="T7" fmla="*/ 1416 h 1416"/>
                  <a:gd name="T8" fmla="*/ 483 w 950"/>
                  <a:gd name="T9" fmla="*/ 1414 h 1416"/>
                  <a:gd name="T10" fmla="*/ 516 w 950"/>
                  <a:gd name="T11" fmla="*/ 1408 h 1416"/>
                  <a:gd name="T12" fmla="*/ 550 w 950"/>
                  <a:gd name="T13" fmla="*/ 1398 h 1416"/>
                  <a:gd name="T14" fmla="*/ 616 w 950"/>
                  <a:gd name="T15" fmla="*/ 1373 h 1416"/>
                  <a:gd name="T16" fmla="*/ 680 w 950"/>
                  <a:gd name="T17" fmla="*/ 1338 h 1416"/>
                  <a:gd name="T18" fmla="*/ 740 w 950"/>
                  <a:gd name="T19" fmla="*/ 1296 h 1416"/>
                  <a:gd name="T20" fmla="*/ 795 w 950"/>
                  <a:gd name="T21" fmla="*/ 1251 h 1416"/>
                  <a:gd name="T22" fmla="*/ 844 w 950"/>
                  <a:gd name="T23" fmla="*/ 1203 h 1416"/>
                  <a:gd name="T24" fmla="*/ 859 w 950"/>
                  <a:gd name="T25" fmla="*/ 1184 h 1416"/>
                  <a:gd name="T26" fmla="*/ 886 w 950"/>
                  <a:gd name="T27" fmla="*/ 1146 h 1416"/>
                  <a:gd name="T28" fmla="*/ 907 w 950"/>
                  <a:gd name="T29" fmla="*/ 1104 h 1416"/>
                  <a:gd name="T30" fmla="*/ 923 w 950"/>
                  <a:gd name="T31" fmla="*/ 1059 h 1416"/>
                  <a:gd name="T32" fmla="*/ 936 w 950"/>
                  <a:gd name="T33" fmla="*/ 1012 h 1416"/>
                  <a:gd name="T34" fmla="*/ 944 w 950"/>
                  <a:gd name="T35" fmla="*/ 963 h 1416"/>
                  <a:gd name="T36" fmla="*/ 949 w 950"/>
                  <a:gd name="T37" fmla="*/ 913 h 1416"/>
                  <a:gd name="T38" fmla="*/ 950 w 950"/>
                  <a:gd name="T39" fmla="*/ 862 h 1416"/>
                  <a:gd name="T40" fmla="*/ 946 w 950"/>
                  <a:gd name="T41" fmla="*/ 785 h 1416"/>
                  <a:gd name="T42" fmla="*/ 932 w 950"/>
                  <a:gd name="T43" fmla="*/ 682 h 1416"/>
                  <a:gd name="T44" fmla="*/ 911 w 950"/>
                  <a:gd name="T45" fmla="*/ 583 h 1416"/>
                  <a:gd name="T46" fmla="*/ 887 w 950"/>
                  <a:gd name="T47" fmla="*/ 490 h 1416"/>
                  <a:gd name="T48" fmla="*/ 873 w 950"/>
                  <a:gd name="T49" fmla="*/ 447 h 1416"/>
                  <a:gd name="T50" fmla="*/ 851 w 950"/>
                  <a:gd name="T51" fmla="*/ 384 h 1416"/>
                  <a:gd name="T52" fmla="*/ 825 w 950"/>
                  <a:gd name="T53" fmla="*/ 321 h 1416"/>
                  <a:gd name="T54" fmla="*/ 795 w 950"/>
                  <a:gd name="T55" fmla="*/ 261 h 1416"/>
                  <a:gd name="T56" fmla="*/ 760 w 950"/>
                  <a:gd name="T57" fmla="*/ 204 h 1416"/>
                  <a:gd name="T58" fmla="*/ 744 w 950"/>
                  <a:gd name="T59" fmla="*/ 179 h 1416"/>
                  <a:gd name="T60" fmla="*/ 707 w 950"/>
                  <a:gd name="T61" fmla="*/ 134 h 1416"/>
                  <a:gd name="T62" fmla="*/ 666 w 950"/>
                  <a:gd name="T63" fmla="*/ 92 h 1416"/>
                  <a:gd name="T64" fmla="*/ 621 w 950"/>
                  <a:gd name="T65" fmla="*/ 56 h 1416"/>
                  <a:gd name="T66" fmla="*/ 598 w 950"/>
                  <a:gd name="T67" fmla="*/ 41 h 1416"/>
                  <a:gd name="T68" fmla="*/ 565 w 950"/>
                  <a:gd name="T69" fmla="*/ 24 h 1416"/>
                  <a:gd name="T70" fmla="*/ 530 w 950"/>
                  <a:gd name="T71" fmla="*/ 13 h 1416"/>
                  <a:gd name="T72" fmla="*/ 496 w 950"/>
                  <a:gd name="T73" fmla="*/ 5 h 1416"/>
                  <a:gd name="T74" fmla="*/ 460 w 950"/>
                  <a:gd name="T75" fmla="*/ 0 h 1416"/>
                  <a:gd name="T76" fmla="*/ 424 w 950"/>
                  <a:gd name="T77" fmla="*/ 0 h 1416"/>
                  <a:gd name="T78" fmla="*/ 386 w 950"/>
                  <a:gd name="T79" fmla="*/ 2 h 1416"/>
                  <a:gd name="T80" fmla="*/ 313 w 950"/>
                  <a:gd name="T81" fmla="*/ 14 h 1416"/>
                  <a:gd name="T82" fmla="*/ 240 w 950"/>
                  <a:gd name="T83" fmla="*/ 36 h 1416"/>
                  <a:gd name="T84" fmla="*/ 169 w 950"/>
                  <a:gd name="T85" fmla="*/ 64 h 1416"/>
                  <a:gd name="T86" fmla="*/ 104 w 950"/>
                  <a:gd name="T87" fmla="*/ 97 h 1416"/>
                  <a:gd name="T88" fmla="*/ 44 w 950"/>
                  <a:gd name="T89" fmla="*/ 133 h 1416"/>
                  <a:gd name="T90" fmla="*/ 0 w 950"/>
                  <a:gd name="T91" fmla="*/ 148 h 1416"/>
                  <a:gd name="T92" fmla="*/ 24 w 950"/>
                  <a:gd name="T93" fmla="*/ 328 h 1416"/>
                  <a:gd name="T94" fmla="*/ 54 w 950"/>
                  <a:gd name="T95" fmla="*/ 506 h 1416"/>
                  <a:gd name="T96" fmla="*/ 89 w 950"/>
                  <a:gd name="T97" fmla="*/ 683 h 1416"/>
                  <a:gd name="T98" fmla="*/ 130 w 950"/>
                  <a:gd name="T99" fmla="*/ 860 h 1416"/>
                  <a:gd name="T100" fmla="*/ 152 w 950"/>
                  <a:gd name="T101" fmla="*/ 953 h 1416"/>
                  <a:gd name="T102" fmla="*/ 224 w 950"/>
                  <a:gd name="T103" fmla="*/ 1234 h 1416"/>
                  <a:gd name="T104" fmla="*/ 262 w 950"/>
                  <a:gd name="T105" fmla="*/ 1379 h 14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950" h="1416">
                    <a:moveTo>
                      <a:pt x="345" y="1402"/>
                    </a:moveTo>
                    <a:lnTo>
                      <a:pt x="345" y="1402"/>
                    </a:lnTo>
                    <a:lnTo>
                      <a:pt x="362" y="1407"/>
                    </a:lnTo>
                    <a:lnTo>
                      <a:pt x="379" y="1411"/>
                    </a:lnTo>
                    <a:lnTo>
                      <a:pt x="397" y="1414"/>
                    </a:lnTo>
                    <a:lnTo>
                      <a:pt x="413" y="1416"/>
                    </a:lnTo>
                    <a:lnTo>
                      <a:pt x="431" y="1416"/>
                    </a:lnTo>
                    <a:lnTo>
                      <a:pt x="448" y="1416"/>
                    </a:lnTo>
                    <a:lnTo>
                      <a:pt x="465" y="1416"/>
                    </a:lnTo>
                    <a:lnTo>
                      <a:pt x="483" y="1414"/>
                    </a:lnTo>
                    <a:lnTo>
                      <a:pt x="499" y="1411"/>
                    </a:lnTo>
                    <a:lnTo>
                      <a:pt x="516" y="1408"/>
                    </a:lnTo>
                    <a:lnTo>
                      <a:pt x="534" y="1403"/>
                    </a:lnTo>
                    <a:lnTo>
                      <a:pt x="550" y="1398"/>
                    </a:lnTo>
                    <a:lnTo>
                      <a:pt x="584" y="1387"/>
                    </a:lnTo>
                    <a:lnTo>
                      <a:pt x="616" y="1373"/>
                    </a:lnTo>
                    <a:lnTo>
                      <a:pt x="649" y="1355"/>
                    </a:lnTo>
                    <a:lnTo>
                      <a:pt x="680" y="1338"/>
                    </a:lnTo>
                    <a:lnTo>
                      <a:pt x="710" y="1317"/>
                    </a:lnTo>
                    <a:lnTo>
                      <a:pt x="740" y="1296"/>
                    </a:lnTo>
                    <a:lnTo>
                      <a:pt x="769" y="1274"/>
                    </a:lnTo>
                    <a:lnTo>
                      <a:pt x="795" y="1251"/>
                    </a:lnTo>
                    <a:lnTo>
                      <a:pt x="821" y="1226"/>
                    </a:lnTo>
                    <a:lnTo>
                      <a:pt x="844" y="1203"/>
                    </a:lnTo>
                    <a:lnTo>
                      <a:pt x="844" y="1203"/>
                    </a:lnTo>
                    <a:lnTo>
                      <a:pt x="859" y="1184"/>
                    </a:lnTo>
                    <a:lnTo>
                      <a:pt x="873" y="1166"/>
                    </a:lnTo>
                    <a:lnTo>
                      <a:pt x="886" y="1146"/>
                    </a:lnTo>
                    <a:lnTo>
                      <a:pt x="896" y="1125"/>
                    </a:lnTo>
                    <a:lnTo>
                      <a:pt x="907" y="1104"/>
                    </a:lnTo>
                    <a:lnTo>
                      <a:pt x="916" y="1082"/>
                    </a:lnTo>
                    <a:lnTo>
                      <a:pt x="923" y="1059"/>
                    </a:lnTo>
                    <a:lnTo>
                      <a:pt x="930" y="1035"/>
                    </a:lnTo>
                    <a:lnTo>
                      <a:pt x="936" y="1012"/>
                    </a:lnTo>
                    <a:lnTo>
                      <a:pt x="940" y="988"/>
                    </a:lnTo>
                    <a:lnTo>
                      <a:pt x="944" y="963"/>
                    </a:lnTo>
                    <a:lnTo>
                      <a:pt x="946" y="939"/>
                    </a:lnTo>
                    <a:lnTo>
                      <a:pt x="949" y="913"/>
                    </a:lnTo>
                    <a:lnTo>
                      <a:pt x="950" y="888"/>
                    </a:lnTo>
                    <a:lnTo>
                      <a:pt x="950" y="862"/>
                    </a:lnTo>
                    <a:lnTo>
                      <a:pt x="949" y="837"/>
                    </a:lnTo>
                    <a:lnTo>
                      <a:pt x="946" y="785"/>
                    </a:lnTo>
                    <a:lnTo>
                      <a:pt x="940" y="733"/>
                    </a:lnTo>
                    <a:lnTo>
                      <a:pt x="932" y="682"/>
                    </a:lnTo>
                    <a:lnTo>
                      <a:pt x="923" y="632"/>
                    </a:lnTo>
                    <a:lnTo>
                      <a:pt x="911" y="583"/>
                    </a:lnTo>
                    <a:lnTo>
                      <a:pt x="900" y="535"/>
                    </a:lnTo>
                    <a:lnTo>
                      <a:pt x="887" y="490"/>
                    </a:lnTo>
                    <a:lnTo>
                      <a:pt x="873" y="447"/>
                    </a:lnTo>
                    <a:lnTo>
                      <a:pt x="873" y="447"/>
                    </a:lnTo>
                    <a:lnTo>
                      <a:pt x="863" y="415"/>
                    </a:lnTo>
                    <a:lnTo>
                      <a:pt x="851" y="384"/>
                    </a:lnTo>
                    <a:lnTo>
                      <a:pt x="839" y="352"/>
                    </a:lnTo>
                    <a:lnTo>
                      <a:pt x="825" y="321"/>
                    </a:lnTo>
                    <a:lnTo>
                      <a:pt x="810" y="291"/>
                    </a:lnTo>
                    <a:lnTo>
                      <a:pt x="795" y="261"/>
                    </a:lnTo>
                    <a:lnTo>
                      <a:pt x="779" y="231"/>
                    </a:lnTo>
                    <a:lnTo>
                      <a:pt x="760" y="204"/>
                    </a:lnTo>
                    <a:lnTo>
                      <a:pt x="760" y="204"/>
                    </a:lnTo>
                    <a:lnTo>
                      <a:pt x="744" y="179"/>
                    </a:lnTo>
                    <a:lnTo>
                      <a:pt x="726" y="156"/>
                    </a:lnTo>
                    <a:lnTo>
                      <a:pt x="707" y="134"/>
                    </a:lnTo>
                    <a:lnTo>
                      <a:pt x="687" y="112"/>
                    </a:lnTo>
                    <a:lnTo>
                      <a:pt x="666" y="92"/>
                    </a:lnTo>
                    <a:lnTo>
                      <a:pt x="644" y="73"/>
                    </a:lnTo>
                    <a:lnTo>
                      <a:pt x="621" y="56"/>
                    </a:lnTo>
                    <a:lnTo>
                      <a:pt x="598" y="41"/>
                    </a:lnTo>
                    <a:lnTo>
                      <a:pt x="598" y="41"/>
                    </a:lnTo>
                    <a:lnTo>
                      <a:pt x="582" y="33"/>
                    </a:lnTo>
                    <a:lnTo>
                      <a:pt x="565" y="24"/>
                    </a:lnTo>
                    <a:lnTo>
                      <a:pt x="548" y="19"/>
                    </a:lnTo>
                    <a:lnTo>
                      <a:pt x="530" y="13"/>
                    </a:lnTo>
                    <a:lnTo>
                      <a:pt x="513" y="8"/>
                    </a:lnTo>
                    <a:lnTo>
                      <a:pt x="496" y="5"/>
                    </a:lnTo>
                    <a:lnTo>
                      <a:pt x="478" y="2"/>
                    </a:lnTo>
                    <a:lnTo>
                      <a:pt x="460" y="0"/>
                    </a:lnTo>
                    <a:lnTo>
                      <a:pt x="442" y="0"/>
                    </a:lnTo>
                    <a:lnTo>
                      <a:pt x="424" y="0"/>
                    </a:lnTo>
                    <a:lnTo>
                      <a:pt x="405" y="0"/>
                    </a:lnTo>
                    <a:lnTo>
                      <a:pt x="386" y="2"/>
                    </a:lnTo>
                    <a:lnTo>
                      <a:pt x="349" y="7"/>
                    </a:lnTo>
                    <a:lnTo>
                      <a:pt x="313" y="14"/>
                    </a:lnTo>
                    <a:lnTo>
                      <a:pt x="276" y="24"/>
                    </a:lnTo>
                    <a:lnTo>
                      <a:pt x="240" y="36"/>
                    </a:lnTo>
                    <a:lnTo>
                      <a:pt x="204" y="49"/>
                    </a:lnTo>
                    <a:lnTo>
                      <a:pt x="169" y="64"/>
                    </a:lnTo>
                    <a:lnTo>
                      <a:pt x="137" y="80"/>
                    </a:lnTo>
                    <a:lnTo>
                      <a:pt x="104" y="97"/>
                    </a:lnTo>
                    <a:lnTo>
                      <a:pt x="73" y="114"/>
                    </a:lnTo>
                    <a:lnTo>
                      <a:pt x="44" y="133"/>
                    </a:lnTo>
                    <a:lnTo>
                      <a:pt x="0" y="148"/>
                    </a:lnTo>
                    <a:lnTo>
                      <a:pt x="0" y="148"/>
                    </a:lnTo>
                    <a:lnTo>
                      <a:pt x="11" y="237"/>
                    </a:lnTo>
                    <a:lnTo>
                      <a:pt x="24" y="328"/>
                    </a:lnTo>
                    <a:lnTo>
                      <a:pt x="38" y="418"/>
                    </a:lnTo>
                    <a:lnTo>
                      <a:pt x="54" y="506"/>
                    </a:lnTo>
                    <a:lnTo>
                      <a:pt x="72" y="595"/>
                    </a:lnTo>
                    <a:lnTo>
                      <a:pt x="89" y="683"/>
                    </a:lnTo>
                    <a:lnTo>
                      <a:pt x="109" y="771"/>
                    </a:lnTo>
                    <a:lnTo>
                      <a:pt x="130" y="860"/>
                    </a:lnTo>
                    <a:lnTo>
                      <a:pt x="130" y="860"/>
                    </a:lnTo>
                    <a:lnTo>
                      <a:pt x="152" y="953"/>
                    </a:lnTo>
                    <a:lnTo>
                      <a:pt x="175" y="1047"/>
                    </a:lnTo>
                    <a:lnTo>
                      <a:pt x="224" y="1234"/>
                    </a:lnTo>
                    <a:lnTo>
                      <a:pt x="224" y="1234"/>
                    </a:lnTo>
                    <a:lnTo>
                      <a:pt x="262" y="1379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84" name="Freeform 29">
                <a:extLst>
                  <a:ext uri="{FF2B5EF4-FFF2-40B4-BE49-F238E27FC236}">
                    <a16:creationId xmlns:a16="http://schemas.microsoft.com/office/drawing/2014/main" id="{BF152602-8804-6285-A340-82278023BCB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86" y="632"/>
                <a:ext cx="263" cy="286"/>
              </a:xfrm>
              <a:custGeom>
                <a:avLst/>
                <a:gdLst>
                  <a:gd name="T0" fmla="*/ 765 w 788"/>
                  <a:gd name="T1" fmla="*/ 263 h 860"/>
                  <a:gd name="T2" fmla="*/ 775 w 788"/>
                  <a:gd name="T3" fmla="*/ 291 h 860"/>
                  <a:gd name="T4" fmla="*/ 782 w 788"/>
                  <a:gd name="T5" fmla="*/ 326 h 860"/>
                  <a:gd name="T6" fmla="*/ 787 w 788"/>
                  <a:gd name="T7" fmla="*/ 366 h 860"/>
                  <a:gd name="T8" fmla="*/ 788 w 788"/>
                  <a:gd name="T9" fmla="*/ 449 h 860"/>
                  <a:gd name="T10" fmla="*/ 782 w 788"/>
                  <a:gd name="T11" fmla="*/ 527 h 860"/>
                  <a:gd name="T12" fmla="*/ 777 w 788"/>
                  <a:gd name="T13" fmla="*/ 558 h 860"/>
                  <a:gd name="T14" fmla="*/ 773 w 788"/>
                  <a:gd name="T15" fmla="*/ 577 h 860"/>
                  <a:gd name="T16" fmla="*/ 765 w 788"/>
                  <a:gd name="T17" fmla="*/ 596 h 860"/>
                  <a:gd name="T18" fmla="*/ 745 w 788"/>
                  <a:gd name="T19" fmla="*/ 625 h 860"/>
                  <a:gd name="T20" fmla="*/ 718 w 788"/>
                  <a:gd name="T21" fmla="*/ 647 h 860"/>
                  <a:gd name="T22" fmla="*/ 687 w 788"/>
                  <a:gd name="T23" fmla="*/ 661 h 860"/>
                  <a:gd name="T24" fmla="*/ 652 w 788"/>
                  <a:gd name="T25" fmla="*/ 669 h 860"/>
                  <a:gd name="T26" fmla="*/ 614 w 788"/>
                  <a:gd name="T27" fmla="*/ 672 h 860"/>
                  <a:gd name="T28" fmla="*/ 575 w 788"/>
                  <a:gd name="T29" fmla="*/ 670 h 860"/>
                  <a:gd name="T30" fmla="*/ 538 w 788"/>
                  <a:gd name="T31" fmla="*/ 665 h 860"/>
                  <a:gd name="T32" fmla="*/ 519 w 788"/>
                  <a:gd name="T33" fmla="*/ 661 h 860"/>
                  <a:gd name="T34" fmla="*/ 466 w 788"/>
                  <a:gd name="T35" fmla="*/ 645 h 860"/>
                  <a:gd name="T36" fmla="*/ 399 w 788"/>
                  <a:gd name="T37" fmla="*/ 622 h 860"/>
                  <a:gd name="T38" fmla="*/ 365 w 788"/>
                  <a:gd name="T39" fmla="*/ 612 h 860"/>
                  <a:gd name="T40" fmla="*/ 330 w 788"/>
                  <a:gd name="T41" fmla="*/ 609 h 860"/>
                  <a:gd name="T42" fmla="*/ 294 w 788"/>
                  <a:gd name="T43" fmla="*/ 611 h 860"/>
                  <a:gd name="T44" fmla="*/ 257 w 788"/>
                  <a:gd name="T45" fmla="*/ 624 h 860"/>
                  <a:gd name="T46" fmla="*/ 243 w 788"/>
                  <a:gd name="T47" fmla="*/ 631 h 860"/>
                  <a:gd name="T48" fmla="*/ 217 w 788"/>
                  <a:gd name="T49" fmla="*/ 648 h 860"/>
                  <a:gd name="T50" fmla="*/ 198 w 788"/>
                  <a:gd name="T51" fmla="*/ 670 h 860"/>
                  <a:gd name="T52" fmla="*/ 180 w 788"/>
                  <a:gd name="T53" fmla="*/ 696 h 860"/>
                  <a:gd name="T54" fmla="*/ 167 w 788"/>
                  <a:gd name="T55" fmla="*/ 724 h 860"/>
                  <a:gd name="T56" fmla="*/ 151 w 788"/>
                  <a:gd name="T57" fmla="*/ 769 h 860"/>
                  <a:gd name="T58" fmla="*/ 137 w 788"/>
                  <a:gd name="T59" fmla="*/ 831 h 860"/>
                  <a:gd name="T60" fmla="*/ 130 w 788"/>
                  <a:gd name="T61" fmla="*/ 860 h 860"/>
                  <a:gd name="T62" fmla="*/ 90 w 788"/>
                  <a:gd name="T63" fmla="*/ 683 h 860"/>
                  <a:gd name="T64" fmla="*/ 55 w 788"/>
                  <a:gd name="T65" fmla="*/ 506 h 860"/>
                  <a:gd name="T66" fmla="*/ 25 w 788"/>
                  <a:gd name="T67" fmla="*/ 328 h 860"/>
                  <a:gd name="T68" fmla="*/ 0 w 788"/>
                  <a:gd name="T69" fmla="*/ 148 h 860"/>
                  <a:gd name="T70" fmla="*/ 44 w 788"/>
                  <a:gd name="T71" fmla="*/ 133 h 860"/>
                  <a:gd name="T72" fmla="*/ 105 w 788"/>
                  <a:gd name="T73" fmla="*/ 97 h 860"/>
                  <a:gd name="T74" fmla="*/ 170 w 788"/>
                  <a:gd name="T75" fmla="*/ 64 h 860"/>
                  <a:gd name="T76" fmla="*/ 241 w 788"/>
                  <a:gd name="T77" fmla="*/ 36 h 860"/>
                  <a:gd name="T78" fmla="*/ 314 w 788"/>
                  <a:gd name="T79" fmla="*/ 14 h 860"/>
                  <a:gd name="T80" fmla="*/ 387 w 788"/>
                  <a:gd name="T81" fmla="*/ 3 h 860"/>
                  <a:gd name="T82" fmla="*/ 424 w 788"/>
                  <a:gd name="T83" fmla="*/ 0 h 860"/>
                  <a:gd name="T84" fmla="*/ 460 w 788"/>
                  <a:gd name="T85" fmla="*/ 0 h 860"/>
                  <a:gd name="T86" fmla="*/ 496 w 788"/>
                  <a:gd name="T87" fmla="*/ 5 h 860"/>
                  <a:gd name="T88" fmla="*/ 531 w 788"/>
                  <a:gd name="T89" fmla="*/ 13 h 860"/>
                  <a:gd name="T90" fmla="*/ 566 w 788"/>
                  <a:gd name="T91" fmla="*/ 25 h 860"/>
                  <a:gd name="T92" fmla="*/ 598 w 788"/>
                  <a:gd name="T93" fmla="*/ 41 h 860"/>
                  <a:gd name="T94" fmla="*/ 622 w 788"/>
                  <a:gd name="T95" fmla="*/ 56 h 860"/>
                  <a:gd name="T96" fmla="*/ 667 w 788"/>
                  <a:gd name="T97" fmla="*/ 92 h 860"/>
                  <a:gd name="T98" fmla="*/ 708 w 788"/>
                  <a:gd name="T99" fmla="*/ 134 h 860"/>
                  <a:gd name="T100" fmla="*/ 745 w 788"/>
                  <a:gd name="T101" fmla="*/ 179 h 860"/>
                  <a:gd name="T102" fmla="*/ 765 w 788"/>
                  <a:gd name="T103" fmla="*/ 263 h 8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788" h="860">
                    <a:moveTo>
                      <a:pt x="765" y="263"/>
                    </a:moveTo>
                    <a:lnTo>
                      <a:pt x="765" y="263"/>
                    </a:lnTo>
                    <a:lnTo>
                      <a:pt x="770" y="276"/>
                    </a:lnTo>
                    <a:lnTo>
                      <a:pt x="775" y="291"/>
                    </a:lnTo>
                    <a:lnTo>
                      <a:pt x="780" y="307"/>
                    </a:lnTo>
                    <a:lnTo>
                      <a:pt x="782" y="326"/>
                    </a:lnTo>
                    <a:lnTo>
                      <a:pt x="784" y="345"/>
                    </a:lnTo>
                    <a:lnTo>
                      <a:pt x="787" y="366"/>
                    </a:lnTo>
                    <a:lnTo>
                      <a:pt x="788" y="408"/>
                    </a:lnTo>
                    <a:lnTo>
                      <a:pt x="788" y="449"/>
                    </a:lnTo>
                    <a:lnTo>
                      <a:pt x="785" y="490"/>
                    </a:lnTo>
                    <a:lnTo>
                      <a:pt x="782" y="527"/>
                    </a:lnTo>
                    <a:lnTo>
                      <a:pt x="777" y="558"/>
                    </a:lnTo>
                    <a:lnTo>
                      <a:pt x="777" y="558"/>
                    </a:lnTo>
                    <a:lnTo>
                      <a:pt x="775" y="568"/>
                    </a:lnTo>
                    <a:lnTo>
                      <a:pt x="773" y="577"/>
                    </a:lnTo>
                    <a:lnTo>
                      <a:pt x="769" y="588"/>
                    </a:lnTo>
                    <a:lnTo>
                      <a:pt x="765" y="596"/>
                    </a:lnTo>
                    <a:lnTo>
                      <a:pt x="756" y="612"/>
                    </a:lnTo>
                    <a:lnTo>
                      <a:pt x="745" y="625"/>
                    </a:lnTo>
                    <a:lnTo>
                      <a:pt x="732" y="637"/>
                    </a:lnTo>
                    <a:lnTo>
                      <a:pt x="718" y="647"/>
                    </a:lnTo>
                    <a:lnTo>
                      <a:pt x="703" y="654"/>
                    </a:lnTo>
                    <a:lnTo>
                      <a:pt x="687" y="661"/>
                    </a:lnTo>
                    <a:lnTo>
                      <a:pt x="669" y="666"/>
                    </a:lnTo>
                    <a:lnTo>
                      <a:pt x="652" y="669"/>
                    </a:lnTo>
                    <a:lnTo>
                      <a:pt x="633" y="670"/>
                    </a:lnTo>
                    <a:lnTo>
                      <a:pt x="614" y="672"/>
                    </a:lnTo>
                    <a:lnTo>
                      <a:pt x="595" y="672"/>
                    </a:lnTo>
                    <a:lnTo>
                      <a:pt x="575" y="670"/>
                    </a:lnTo>
                    <a:lnTo>
                      <a:pt x="557" y="668"/>
                    </a:lnTo>
                    <a:lnTo>
                      <a:pt x="538" y="665"/>
                    </a:lnTo>
                    <a:lnTo>
                      <a:pt x="538" y="665"/>
                    </a:lnTo>
                    <a:lnTo>
                      <a:pt x="519" y="661"/>
                    </a:lnTo>
                    <a:lnTo>
                      <a:pt x="501" y="657"/>
                    </a:lnTo>
                    <a:lnTo>
                      <a:pt x="466" y="645"/>
                    </a:lnTo>
                    <a:lnTo>
                      <a:pt x="432" y="633"/>
                    </a:lnTo>
                    <a:lnTo>
                      <a:pt x="399" y="622"/>
                    </a:lnTo>
                    <a:lnTo>
                      <a:pt x="381" y="616"/>
                    </a:lnTo>
                    <a:lnTo>
                      <a:pt x="365" y="612"/>
                    </a:lnTo>
                    <a:lnTo>
                      <a:pt x="348" y="610"/>
                    </a:lnTo>
                    <a:lnTo>
                      <a:pt x="330" y="609"/>
                    </a:lnTo>
                    <a:lnTo>
                      <a:pt x="313" y="609"/>
                    </a:lnTo>
                    <a:lnTo>
                      <a:pt x="294" y="611"/>
                    </a:lnTo>
                    <a:lnTo>
                      <a:pt x="276" y="617"/>
                    </a:lnTo>
                    <a:lnTo>
                      <a:pt x="257" y="624"/>
                    </a:lnTo>
                    <a:lnTo>
                      <a:pt x="257" y="624"/>
                    </a:lnTo>
                    <a:lnTo>
                      <a:pt x="243" y="631"/>
                    </a:lnTo>
                    <a:lnTo>
                      <a:pt x="229" y="639"/>
                    </a:lnTo>
                    <a:lnTo>
                      <a:pt x="217" y="648"/>
                    </a:lnTo>
                    <a:lnTo>
                      <a:pt x="207" y="659"/>
                    </a:lnTo>
                    <a:lnTo>
                      <a:pt x="198" y="670"/>
                    </a:lnTo>
                    <a:lnTo>
                      <a:pt x="188" y="683"/>
                    </a:lnTo>
                    <a:lnTo>
                      <a:pt x="180" y="696"/>
                    </a:lnTo>
                    <a:lnTo>
                      <a:pt x="173" y="710"/>
                    </a:lnTo>
                    <a:lnTo>
                      <a:pt x="167" y="724"/>
                    </a:lnTo>
                    <a:lnTo>
                      <a:pt x="162" y="739"/>
                    </a:lnTo>
                    <a:lnTo>
                      <a:pt x="151" y="769"/>
                    </a:lnTo>
                    <a:lnTo>
                      <a:pt x="143" y="801"/>
                    </a:lnTo>
                    <a:lnTo>
                      <a:pt x="137" y="831"/>
                    </a:lnTo>
                    <a:lnTo>
                      <a:pt x="130" y="860"/>
                    </a:lnTo>
                    <a:lnTo>
                      <a:pt x="130" y="860"/>
                    </a:lnTo>
                    <a:lnTo>
                      <a:pt x="109" y="772"/>
                    </a:lnTo>
                    <a:lnTo>
                      <a:pt x="90" y="683"/>
                    </a:lnTo>
                    <a:lnTo>
                      <a:pt x="72" y="595"/>
                    </a:lnTo>
                    <a:lnTo>
                      <a:pt x="55" y="506"/>
                    </a:lnTo>
                    <a:lnTo>
                      <a:pt x="39" y="418"/>
                    </a:lnTo>
                    <a:lnTo>
                      <a:pt x="25" y="328"/>
                    </a:lnTo>
                    <a:lnTo>
                      <a:pt x="12" y="238"/>
                    </a:lnTo>
                    <a:lnTo>
                      <a:pt x="0" y="148"/>
                    </a:lnTo>
                    <a:lnTo>
                      <a:pt x="44" y="133"/>
                    </a:lnTo>
                    <a:lnTo>
                      <a:pt x="44" y="133"/>
                    </a:lnTo>
                    <a:lnTo>
                      <a:pt x="73" y="114"/>
                    </a:lnTo>
                    <a:lnTo>
                      <a:pt x="105" y="97"/>
                    </a:lnTo>
                    <a:lnTo>
                      <a:pt x="137" y="81"/>
                    </a:lnTo>
                    <a:lnTo>
                      <a:pt x="170" y="64"/>
                    </a:lnTo>
                    <a:lnTo>
                      <a:pt x="205" y="49"/>
                    </a:lnTo>
                    <a:lnTo>
                      <a:pt x="241" y="36"/>
                    </a:lnTo>
                    <a:lnTo>
                      <a:pt x="277" y="25"/>
                    </a:lnTo>
                    <a:lnTo>
                      <a:pt x="314" y="14"/>
                    </a:lnTo>
                    <a:lnTo>
                      <a:pt x="350" y="7"/>
                    </a:lnTo>
                    <a:lnTo>
                      <a:pt x="387" y="3"/>
                    </a:lnTo>
                    <a:lnTo>
                      <a:pt x="406" y="0"/>
                    </a:lnTo>
                    <a:lnTo>
                      <a:pt x="424" y="0"/>
                    </a:lnTo>
                    <a:lnTo>
                      <a:pt x="443" y="0"/>
                    </a:lnTo>
                    <a:lnTo>
                      <a:pt x="460" y="0"/>
                    </a:lnTo>
                    <a:lnTo>
                      <a:pt x="479" y="3"/>
                    </a:lnTo>
                    <a:lnTo>
                      <a:pt x="496" y="5"/>
                    </a:lnTo>
                    <a:lnTo>
                      <a:pt x="514" y="8"/>
                    </a:lnTo>
                    <a:lnTo>
                      <a:pt x="531" y="13"/>
                    </a:lnTo>
                    <a:lnTo>
                      <a:pt x="549" y="19"/>
                    </a:lnTo>
                    <a:lnTo>
                      <a:pt x="566" y="25"/>
                    </a:lnTo>
                    <a:lnTo>
                      <a:pt x="582" y="33"/>
                    </a:lnTo>
                    <a:lnTo>
                      <a:pt x="598" y="41"/>
                    </a:lnTo>
                    <a:lnTo>
                      <a:pt x="598" y="41"/>
                    </a:lnTo>
                    <a:lnTo>
                      <a:pt x="622" y="56"/>
                    </a:lnTo>
                    <a:lnTo>
                      <a:pt x="645" y="74"/>
                    </a:lnTo>
                    <a:lnTo>
                      <a:pt x="667" y="92"/>
                    </a:lnTo>
                    <a:lnTo>
                      <a:pt x="688" y="112"/>
                    </a:lnTo>
                    <a:lnTo>
                      <a:pt x="708" y="134"/>
                    </a:lnTo>
                    <a:lnTo>
                      <a:pt x="726" y="156"/>
                    </a:lnTo>
                    <a:lnTo>
                      <a:pt x="745" y="179"/>
                    </a:lnTo>
                    <a:lnTo>
                      <a:pt x="761" y="204"/>
                    </a:lnTo>
                    <a:lnTo>
                      <a:pt x="765" y="263"/>
                    </a:lnTo>
                    <a:close/>
                  </a:path>
                </a:pathLst>
              </a:custGeom>
              <a:solidFill>
                <a:srgbClr val="D3181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85" name="Freeform 30">
                <a:extLst>
                  <a:ext uri="{FF2B5EF4-FFF2-40B4-BE49-F238E27FC236}">
                    <a16:creationId xmlns:a16="http://schemas.microsoft.com/office/drawing/2014/main" id="{B6927E61-EC3A-EC76-BFC0-5A931B1A0FB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86" y="632"/>
                <a:ext cx="263" cy="286"/>
              </a:xfrm>
              <a:custGeom>
                <a:avLst/>
                <a:gdLst>
                  <a:gd name="T0" fmla="*/ 765 w 788"/>
                  <a:gd name="T1" fmla="*/ 263 h 860"/>
                  <a:gd name="T2" fmla="*/ 775 w 788"/>
                  <a:gd name="T3" fmla="*/ 291 h 860"/>
                  <a:gd name="T4" fmla="*/ 782 w 788"/>
                  <a:gd name="T5" fmla="*/ 326 h 860"/>
                  <a:gd name="T6" fmla="*/ 787 w 788"/>
                  <a:gd name="T7" fmla="*/ 366 h 860"/>
                  <a:gd name="T8" fmla="*/ 788 w 788"/>
                  <a:gd name="T9" fmla="*/ 449 h 860"/>
                  <a:gd name="T10" fmla="*/ 782 w 788"/>
                  <a:gd name="T11" fmla="*/ 527 h 860"/>
                  <a:gd name="T12" fmla="*/ 777 w 788"/>
                  <a:gd name="T13" fmla="*/ 558 h 860"/>
                  <a:gd name="T14" fmla="*/ 773 w 788"/>
                  <a:gd name="T15" fmla="*/ 577 h 860"/>
                  <a:gd name="T16" fmla="*/ 765 w 788"/>
                  <a:gd name="T17" fmla="*/ 596 h 860"/>
                  <a:gd name="T18" fmla="*/ 745 w 788"/>
                  <a:gd name="T19" fmla="*/ 625 h 860"/>
                  <a:gd name="T20" fmla="*/ 718 w 788"/>
                  <a:gd name="T21" fmla="*/ 647 h 860"/>
                  <a:gd name="T22" fmla="*/ 687 w 788"/>
                  <a:gd name="T23" fmla="*/ 661 h 860"/>
                  <a:gd name="T24" fmla="*/ 652 w 788"/>
                  <a:gd name="T25" fmla="*/ 669 h 860"/>
                  <a:gd name="T26" fmla="*/ 614 w 788"/>
                  <a:gd name="T27" fmla="*/ 672 h 860"/>
                  <a:gd name="T28" fmla="*/ 575 w 788"/>
                  <a:gd name="T29" fmla="*/ 670 h 860"/>
                  <a:gd name="T30" fmla="*/ 538 w 788"/>
                  <a:gd name="T31" fmla="*/ 665 h 860"/>
                  <a:gd name="T32" fmla="*/ 519 w 788"/>
                  <a:gd name="T33" fmla="*/ 661 h 860"/>
                  <a:gd name="T34" fmla="*/ 466 w 788"/>
                  <a:gd name="T35" fmla="*/ 645 h 860"/>
                  <a:gd name="T36" fmla="*/ 399 w 788"/>
                  <a:gd name="T37" fmla="*/ 622 h 860"/>
                  <a:gd name="T38" fmla="*/ 365 w 788"/>
                  <a:gd name="T39" fmla="*/ 612 h 860"/>
                  <a:gd name="T40" fmla="*/ 330 w 788"/>
                  <a:gd name="T41" fmla="*/ 609 h 860"/>
                  <a:gd name="T42" fmla="*/ 294 w 788"/>
                  <a:gd name="T43" fmla="*/ 611 h 860"/>
                  <a:gd name="T44" fmla="*/ 257 w 788"/>
                  <a:gd name="T45" fmla="*/ 624 h 860"/>
                  <a:gd name="T46" fmla="*/ 243 w 788"/>
                  <a:gd name="T47" fmla="*/ 631 h 860"/>
                  <a:gd name="T48" fmla="*/ 217 w 788"/>
                  <a:gd name="T49" fmla="*/ 648 h 860"/>
                  <a:gd name="T50" fmla="*/ 198 w 788"/>
                  <a:gd name="T51" fmla="*/ 670 h 860"/>
                  <a:gd name="T52" fmla="*/ 180 w 788"/>
                  <a:gd name="T53" fmla="*/ 696 h 860"/>
                  <a:gd name="T54" fmla="*/ 167 w 788"/>
                  <a:gd name="T55" fmla="*/ 724 h 860"/>
                  <a:gd name="T56" fmla="*/ 151 w 788"/>
                  <a:gd name="T57" fmla="*/ 769 h 860"/>
                  <a:gd name="T58" fmla="*/ 137 w 788"/>
                  <a:gd name="T59" fmla="*/ 831 h 860"/>
                  <a:gd name="T60" fmla="*/ 130 w 788"/>
                  <a:gd name="T61" fmla="*/ 860 h 860"/>
                  <a:gd name="T62" fmla="*/ 90 w 788"/>
                  <a:gd name="T63" fmla="*/ 683 h 860"/>
                  <a:gd name="T64" fmla="*/ 55 w 788"/>
                  <a:gd name="T65" fmla="*/ 506 h 860"/>
                  <a:gd name="T66" fmla="*/ 25 w 788"/>
                  <a:gd name="T67" fmla="*/ 328 h 860"/>
                  <a:gd name="T68" fmla="*/ 0 w 788"/>
                  <a:gd name="T69" fmla="*/ 148 h 860"/>
                  <a:gd name="T70" fmla="*/ 44 w 788"/>
                  <a:gd name="T71" fmla="*/ 133 h 860"/>
                  <a:gd name="T72" fmla="*/ 105 w 788"/>
                  <a:gd name="T73" fmla="*/ 97 h 860"/>
                  <a:gd name="T74" fmla="*/ 170 w 788"/>
                  <a:gd name="T75" fmla="*/ 64 h 860"/>
                  <a:gd name="T76" fmla="*/ 241 w 788"/>
                  <a:gd name="T77" fmla="*/ 36 h 860"/>
                  <a:gd name="T78" fmla="*/ 314 w 788"/>
                  <a:gd name="T79" fmla="*/ 14 h 860"/>
                  <a:gd name="T80" fmla="*/ 387 w 788"/>
                  <a:gd name="T81" fmla="*/ 3 h 860"/>
                  <a:gd name="T82" fmla="*/ 424 w 788"/>
                  <a:gd name="T83" fmla="*/ 0 h 860"/>
                  <a:gd name="T84" fmla="*/ 460 w 788"/>
                  <a:gd name="T85" fmla="*/ 0 h 860"/>
                  <a:gd name="T86" fmla="*/ 496 w 788"/>
                  <a:gd name="T87" fmla="*/ 5 h 860"/>
                  <a:gd name="T88" fmla="*/ 531 w 788"/>
                  <a:gd name="T89" fmla="*/ 13 h 860"/>
                  <a:gd name="T90" fmla="*/ 566 w 788"/>
                  <a:gd name="T91" fmla="*/ 25 h 860"/>
                  <a:gd name="T92" fmla="*/ 598 w 788"/>
                  <a:gd name="T93" fmla="*/ 41 h 860"/>
                  <a:gd name="T94" fmla="*/ 622 w 788"/>
                  <a:gd name="T95" fmla="*/ 56 h 860"/>
                  <a:gd name="T96" fmla="*/ 667 w 788"/>
                  <a:gd name="T97" fmla="*/ 92 h 860"/>
                  <a:gd name="T98" fmla="*/ 708 w 788"/>
                  <a:gd name="T99" fmla="*/ 134 h 860"/>
                  <a:gd name="T100" fmla="*/ 745 w 788"/>
                  <a:gd name="T101" fmla="*/ 179 h 8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788" h="860">
                    <a:moveTo>
                      <a:pt x="765" y="263"/>
                    </a:moveTo>
                    <a:lnTo>
                      <a:pt x="765" y="263"/>
                    </a:lnTo>
                    <a:lnTo>
                      <a:pt x="770" y="276"/>
                    </a:lnTo>
                    <a:lnTo>
                      <a:pt x="775" y="291"/>
                    </a:lnTo>
                    <a:lnTo>
                      <a:pt x="780" y="307"/>
                    </a:lnTo>
                    <a:lnTo>
                      <a:pt x="782" y="326"/>
                    </a:lnTo>
                    <a:lnTo>
                      <a:pt x="784" y="345"/>
                    </a:lnTo>
                    <a:lnTo>
                      <a:pt x="787" y="366"/>
                    </a:lnTo>
                    <a:lnTo>
                      <a:pt x="788" y="408"/>
                    </a:lnTo>
                    <a:lnTo>
                      <a:pt x="788" y="449"/>
                    </a:lnTo>
                    <a:lnTo>
                      <a:pt x="785" y="490"/>
                    </a:lnTo>
                    <a:lnTo>
                      <a:pt x="782" y="527"/>
                    </a:lnTo>
                    <a:lnTo>
                      <a:pt x="777" y="558"/>
                    </a:lnTo>
                    <a:lnTo>
                      <a:pt x="777" y="558"/>
                    </a:lnTo>
                    <a:lnTo>
                      <a:pt x="775" y="568"/>
                    </a:lnTo>
                    <a:lnTo>
                      <a:pt x="773" y="577"/>
                    </a:lnTo>
                    <a:lnTo>
                      <a:pt x="769" y="588"/>
                    </a:lnTo>
                    <a:lnTo>
                      <a:pt x="765" y="596"/>
                    </a:lnTo>
                    <a:lnTo>
                      <a:pt x="756" y="612"/>
                    </a:lnTo>
                    <a:lnTo>
                      <a:pt x="745" y="625"/>
                    </a:lnTo>
                    <a:lnTo>
                      <a:pt x="732" y="637"/>
                    </a:lnTo>
                    <a:lnTo>
                      <a:pt x="718" y="647"/>
                    </a:lnTo>
                    <a:lnTo>
                      <a:pt x="703" y="654"/>
                    </a:lnTo>
                    <a:lnTo>
                      <a:pt x="687" y="661"/>
                    </a:lnTo>
                    <a:lnTo>
                      <a:pt x="669" y="666"/>
                    </a:lnTo>
                    <a:lnTo>
                      <a:pt x="652" y="669"/>
                    </a:lnTo>
                    <a:lnTo>
                      <a:pt x="633" y="670"/>
                    </a:lnTo>
                    <a:lnTo>
                      <a:pt x="614" y="672"/>
                    </a:lnTo>
                    <a:lnTo>
                      <a:pt x="595" y="672"/>
                    </a:lnTo>
                    <a:lnTo>
                      <a:pt x="575" y="670"/>
                    </a:lnTo>
                    <a:lnTo>
                      <a:pt x="557" y="668"/>
                    </a:lnTo>
                    <a:lnTo>
                      <a:pt x="538" y="665"/>
                    </a:lnTo>
                    <a:lnTo>
                      <a:pt x="538" y="665"/>
                    </a:lnTo>
                    <a:lnTo>
                      <a:pt x="519" y="661"/>
                    </a:lnTo>
                    <a:lnTo>
                      <a:pt x="501" y="657"/>
                    </a:lnTo>
                    <a:lnTo>
                      <a:pt x="466" y="645"/>
                    </a:lnTo>
                    <a:lnTo>
                      <a:pt x="432" y="633"/>
                    </a:lnTo>
                    <a:lnTo>
                      <a:pt x="399" y="622"/>
                    </a:lnTo>
                    <a:lnTo>
                      <a:pt x="381" y="616"/>
                    </a:lnTo>
                    <a:lnTo>
                      <a:pt x="365" y="612"/>
                    </a:lnTo>
                    <a:lnTo>
                      <a:pt x="348" y="610"/>
                    </a:lnTo>
                    <a:lnTo>
                      <a:pt x="330" y="609"/>
                    </a:lnTo>
                    <a:lnTo>
                      <a:pt x="313" y="609"/>
                    </a:lnTo>
                    <a:lnTo>
                      <a:pt x="294" y="611"/>
                    </a:lnTo>
                    <a:lnTo>
                      <a:pt x="276" y="617"/>
                    </a:lnTo>
                    <a:lnTo>
                      <a:pt x="257" y="624"/>
                    </a:lnTo>
                    <a:lnTo>
                      <a:pt x="257" y="624"/>
                    </a:lnTo>
                    <a:lnTo>
                      <a:pt x="243" y="631"/>
                    </a:lnTo>
                    <a:lnTo>
                      <a:pt x="229" y="639"/>
                    </a:lnTo>
                    <a:lnTo>
                      <a:pt x="217" y="648"/>
                    </a:lnTo>
                    <a:lnTo>
                      <a:pt x="207" y="659"/>
                    </a:lnTo>
                    <a:lnTo>
                      <a:pt x="198" y="670"/>
                    </a:lnTo>
                    <a:lnTo>
                      <a:pt x="188" y="683"/>
                    </a:lnTo>
                    <a:lnTo>
                      <a:pt x="180" y="696"/>
                    </a:lnTo>
                    <a:lnTo>
                      <a:pt x="173" y="710"/>
                    </a:lnTo>
                    <a:lnTo>
                      <a:pt x="167" y="724"/>
                    </a:lnTo>
                    <a:lnTo>
                      <a:pt x="162" y="739"/>
                    </a:lnTo>
                    <a:lnTo>
                      <a:pt x="151" y="769"/>
                    </a:lnTo>
                    <a:lnTo>
                      <a:pt x="143" y="801"/>
                    </a:lnTo>
                    <a:lnTo>
                      <a:pt x="137" y="831"/>
                    </a:lnTo>
                    <a:lnTo>
                      <a:pt x="130" y="860"/>
                    </a:lnTo>
                    <a:lnTo>
                      <a:pt x="130" y="860"/>
                    </a:lnTo>
                    <a:lnTo>
                      <a:pt x="109" y="772"/>
                    </a:lnTo>
                    <a:lnTo>
                      <a:pt x="90" y="683"/>
                    </a:lnTo>
                    <a:lnTo>
                      <a:pt x="72" y="595"/>
                    </a:lnTo>
                    <a:lnTo>
                      <a:pt x="55" y="506"/>
                    </a:lnTo>
                    <a:lnTo>
                      <a:pt x="39" y="418"/>
                    </a:lnTo>
                    <a:lnTo>
                      <a:pt x="25" y="328"/>
                    </a:lnTo>
                    <a:lnTo>
                      <a:pt x="12" y="238"/>
                    </a:lnTo>
                    <a:lnTo>
                      <a:pt x="0" y="148"/>
                    </a:lnTo>
                    <a:lnTo>
                      <a:pt x="44" y="133"/>
                    </a:lnTo>
                    <a:lnTo>
                      <a:pt x="44" y="133"/>
                    </a:lnTo>
                    <a:lnTo>
                      <a:pt x="73" y="114"/>
                    </a:lnTo>
                    <a:lnTo>
                      <a:pt x="105" y="97"/>
                    </a:lnTo>
                    <a:lnTo>
                      <a:pt x="137" y="81"/>
                    </a:lnTo>
                    <a:lnTo>
                      <a:pt x="170" y="64"/>
                    </a:lnTo>
                    <a:lnTo>
                      <a:pt x="205" y="49"/>
                    </a:lnTo>
                    <a:lnTo>
                      <a:pt x="241" y="36"/>
                    </a:lnTo>
                    <a:lnTo>
                      <a:pt x="277" y="25"/>
                    </a:lnTo>
                    <a:lnTo>
                      <a:pt x="314" y="14"/>
                    </a:lnTo>
                    <a:lnTo>
                      <a:pt x="350" y="7"/>
                    </a:lnTo>
                    <a:lnTo>
                      <a:pt x="387" y="3"/>
                    </a:lnTo>
                    <a:lnTo>
                      <a:pt x="406" y="0"/>
                    </a:lnTo>
                    <a:lnTo>
                      <a:pt x="424" y="0"/>
                    </a:lnTo>
                    <a:lnTo>
                      <a:pt x="443" y="0"/>
                    </a:lnTo>
                    <a:lnTo>
                      <a:pt x="460" y="0"/>
                    </a:lnTo>
                    <a:lnTo>
                      <a:pt x="479" y="3"/>
                    </a:lnTo>
                    <a:lnTo>
                      <a:pt x="496" y="5"/>
                    </a:lnTo>
                    <a:lnTo>
                      <a:pt x="514" y="8"/>
                    </a:lnTo>
                    <a:lnTo>
                      <a:pt x="531" y="13"/>
                    </a:lnTo>
                    <a:lnTo>
                      <a:pt x="549" y="19"/>
                    </a:lnTo>
                    <a:lnTo>
                      <a:pt x="566" y="25"/>
                    </a:lnTo>
                    <a:lnTo>
                      <a:pt x="582" y="33"/>
                    </a:lnTo>
                    <a:lnTo>
                      <a:pt x="598" y="41"/>
                    </a:lnTo>
                    <a:lnTo>
                      <a:pt x="598" y="41"/>
                    </a:lnTo>
                    <a:lnTo>
                      <a:pt x="622" y="56"/>
                    </a:lnTo>
                    <a:lnTo>
                      <a:pt x="645" y="74"/>
                    </a:lnTo>
                    <a:lnTo>
                      <a:pt x="667" y="92"/>
                    </a:lnTo>
                    <a:lnTo>
                      <a:pt x="688" y="112"/>
                    </a:lnTo>
                    <a:lnTo>
                      <a:pt x="708" y="134"/>
                    </a:lnTo>
                    <a:lnTo>
                      <a:pt x="726" y="156"/>
                    </a:lnTo>
                    <a:lnTo>
                      <a:pt x="745" y="179"/>
                    </a:lnTo>
                    <a:lnTo>
                      <a:pt x="761" y="204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86" name="Freeform 31">
                <a:extLst>
                  <a:ext uri="{FF2B5EF4-FFF2-40B4-BE49-F238E27FC236}">
                    <a16:creationId xmlns:a16="http://schemas.microsoft.com/office/drawing/2014/main" id="{24026BFE-98AA-F2FB-3866-F7325FF6357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02" y="1938"/>
                <a:ext cx="5" cy="21"/>
              </a:xfrm>
              <a:custGeom>
                <a:avLst/>
                <a:gdLst>
                  <a:gd name="T0" fmla="*/ 0 w 16"/>
                  <a:gd name="T1" fmla="*/ 0 h 63"/>
                  <a:gd name="T2" fmla="*/ 7 w 16"/>
                  <a:gd name="T3" fmla="*/ 63 h 63"/>
                  <a:gd name="T4" fmla="*/ 16 w 16"/>
                  <a:gd name="T5" fmla="*/ 29 h 63"/>
                  <a:gd name="T6" fmla="*/ 16 w 16"/>
                  <a:gd name="T7" fmla="*/ 29 h 63"/>
                  <a:gd name="T8" fmla="*/ 0 w 16"/>
                  <a:gd name="T9" fmla="*/ 0 h 63"/>
                  <a:gd name="T10" fmla="*/ 0 w 16"/>
                  <a:gd name="T11" fmla="*/ 0 h 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6" h="63">
                    <a:moveTo>
                      <a:pt x="0" y="0"/>
                    </a:moveTo>
                    <a:lnTo>
                      <a:pt x="7" y="63"/>
                    </a:lnTo>
                    <a:lnTo>
                      <a:pt x="16" y="29"/>
                    </a:lnTo>
                    <a:lnTo>
                      <a:pt x="16" y="29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9C9C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87" name="Freeform 32">
                <a:extLst>
                  <a:ext uri="{FF2B5EF4-FFF2-40B4-BE49-F238E27FC236}">
                    <a16:creationId xmlns:a16="http://schemas.microsoft.com/office/drawing/2014/main" id="{69BB230F-0BAB-5B18-3DA3-BCFDB7294BA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02" y="1938"/>
                <a:ext cx="5" cy="21"/>
              </a:xfrm>
              <a:custGeom>
                <a:avLst/>
                <a:gdLst>
                  <a:gd name="T0" fmla="*/ 0 w 16"/>
                  <a:gd name="T1" fmla="*/ 0 h 63"/>
                  <a:gd name="T2" fmla="*/ 7 w 16"/>
                  <a:gd name="T3" fmla="*/ 63 h 63"/>
                  <a:gd name="T4" fmla="*/ 16 w 16"/>
                  <a:gd name="T5" fmla="*/ 29 h 63"/>
                  <a:gd name="T6" fmla="*/ 16 w 16"/>
                  <a:gd name="T7" fmla="*/ 29 h 63"/>
                  <a:gd name="T8" fmla="*/ 0 w 16"/>
                  <a:gd name="T9" fmla="*/ 0 h 63"/>
                  <a:gd name="T10" fmla="*/ 0 w 16"/>
                  <a:gd name="T11" fmla="*/ 0 h 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6" h="63">
                    <a:moveTo>
                      <a:pt x="0" y="0"/>
                    </a:moveTo>
                    <a:lnTo>
                      <a:pt x="7" y="63"/>
                    </a:lnTo>
                    <a:lnTo>
                      <a:pt x="16" y="29"/>
                    </a:lnTo>
                    <a:lnTo>
                      <a:pt x="16" y="29"/>
                    </a:lnTo>
                    <a:lnTo>
                      <a:pt x="0" y="0"/>
                    </a:lnTo>
                    <a:lnTo>
                      <a:pt x="0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88" name="Freeform 33">
                <a:extLst>
                  <a:ext uri="{FF2B5EF4-FFF2-40B4-BE49-F238E27FC236}">
                    <a16:creationId xmlns:a16="http://schemas.microsoft.com/office/drawing/2014/main" id="{11BAF1A5-8730-215F-F8E4-DFC384A5126B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4502" y="1938"/>
                <a:ext cx="161" cy="114"/>
              </a:xfrm>
              <a:custGeom>
                <a:avLst/>
                <a:gdLst>
                  <a:gd name="T0" fmla="*/ 7 w 483"/>
                  <a:gd name="T1" fmla="*/ 63 h 343"/>
                  <a:gd name="T2" fmla="*/ 8 w 483"/>
                  <a:gd name="T3" fmla="*/ 78 h 343"/>
                  <a:gd name="T4" fmla="*/ 8 w 483"/>
                  <a:gd name="T5" fmla="*/ 78 h 343"/>
                  <a:gd name="T6" fmla="*/ 8 w 483"/>
                  <a:gd name="T7" fmla="*/ 78 h 343"/>
                  <a:gd name="T8" fmla="*/ 8 w 483"/>
                  <a:gd name="T9" fmla="*/ 78 h 343"/>
                  <a:gd name="T10" fmla="*/ 8 w 483"/>
                  <a:gd name="T11" fmla="*/ 79 h 343"/>
                  <a:gd name="T12" fmla="*/ 8 w 483"/>
                  <a:gd name="T13" fmla="*/ 79 h 343"/>
                  <a:gd name="T14" fmla="*/ 15 w 483"/>
                  <a:gd name="T15" fmla="*/ 98 h 343"/>
                  <a:gd name="T16" fmla="*/ 19 w 483"/>
                  <a:gd name="T17" fmla="*/ 137 h 343"/>
                  <a:gd name="T18" fmla="*/ 17 w 483"/>
                  <a:gd name="T19" fmla="*/ 199 h 343"/>
                  <a:gd name="T20" fmla="*/ 16 w 483"/>
                  <a:gd name="T21" fmla="*/ 240 h 343"/>
                  <a:gd name="T22" fmla="*/ 29 w 483"/>
                  <a:gd name="T23" fmla="*/ 254 h 343"/>
                  <a:gd name="T24" fmla="*/ 50 w 483"/>
                  <a:gd name="T25" fmla="*/ 273 h 343"/>
                  <a:gd name="T26" fmla="*/ 73 w 483"/>
                  <a:gd name="T27" fmla="*/ 291 h 343"/>
                  <a:gd name="T28" fmla="*/ 101 w 483"/>
                  <a:gd name="T29" fmla="*/ 305 h 343"/>
                  <a:gd name="T30" fmla="*/ 130 w 483"/>
                  <a:gd name="T31" fmla="*/ 318 h 343"/>
                  <a:gd name="T32" fmla="*/ 189 w 483"/>
                  <a:gd name="T33" fmla="*/ 334 h 343"/>
                  <a:gd name="T34" fmla="*/ 247 w 483"/>
                  <a:gd name="T35" fmla="*/ 342 h 343"/>
                  <a:gd name="T36" fmla="*/ 276 w 483"/>
                  <a:gd name="T37" fmla="*/ 343 h 343"/>
                  <a:gd name="T38" fmla="*/ 301 w 483"/>
                  <a:gd name="T39" fmla="*/ 342 h 343"/>
                  <a:gd name="T40" fmla="*/ 349 w 483"/>
                  <a:gd name="T41" fmla="*/ 334 h 343"/>
                  <a:gd name="T42" fmla="*/ 396 w 483"/>
                  <a:gd name="T43" fmla="*/ 319 h 343"/>
                  <a:gd name="T44" fmla="*/ 440 w 483"/>
                  <a:gd name="T45" fmla="*/ 294 h 343"/>
                  <a:gd name="T46" fmla="*/ 483 w 483"/>
                  <a:gd name="T47" fmla="*/ 261 h 343"/>
                  <a:gd name="T48" fmla="*/ 461 w 483"/>
                  <a:gd name="T49" fmla="*/ 268 h 343"/>
                  <a:gd name="T50" fmla="*/ 414 w 483"/>
                  <a:gd name="T51" fmla="*/ 279 h 343"/>
                  <a:gd name="T52" fmla="*/ 390 w 483"/>
                  <a:gd name="T53" fmla="*/ 283 h 343"/>
                  <a:gd name="T54" fmla="*/ 333 w 483"/>
                  <a:gd name="T55" fmla="*/ 287 h 343"/>
                  <a:gd name="T56" fmla="*/ 314 w 483"/>
                  <a:gd name="T57" fmla="*/ 287 h 343"/>
                  <a:gd name="T58" fmla="*/ 276 w 483"/>
                  <a:gd name="T59" fmla="*/ 286 h 343"/>
                  <a:gd name="T60" fmla="*/ 240 w 483"/>
                  <a:gd name="T61" fmla="*/ 279 h 343"/>
                  <a:gd name="T62" fmla="*/ 205 w 483"/>
                  <a:gd name="T63" fmla="*/ 265 h 343"/>
                  <a:gd name="T64" fmla="*/ 173 w 483"/>
                  <a:gd name="T65" fmla="*/ 245 h 343"/>
                  <a:gd name="T66" fmla="*/ 161 w 483"/>
                  <a:gd name="T67" fmla="*/ 236 h 343"/>
                  <a:gd name="T68" fmla="*/ 140 w 483"/>
                  <a:gd name="T69" fmla="*/ 214 h 343"/>
                  <a:gd name="T70" fmla="*/ 108 w 483"/>
                  <a:gd name="T71" fmla="*/ 176 h 343"/>
                  <a:gd name="T72" fmla="*/ 68 w 483"/>
                  <a:gd name="T73" fmla="*/ 116 h 343"/>
                  <a:gd name="T74" fmla="*/ 16 w 483"/>
                  <a:gd name="T75" fmla="*/ 29 h 343"/>
                  <a:gd name="T76" fmla="*/ 0 w 483"/>
                  <a:gd name="T77" fmla="*/ 0 h 343"/>
                  <a:gd name="T78" fmla="*/ 0 w 483"/>
                  <a:gd name="T79" fmla="*/ 0 h 3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483" h="343">
                    <a:moveTo>
                      <a:pt x="16" y="29"/>
                    </a:moveTo>
                    <a:lnTo>
                      <a:pt x="7" y="63"/>
                    </a:lnTo>
                    <a:lnTo>
                      <a:pt x="8" y="78"/>
                    </a:lnTo>
                    <a:lnTo>
                      <a:pt x="8" y="78"/>
                    </a:lnTo>
                    <a:lnTo>
                      <a:pt x="8" y="78"/>
                    </a:lnTo>
                    <a:lnTo>
                      <a:pt x="8" y="78"/>
                    </a:lnTo>
                    <a:lnTo>
                      <a:pt x="8" y="78"/>
                    </a:lnTo>
                    <a:lnTo>
                      <a:pt x="8" y="78"/>
                    </a:lnTo>
                    <a:lnTo>
                      <a:pt x="8" y="78"/>
                    </a:lnTo>
                    <a:lnTo>
                      <a:pt x="8" y="78"/>
                    </a:lnTo>
                    <a:lnTo>
                      <a:pt x="8" y="79"/>
                    </a:lnTo>
                    <a:lnTo>
                      <a:pt x="8" y="79"/>
                    </a:lnTo>
                    <a:lnTo>
                      <a:pt x="8" y="79"/>
                    </a:lnTo>
                    <a:lnTo>
                      <a:pt x="8" y="79"/>
                    </a:lnTo>
                    <a:lnTo>
                      <a:pt x="11" y="88"/>
                    </a:lnTo>
                    <a:lnTo>
                      <a:pt x="15" y="98"/>
                    </a:lnTo>
                    <a:lnTo>
                      <a:pt x="17" y="116"/>
                    </a:lnTo>
                    <a:lnTo>
                      <a:pt x="19" y="137"/>
                    </a:lnTo>
                    <a:lnTo>
                      <a:pt x="18" y="157"/>
                    </a:lnTo>
                    <a:lnTo>
                      <a:pt x="17" y="199"/>
                    </a:lnTo>
                    <a:lnTo>
                      <a:pt x="16" y="220"/>
                    </a:lnTo>
                    <a:lnTo>
                      <a:pt x="16" y="240"/>
                    </a:lnTo>
                    <a:lnTo>
                      <a:pt x="29" y="254"/>
                    </a:lnTo>
                    <a:lnTo>
                      <a:pt x="29" y="254"/>
                    </a:lnTo>
                    <a:lnTo>
                      <a:pt x="38" y="264"/>
                    </a:lnTo>
                    <a:lnTo>
                      <a:pt x="50" y="273"/>
                    </a:lnTo>
                    <a:lnTo>
                      <a:pt x="61" y="283"/>
                    </a:lnTo>
                    <a:lnTo>
                      <a:pt x="73" y="291"/>
                    </a:lnTo>
                    <a:lnTo>
                      <a:pt x="87" y="299"/>
                    </a:lnTo>
                    <a:lnTo>
                      <a:pt x="101" y="305"/>
                    </a:lnTo>
                    <a:lnTo>
                      <a:pt x="115" y="312"/>
                    </a:lnTo>
                    <a:lnTo>
                      <a:pt x="130" y="318"/>
                    </a:lnTo>
                    <a:lnTo>
                      <a:pt x="159" y="327"/>
                    </a:lnTo>
                    <a:lnTo>
                      <a:pt x="189" y="334"/>
                    </a:lnTo>
                    <a:lnTo>
                      <a:pt x="219" y="338"/>
                    </a:lnTo>
                    <a:lnTo>
                      <a:pt x="247" y="342"/>
                    </a:lnTo>
                    <a:lnTo>
                      <a:pt x="247" y="342"/>
                    </a:lnTo>
                    <a:lnTo>
                      <a:pt x="276" y="343"/>
                    </a:lnTo>
                    <a:lnTo>
                      <a:pt x="276" y="343"/>
                    </a:lnTo>
                    <a:lnTo>
                      <a:pt x="301" y="342"/>
                    </a:lnTo>
                    <a:lnTo>
                      <a:pt x="325" y="340"/>
                    </a:lnTo>
                    <a:lnTo>
                      <a:pt x="349" y="334"/>
                    </a:lnTo>
                    <a:lnTo>
                      <a:pt x="373" y="327"/>
                    </a:lnTo>
                    <a:lnTo>
                      <a:pt x="396" y="319"/>
                    </a:lnTo>
                    <a:lnTo>
                      <a:pt x="418" y="307"/>
                    </a:lnTo>
                    <a:lnTo>
                      <a:pt x="440" y="294"/>
                    </a:lnTo>
                    <a:lnTo>
                      <a:pt x="461" y="279"/>
                    </a:lnTo>
                    <a:lnTo>
                      <a:pt x="483" y="261"/>
                    </a:lnTo>
                    <a:lnTo>
                      <a:pt x="483" y="261"/>
                    </a:lnTo>
                    <a:lnTo>
                      <a:pt x="461" y="268"/>
                    </a:lnTo>
                    <a:lnTo>
                      <a:pt x="438" y="274"/>
                    </a:lnTo>
                    <a:lnTo>
                      <a:pt x="414" y="279"/>
                    </a:lnTo>
                    <a:lnTo>
                      <a:pt x="390" y="283"/>
                    </a:lnTo>
                    <a:lnTo>
                      <a:pt x="390" y="283"/>
                    </a:lnTo>
                    <a:lnTo>
                      <a:pt x="352" y="286"/>
                    </a:lnTo>
                    <a:lnTo>
                      <a:pt x="333" y="287"/>
                    </a:lnTo>
                    <a:lnTo>
                      <a:pt x="314" y="287"/>
                    </a:lnTo>
                    <a:lnTo>
                      <a:pt x="314" y="287"/>
                    </a:lnTo>
                    <a:lnTo>
                      <a:pt x="295" y="287"/>
                    </a:lnTo>
                    <a:lnTo>
                      <a:pt x="276" y="286"/>
                    </a:lnTo>
                    <a:lnTo>
                      <a:pt x="258" y="283"/>
                    </a:lnTo>
                    <a:lnTo>
                      <a:pt x="240" y="279"/>
                    </a:lnTo>
                    <a:lnTo>
                      <a:pt x="223" y="273"/>
                    </a:lnTo>
                    <a:lnTo>
                      <a:pt x="205" y="265"/>
                    </a:lnTo>
                    <a:lnTo>
                      <a:pt x="189" y="256"/>
                    </a:lnTo>
                    <a:lnTo>
                      <a:pt x="173" y="245"/>
                    </a:lnTo>
                    <a:lnTo>
                      <a:pt x="173" y="245"/>
                    </a:lnTo>
                    <a:lnTo>
                      <a:pt x="161" y="236"/>
                    </a:lnTo>
                    <a:lnTo>
                      <a:pt x="151" y="226"/>
                    </a:lnTo>
                    <a:lnTo>
                      <a:pt x="140" y="214"/>
                    </a:lnTo>
                    <a:lnTo>
                      <a:pt x="129" y="201"/>
                    </a:lnTo>
                    <a:lnTo>
                      <a:pt x="108" y="176"/>
                    </a:lnTo>
                    <a:lnTo>
                      <a:pt x="88" y="147"/>
                    </a:lnTo>
                    <a:lnTo>
                      <a:pt x="68" y="116"/>
                    </a:lnTo>
                    <a:lnTo>
                      <a:pt x="50" y="86"/>
                    </a:lnTo>
                    <a:lnTo>
                      <a:pt x="16" y="29"/>
                    </a:lnTo>
                    <a:close/>
                    <a:moveTo>
                      <a:pt x="0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DCC5B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89" name="Freeform 34">
                <a:extLst>
                  <a:ext uri="{FF2B5EF4-FFF2-40B4-BE49-F238E27FC236}">
                    <a16:creationId xmlns:a16="http://schemas.microsoft.com/office/drawing/2014/main" id="{DA403C29-25C3-50F9-FE45-714C5D819E5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04" y="1948"/>
                <a:ext cx="159" cy="104"/>
              </a:xfrm>
              <a:custGeom>
                <a:avLst/>
                <a:gdLst>
                  <a:gd name="T0" fmla="*/ 0 w 476"/>
                  <a:gd name="T1" fmla="*/ 34 h 314"/>
                  <a:gd name="T2" fmla="*/ 1 w 476"/>
                  <a:gd name="T3" fmla="*/ 49 h 314"/>
                  <a:gd name="T4" fmla="*/ 1 w 476"/>
                  <a:gd name="T5" fmla="*/ 49 h 314"/>
                  <a:gd name="T6" fmla="*/ 1 w 476"/>
                  <a:gd name="T7" fmla="*/ 49 h 314"/>
                  <a:gd name="T8" fmla="*/ 1 w 476"/>
                  <a:gd name="T9" fmla="*/ 49 h 314"/>
                  <a:gd name="T10" fmla="*/ 1 w 476"/>
                  <a:gd name="T11" fmla="*/ 50 h 314"/>
                  <a:gd name="T12" fmla="*/ 1 w 476"/>
                  <a:gd name="T13" fmla="*/ 50 h 314"/>
                  <a:gd name="T14" fmla="*/ 8 w 476"/>
                  <a:gd name="T15" fmla="*/ 69 h 314"/>
                  <a:gd name="T16" fmla="*/ 12 w 476"/>
                  <a:gd name="T17" fmla="*/ 108 h 314"/>
                  <a:gd name="T18" fmla="*/ 10 w 476"/>
                  <a:gd name="T19" fmla="*/ 170 h 314"/>
                  <a:gd name="T20" fmla="*/ 9 w 476"/>
                  <a:gd name="T21" fmla="*/ 211 h 314"/>
                  <a:gd name="T22" fmla="*/ 22 w 476"/>
                  <a:gd name="T23" fmla="*/ 225 h 314"/>
                  <a:gd name="T24" fmla="*/ 43 w 476"/>
                  <a:gd name="T25" fmla="*/ 244 h 314"/>
                  <a:gd name="T26" fmla="*/ 66 w 476"/>
                  <a:gd name="T27" fmla="*/ 262 h 314"/>
                  <a:gd name="T28" fmla="*/ 94 w 476"/>
                  <a:gd name="T29" fmla="*/ 276 h 314"/>
                  <a:gd name="T30" fmla="*/ 123 w 476"/>
                  <a:gd name="T31" fmla="*/ 289 h 314"/>
                  <a:gd name="T32" fmla="*/ 182 w 476"/>
                  <a:gd name="T33" fmla="*/ 305 h 314"/>
                  <a:gd name="T34" fmla="*/ 240 w 476"/>
                  <a:gd name="T35" fmla="*/ 313 h 314"/>
                  <a:gd name="T36" fmla="*/ 269 w 476"/>
                  <a:gd name="T37" fmla="*/ 314 h 314"/>
                  <a:gd name="T38" fmla="*/ 294 w 476"/>
                  <a:gd name="T39" fmla="*/ 313 h 314"/>
                  <a:gd name="T40" fmla="*/ 342 w 476"/>
                  <a:gd name="T41" fmla="*/ 305 h 314"/>
                  <a:gd name="T42" fmla="*/ 389 w 476"/>
                  <a:gd name="T43" fmla="*/ 290 h 314"/>
                  <a:gd name="T44" fmla="*/ 433 w 476"/>
                  <a:gd name="T45" fmla="*/ 265 h 314"/>
                  <a:gd name="T46" fmla="*/ 476 w 476"/>
                  <a:gd name="T47" fmla="*/ 232 h 314"/>
                  <a:gd name="T48" fmla="*/ 454 w 476"/>
                  <a:gd name="T49" fmla="*/ 239 h 314"/>
                  <a:gd name="T50" fmla="*/ 407 w 476"/>
                  <a:gd name="T51" fmla="*/ 250 h 314"/>
                  <a:gd name="T52" fmla="*/ 383 w 476"/>
                  <a:gd name="T53" fmla="*/ 254 h 314"/>
                  <a:gd name="T54" fmla="*/ 326 w 476"/>
                  <a:gd name="T55" fmla="*/ 258 h 314"/>
                  <a:gd name="T56" fmla="*/ 307 w 476"/>
                  <a:gd name="T57" fmla="*/ 258 h 314"/>
                  <a:gd name="T58" fmla="*/ 269 w 476"/>
                  <a:gd name="T59" fmla="*/ 257 h 314"/>
                  <a:gd name="T60" fmla="*/ 233 w 476"/>
                  <a:gd name="T61" fmla="*/ 250 h 314"/>
                  <a:gd name="T62" fmla="*/ 198 w 476"/>
                  <a:gd name="T63" fmla="*/ 236 h 314"/>
                  <a:gd name="T64" fmla="*/ 166 w 476"/>
                  <a:gd name="T65" fmla="*/ 216 h 314"/>
                  <a:gd name="T66" fmla="*/ 154 w 476"/>
                  <a:gd name="T67" fmla="*/ 207 h 314"/>
                  <a:gd name="T68" fmla="*/ 133 w 476"/>
                  <a:gd name="T69" fmla="*/ 185 h 314"/>
                  <a:gd name="T70" fmla="*/ 101 w 476"/>
                  <a:gd name="T71" fmla="*/ 147 h 314"/>
                  <a:gd name="T72" fmla="*/ 61 w 476"/>
                  <a:gd name="T73" fmla="*/ 87 h 314"/>
                  <a:gd name="T74" fmla="*/ 9 w 476"/>
                  <a:gd name="T75" fmla="*/ 0 h 3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476" h="314">
                    <a:moveTo>
                      <a:pt x="9" y="0"/>
                    </a:moveTo>
                    <a:lnTo>
                      <a:pt x="0" y="34"/>
                    </a:lnTo>
                    <a:lnTo>
                      <a:pt x="1" y="49"/>
                    </a:lnTo>
                    <a:lnTo>
                      <a:pt x="1" y="49"/>
                    </a:lnTo>
                    <a:lnTo>
                      <a:pt x="1" y="49"/>
                    </a:lnTo>
                    <a:lnTo>
                      <a:pt x="1" y="49"/>
                    </a:lnTo>
                    <a:lnTo>
                      <a:pt x="1" y="49"/>
                    </a:lnTo>
                    <a:lnTo>
                      <a:pt x="1" y="49"/>
                    </a:lnTo>
                    <a:lnTo>
                      <a:pt x="1" y="49"/>
                    </a:lnTo>
                    <a:lnTo>
                      <a:pt x="1" y="49"/>
                    </a:lnTo>
                    <a:lnTo>
                      <a:pt x="1" y="50"/>
                    </a:lnTo>
                    <a:lnTo>
                      <a:pt x="1" y="50"/>
                    </a:lnTo>
                    <a:lnTo>
                      <a:pt x="1" y="50"/>
                    </a:lnTo>
                    <a:lnTo>
                      <a:pt x="1" y="50"/>
                    </a:lnTo>
                    <a:lnTo>
                      <a:pt x="4" y="59"/>
                    </a:lnTo>
                    <a:lnTo>
                      <a:pt x="8" y="69"/>
                    </a:lnTo>
                    <a:lnTo>
                      <a:pt x="10" y="87"/>
                    </a:lnTo>
                    <a:lnTo>
                      <a:pt x="12" y="108"/>
                    </a:lnTo>
                    <a:lnTo>
                      <a:pt x="11" y="128"/>
                    </a:lnTo>
                    <a:lnTo>
                      <a:pt x="10" y="170"/>
                    </a:lnTo>
                    <a:lnTo>
                      <a:pt x="9" y="191"/>
                    </a:lnTo>
                    <a:lnTo>
                      <a:pt x="9" y="211"/>
                    </a:lnTo>
                    <a:lnTo>
                      <a:pt x="22" y="225"/>
                    </a:lnTo>
                    <a:lnTo>
                      <a:pt x="22" y="225"/>
                    </a:lnTo>
                    <a:lnTo>
                      <a:pt x="31" y="235"/>
                    </a:lnTo>
                    <a:lnTo>
                      <a:pt x="43" y="244"/>
                    </a:lnTo>
                    <a:lnTo>
                      <a:pt x="54" y="254"/>
                    </a:lnTo>
                    <a:lnTo>
                      <a:pt x="66" y="262"/>
                    </a:lnTo>
                    <a:lnTo>
                      <a:pt x="80" y="270"/>
                    </a:lnTo>
                    <a:lnTo>
                      <a:pt x="94" y="276"/>
                    </a:lnTo>
                    <a:lnTo>
                      <a:pt x="108" y="283"/>
                    </a:lnTo>
                    <a:lnTo>
                      <a:pt x="123" y="289"/>
                    </a:lnTo>
                    <a:lnTo>
                      <a:pt x="152" y="298"/>
                    </a:lnTo>
                    <a:lnTo>
                      <a:pt x="182" y="305"/>
                    </a:lnTo>
                    <a:lnTo>
                      <a:pt x="212" y="309"/>
                    </a:lnTo>
                    <a:lnTo>
                      <a:pt x="240" y="313"/>
                    </a:lnTo>
                    <a:lnTo>
                      <a:pt x="240" y="313"/>
                    </a:lnTo>
                    <a:lnTo>
                      <a:pt x="269" y="314"/>
                    </a:lnTo>
                    <a:lnTo>
                      <a:pt x="269" y="314"/>
                    </a:lnTo>
                    <a:lnTo>
                      <a:pt x="294" y="313"/>
                    </a:lnTo>
                    <a:lnTo>
                      <a:pt x="318" y="311"/>
                    </a:lnTo>
                    <a:lnTo>
                      <a:pt x="342" y="305"/>
                    </a:lnTo>
                    <a:lnTo>
                      <a:pt x="366" y="298"/>
                    </a:lnTo>
                    <a:lnTo>
                      <a:pt x="389" y="290"/>
                    </a:lnTo>
                    <a:lnTo>
                      <a:pt x="411" y="278"/>
                    </a:lnTo>
                    <a:lnTo>
                      <a:pt x="433" y="265"/>
                    </a:lnTo>
                    <a:lnTo>
                      <a:pt x="454" y="250"/>
                    </a:lnTo>
                    <a:lnTo>
                      <a:pt x="476" y="232"/>
                    </a:lnTo>
                    <a:lnTo>
                      <a:pt x="476" y="232"/>
                    </a:lnTo>
                    <a:lnTo>
                      <a:pt x="454" y="239"/>
                    </a:lnTo>
                    <a:lnTo>
                      <a:pt x="431" y="245"/>
                    </a:lnTo>
                    <a:lnTo>
                      <a:pt x="407" y="250"/>
                    </a:lnTo>
                    <a:lnTo>
                      <a:pt x="383" y="254"/>
                    </a:lnTo>
                    <a:lnTo>
                      <a:pt x="383" y="254"/>
                    </a:lnTo>
                    <a:lnTo>
                      <a:pt x="345" y="257"/>
                    </a:lnTo>
                    <a:lnTo>
                      <a:pt x="326" y="258"/>
                    </a:lnTo>
                    <a:lnTo>
                      <a:pt x="307" y="258"/>
                    </a:lnTo>
                    <a:lnTo>
                      <a:pt x="307" y="258"/>
                    </a:lnTo>
                    <a:lnTo>
                      <a:pt x="288" y="258"/>
                    </a:lnTo>
                    <a:lnTo>
                      <a:pt x="269" y="257"/>
                    </a:lnTo>
                    <a:lnTo>
                      <a:pt x="251" y="254"/>
                    </a:lnTo>
                    <a:lnTo>
                      <a:pt x="233" y="250"/>
                    </a:lnTo>
                    <a:lnTo>
                      <a:pt x="216" y="244"/>
                    </a:lnTo>
                    <a:lnTo>
                      <a:pt x="198" y="236"/>
                    </a:lnTo>
                    <a:lnTo>
                      <a:pt x="182" y="227"/>
                    </a:lnTo>
                    <a:lnTo>
                      <a:pt x="166" y="216"/>
                    </a:lnTo>
                    <a:lnTo>
                      <a:pt x="166" y="216"/>
                    </a:lnTo>
                    <a:lnTo>
                      <a:pt x="154" y="207"/>
                    </a:lnTo>
                    <a:lnTo>
                      <a:pt x="144" y="197"/>
                    </a:lnTo>
                    <a:lnTo>
                      <a:pt x="133" y="185"/>
                    </a:lnTo>
                    <a:lnTo>
                      <a:pt x="122" y="172"/>
                    </a:lnTo>
                    <a:lnTo>
                      <a:pt x="101" y="147"/>
                    </a:lnTo>
                    <a:lnTo>
                      <a:pt x="81" y="118"/>
                    </a:lnTo>
                    <a:lnTo>
                      <a:pt x="61" y="87"/>
                    </a:lnTo>
                    <a:lnTo>
                      <a:pt x="43" y="57"/>
                    </a:lnTo>
                    <a:lnTo>
                      <a:pt x="9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90" name="Freeform 35">
                <a:extLst>
                  <a:ext uri="{FF2B5EF4-FFF2-40B4-BE49-F238E27FC236}">
                    <a16:creationId xmlns:a16="http://schemas.microsoft.com/office/drawing/2014/main" id="{11FE9517-F7AC-995C-C3A8-C9D4CC339B6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02" y="1938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91" name="Freeform 36">
                <a:extLst>
                  <a:ext uri="{FF2B5EF4-FFF2-40B4-BE49-F238E27FC236}">
                    <a16:creationId xmlns:a16="http://schemas.microsoft.com/office/drawing/2014/main" id="{7864C866-DBD9-C11A-A918-FA2DC863FFD0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4504" y="1964"/>
                <a:ext cx="4" cy="54"/>
              </a:xfrm>
              <a:custGeom>
                <a:avLst/>
                <a:gdLst>
                  <a:gd name="T0" fmla="*/ 0 w 11"/>
                  <a:gd name="T1" fmla="*/ 1 h 162"/>
                  <a:gd name="T2" fmla="*/ 0 w 11"/>
                  <a:gd name="T3" fmla="*/ 1 h 162"/>
                  <a:gd name="T4" fmla="*/ 3 w 11"/>
                  <a:gd name="T5" fmla="*/ 10 h 162"/>
                  <a:gd name="T6" fmla="*/ 6 w 11"/>
                  <a:gd name="T7" fmla="*/ 20 h 162"/>
                  <a:gd name="T8" fmla="*/ 9 w 11"/>
                  <a:gd name="T9" fmla="*/ 38 h 162"/>
                  <a:gd name="T10" fmla="*/ 10 w 11"/>
                  <a:gd name="T11" fmla="*/ 57 h 162"/>
                  <a:gd name="T12" fmla="*/ 9 w 11"/>
                  <a:gd name="T13" fmla="*/ 77 h 162"/>
                  <a:gd name="T14" fmla="*/ 6 w 11"/>
                  <a:gd name="T15" fmla="*/ 117 h 162"/>
                  <a:gd name="T16" fmla="*/ 4 w 11"/>
                  <a:gd name="T17" fmla="*/ 137 h 162"/>
                  <a:gd name="T18" fmla="*/ 3 w 11"/>
                  <a:gd name="T19" fmla="*/ 157 h 162"/>
                  <a:gd name="T20" fmla="*/ 8 w 11"/>
                  <a:gd name="T21" fmla="*/ 162 h 162"/>
                  <a:gd name="T22" fmla="*/ 8 w 11"/>
                  <a:gd name="T23" fmla="*/ 162 h 162"/>
                  <a:gd name="T24" fmla="*/ 8 w 11"/>
                  <a:gd name="T25" fmla="*/ 142 h 162"/>
                  <a:gd name="T26" fmla="*/ 9 w 11"/>
                  <a:gd name="T27" fmla="*/ 121 h 162"/>
                  <a:gd name="T28" fmla="*/ 10 w 11"/>
                  <a:gd name="T29" fmla="*/ 79 h 162"/>
                  <a:gd name="T30" fmla="*/ 11 w 11"/>
                  <a:gd name="T31" fmla="*/ 59 h 162"/>
                  <a:gd name="T32" fmla="*/ 9 w 11"/>
                  <a:gd name="T33" fmla="*/ 38 h 162"/>
                  <a:gd name="T34" fmla="*/ 7 w 11"/>
                  <a:gd name="T35" fmla="*/ 20 h 162"/>
                  <a:gd name="T36" fmla="*/ 3 w 11"/>
                  <a:gd name="T37" fmla="*/ 10 h 162"/>
                  <a:gd name="T38" fmla="*/ 0 w 11"/>
                  <a:gd name="T39" fmla="*/ 1 h 162"/>
                  <a:gd name="T40" fmla="*/ 0 w 11"/>
                  <a:gd name="T41" fmla="*/ 0 h 162"/>
                  <a:gd name="T42" fmla="*/ 0 w 11"/>
                  <a:gd name="T43" fmla="*/ 0 h 162"/>
                  <a:gd name="T44" fmla="*/ 0 w 11"/>
                  <a:gd name="T45" fmla="*/ 1 h 162"/>
                  <a:gd name="T46" fmla="*/ 0 w 11"/>
                  <a:gd name="T47" fmla="*/ 1 h 162"/>
                  <a:gd name="T48" fmla="*/ 0 w 11"/>
                  <a:gd name="T49" fmla="*/ 0 h 162"/>
                  <a:gd name="T50" fmla="*/ 0 w 11"/>
                  <a:gd name="T51" fmla="*/ 0 h 162"/>
                  <a:gd name="T52" fmla="*/ 0 w 11"/>
                  <a:gd name="T53" fmla="*/ 0 h 162"/>
                  <a:gd name="T54" fmla="*/ 0 w 11"/>
                  <a:gd name="T55" fmla="*/ 0 h 162"/>
                  <a:gd name="T56" fmla="*/ 0 w 11"/>
                  <a:gd name="T57" fmla="*/ 0 h 162"/>
                  <a:gd name="T58" fmla="*/ 0 w 11"/>
                  <a:gd name="T59" fmla="*/ 0 h 1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11" h="162">
                    <a:moveTo>
                      <a:pt x="0" y="1"/>
                    </a:moveTo>
                    <a:lnTo>
                      <a:pt x="0" y="1"/>
                    </a:lnTo>
                    <a:lnTo>
                      <a:pt x="3" y="10"/>
                    </a:lnTo>
                    <a:lnTo>
                      <a:pt x="6" y="20"/>
                    </a:lnTo>
                    <a:lnTo>
                      <a:pt x="9" y="38"/>
                    </a:lnTo>
                    <a:lnTo>
                      <a:pt x="10" y="57"/>
                    </a:lnTo>
                    <a:lnTo>
                      <a:pt x="9" y="77"/>
                    </a:lnTo>
                    <a:lnTo>
                      <a:pt x="6" y="117"/>
                    </a:lnTo>
                    <a:lnTo>
                      <a:pt x="4" y="137"/>
                    </a:lnTo>
                    <a:lnTo>
                      <a:pt x="3" y="157"/>
                    </a:lnTo>
                    <a:lnTo>
                      <a:pt x="8" y="162"/>
                    </a:lnTo>
                    <a:lnTo>
                      <a:pt x="8" y="162"/>
                    </a:lnTo>
                    <a:lnTo>
                      <a:pt x="8" y="142"/>
                    </a:lnTo>
                    <a:lnTo>
                      <a:pt x="9" y="121"/>
                    </a:lnTo>
                    <a:lnTo>
                      <a:pt x="10" y="79"/>
                    </a:lnTo>
                    <a:lnTo>
                      <a:pt x="11" y="59"/>
                    </a:lnTo>
                    <a:lnTo>
                      <a:pt x="9" y="38"/>
                    </a:lnTo>
                    <a:lnTo>
                      <a:pt x="7" y="20"/>
                    </a:lnTo>
                    <a:lnTo>
                      <a:pt x="3" y="10"/>
                    </a:lnTo>
                    <a:lnTo>
                      <a:pt x="0" y="1"/>
                    </a:lnTo>
                    <a:close/>
                    <a:moveTo>
                      <a:pt x="0" y="0"/>
                    </a:moveTo>
                    <a:lnTo>
                      <a:pt x="0" y="0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0"/>
                    </a:lnTo>
                    <a:close/>
                    <a:moveTo>
                      <a:pt x="0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E5E5E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92" name="Freeform 37">
                <a:extLst>
                  <a:ext uri="{FF2B5EF4-FFF2-40B4-BE49-F238E27FC236}">
                    <a16:creationId xmlns:a16="http://schemas.microsoft.com/office/drawing/2014/main" id="{22B0DF9E-FFF4-218D-109A-676FF08B4A5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04" y="1964"/>
                <a:ext cx="4" cy="54"/>
              </a:xfrm>
              <a:custGeom>
                <a:avLst/>
                <a:gdLst>
                  <a:gd name="T0" fmla="*/ 0 w 11"/>
                  <a:gd name="T1" fmla="*/ 0 h 161"/>
                  <a:gd name="T2" fmla="*/ 0 w 11"/>
                  <a:gd name="T3" fmla="*/ 0 h 161"/>
                  <a:gd name="T4" fmla="*/ 3 w 11"/>
                  <a:gd name="T5" fmla="*/ 9 h 161"/>
                  <a:gd name="T6" fmla="*/ 6 w 11"/>
                  <a:gd name="T7" fmla="*/ 19 h 161"/>
                  <a:gd name="T8" fmla="*/ 9 w 11"/>
                  <a:gd name="T9" fmla="*/ 37 h 161"/>
                  <a:gd name="T10" fmla="*/ 10 w 11"/>
                  <a:gd name="T11" fmla="*/ 56 h 161"/>
                  <a:gd name="T12" fmla="*/ 9 w 11"/>
                  <a:gd name="T13" fmla="*/ 76 h 161"/>
                  <a:gd name="T14" fmla="*/ 6 w 11"/>
                  <a:gd name="T15" fmla="*/ 116 h 161"/>
                  <a:gd name="T16" fmla="*/ 4 w 11"/>
                  <a:gd name="T17" fmla="*/ 136 h 161"/>
                  <a:gd name="T18" fmla="*/ 3 w 11"/>
                  <a:gd name="T19" fmla="*/ 156 h 161"/>
                  <a:gd name="T20" fmla="*/ 8 w 11"/>
                  <a:gd name="T21" fmla="*/ 161 h 161"/>
                  <a:gd name="T22" fmla="*/ 8 w 11"/>
                  <a:gd name="T23" fmla="*/ 161 h 161"/>
                  <a:gd name="T24" fmla="*/ 8 w 11"/>
                  <a:gd name="T25" fmla="*/ 141 h 161"/>
                  <a:gd name="T26" fmla="*/ 9 w 11"/>
                  <a:gd name="T27" fmla="*/ 120 h 161"/>
                  <a:gd name="T28" fmla="*/ 10 w 11"/>
                  <a:gd name="T29" fmla="*/ 78 h 161"/>
                  <a:gd name="T30" fmla="*/ 11 w 11"/>
                  <a:gd name="T31" fmla="*/ 58 h 161"/>
                  <a:gd name="T32" fmla="*/ 9 w 11"/>
                  <a:gd name="T33" fmla="*/ 37 h 161"/>
                  <a:gd name="T34" fmla="*/ 7 w 11"/>
                  <a:gd name="T35" fmla="*/ 19 h 161"/>
                  <a:gd name="T36" fmla="*/ 3 w 11"/>
                  <a:gd name="T37" fmla="*/ 9 h 161"/>
                  <a:gd name="T38" fmla="*/ 0 w 11"/>
                  <a:gd name="T39" fmla="*/ 0 h 1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11" h="161">
                    <a:moveTo>
                      <a:pt x="0" y="0"/>
                    </a:moveTo>
                    <a:lnTo>
                      <a:pt x="0" y="0"/>
                    </a:lnTo>
                    <a:lnTo>
                      <a:pt x="3" y="9"/>
                    </a:lnTo>
                    <a:lnTo>
                      <a:pt x="6" y="19"/>
                    </a:lnTo>
                    <a:lnTo>
                      <a:pt x="9" y="37"/>
                    </a:lnTo>
                    <a:lnTo>
                      <a:pt x="10" y="56"/>
                    </a:lnTo>
                    <a:lnTo>
                      <a:pt x="9" y="76"/>
                    </a:lnTo>
                    <a:lnTo>
                      <a:pt x="6" y="116"/>
                    </a:lnTo>
                    <a:lnTo>
                      <a:pt x="4" y="136"/>
                    </a:lnTo>
                    <a:lnTo>
                      <a:pt x="3" y="156"/>
                    </a:lnTo>
                    <a:lnTo>
                      <a:pt x="8" y="161"/>
                    </a:lnTo>
                    <a:lnTo>
                      <a:pt x="8" y="161"/>
                    </a:lnTo>
                    <a:lnTo>
                      <a:pt x="8" y="141"/>
                    </a:lnTo>
                    <a:lnTo>
                      <a:pt x="9" y="120"/>
                    </a:lnTo>
                    <a:lnTo>
                      <a:pt x="10" y="78"/>
                    </a:lnTo>
                    <a:lnTo>
                      <a:pt x="11" y="58"/>
                    </a:lnTo>
                    <a:lnTo>
                      <a:pt x="9" y="37"/>
                    </a:lnTo>
                    <a:lnTo>
                      <a:pt x="7" y="19"/>
                    </a:lnTo>
                    <a:lnTo>
                      <a:pt x="3" y="9"/>
                    </a:lnTo>
                    <a:lnTo>
                      <a:pt x="0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93" name="Rectangle 38">
                <a:extLst>
                  <a:ext uri="{FF2B5EF4-FFF2-40B4-BE49-F238E27FC236}">
                    <a16:creationId xmlns:a16="http://schemas.microsoft.com/office/drawing/2014/main" id="{7801DC3E-6664-A0ED-8195-457ACD14993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04" y="1964"/>
                <a:ext cx="1" cy="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94" name="Rectangle 39">
                <a:extLst>
                  <a:ext uri="{FF2B5EF4-FFF2-40B4-BE49-F238E27FC236}">
                    <a16:creationId xmlns:a16="http://schemas.microsoft.com/office/drawing/2014/main" id="{395077D6-5F62-87C6-1B89-5A54CD1124C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04" y="1964"/>
                <a:ext cx="1" cy="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95" name="Freeform 40">
                <a:extLst>
                  <a:ext uri="{FF2B5EF4-FFF2-40B4-BE49-F238E27FC236}">
                    <a16:creationId xmlns:a16="http://schemas.microsoft.com/office/drawing/2014/main" id="{C46CF609-77AB-FE61-2C50-DF293200845B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2208" y="1840"/>
                <a:ext cx="1290" cy="2480"/>
              </a:xfrm>
              <a:custGeom>
                <a:avLst/>
                <a:gdLst>
                  <a:gd name="T0" fmla="*/ 648 w 3870"/>
                  <a:gd name="T1" fmla="*/ 5431 h 7439"/>
                  <a:gd name="T2" fmla="*/ 684 w 3870"/>
                  <a:gd name="T3" fmla="*/ 6521 h 7439"/>
                  <a:gd name="T4" fmla="*/ 665 w 3870"/>
                  <a:gd name="T5" fmla="*/ 7022 h 7439"/>
                  <a:gd name="T6" fmla="*/ 2866 w 3870"/>
                  <a:gd name="T7" fmla="*/ 7439 h 7439"/>
                  <a:gd name="T8" fmla="*/ 2902 w 3870"/>
                  <a:gd name="T9" fmla="*/ 7177 h 7439"/>
                  <a:gd name="T10" fmla="*/ 2909 w 3870"/>
                  <a:gd name="T11" fmla="*/ 6697 h 7439"/>
                  <a:gd name="T12" fmla="*/ 2888 w 3870"/>
                  <a:gd name="T13" fmla="*/ 5752 h 7439"/>
                  <a:gd name="T14" fmla="*/ 3180 w 3870"/>
                  <a:gd name="T15" fmla="*/ 5176 h 7439"/>
                  <a:gd name="T16" fmla="*/ 3435 w 3870"/>
                  <a:gd name="T17" fmla="*/ 4665 h 7439"/>
                  <a:gd name="T18" fmla="*/ 3572 w 3870"/>
                  <a:gd name="T19" fmla="*/ 4298 h 7439"/>
                  <a:gd name="T20" fmla="*/ 3698 w 3870"/>
                  <a:gd name="T21" fmla="*/ 3769 h 7439"/>
                  <a:gd name="T22" fmla="*/ 3798 w 3870"/>
                  <a:gd name="T23" fmla="*/ 3116 h 7439"/>
                  <a:gd name="T24" fmla="*/ 3851 w 3870"/>
                  <a:gd name="T25" fmla="*/ 2576 h 7439"/>
                  <a:gd name="T26" fmla="*/ 3870 w 3870"/>
                  <a:gd name="T27" fmla="*/ 1896 h 7439"/>
                  <a:gd name="T28" fmla="*/ 3843 w 3870"/>
                  <a:gd name="T29" fmla="*/ 1575 h 7439"/>
                  <a:gd name="T30" fmla="*/ 3823 w 3870"/>
                  <a:gd name="T31" fmla="*/ 1254 h 7439"/>
                  <a:gd name="T32" fmla="*/ 3757 w 3870"/>
                  <a:gd name="T33" fmla="*/ 1132 h 7439"/>
                  <a:gd name="T34" fmla="*/ 3578 w 3870"/>
                  <a:gd name="T35" fmla="*/ 920 h 7439"/>
                  <a:gd name="T36" fmla="*/ 3356 w 3870"/>
                  <a:gd name="T37" fmla="*/ 740 h 7439"/>
                  <a:gd name="T38" fmla="*/ 3225 w 3870"/>
                  <a:gd name="T39" fmla="*/ 662 h 7439"/>
                  <a:gd name="T40" fmla="*/ 3075 w 3870"/>
                  <a:gd name="T41" fmla="*/ 601 h 7439"/>
                  <a:gd name="T42" fmla="*/ 2723 w 3870"/>
                  <a:gd name="T43" fmla="*/ 436 h 7439"/>
                  <a:gd name="T44" fmla="*/ 2653 w 3870"/>
                  <a:gd name="T45" fmla="*/ 408 h 7439"/>
                  <a:gd name="T46" fmla="*/ 2607 w 3870"/>
                  <a:gd name="T47" fmla="*/ 351 h 7439"/>
                  <a:gd name="T48" fmla="*/ 2534 w 3870"/>
                  <a:gd name="T49" fmla="*/ 225 h 7439"/>
                  <a:gd name="T50" fmla="*/ 2442 w 3870"/>
                  <a:gd name="T51" fmla="*/ 63 h 7439"/>
                  <a:gd name="T52" fmla="*/ 2383 w 3870"/>
                  <a:gd name="T53" fmla="*/ 13 h 7439"/>
                  <a:gd name="T54" fmla="*/ 2208 w 3870"/>
                  <a:gd name="T55" fmla="*/ 2 h 7439"/>
                  <a:gd name="T56" fmla="*/ 1905 w 3870"/>
                  <a:gd name="T57" fmla="*/ 44 h 7439"/>
                  <a:gd name="T58" fmla="*/ 1731 w 3870"/>
                  <a:gd name="T59" fmla="*/ 81 h 7439"/>
                  <a:gd name="T60" fmla="*/ 1624 w 3870"/>
                  <a:gd name="T61" fmla="*/ 117 h 7439"/>
                  <a:gd name="T62" fmla="*/ 1603 w 3870"/>
                  <a:gd name="T63" fmla="*/ 196 h 7439"/>
                  <a:gd name="T64" fmla="*/ 1515 w 3870"/>
                  <a:gd name="T65" fmla="*/ 364 h 7439"/>
                  <a:gd name="T66" fmla="*/ 1472 w 3870"/>
                  <a:gd name="T67" fmla="*/ 443 h 7439"/>
                  <a:gd name="T68" fmla="*/ 1413 w 3870"/>
                  <a:gd name="T69" fmla="*/ 483 h 7439"/>
                  <a:gd name="T70" fmla="*/ 1302 w 3870"/>
                  <a:gd name="T71" fmla="*/ 513 h 7439"/>
                  <a:gd name="T72" fmla="*/ 1143 w 3870"/>
                  <a:gd name="T73" fmla="*/ 567 h 7439"/>
                  <a:gd name="T74" fmla="*/ 890 w 3870"/>
                  <a:gd name="T75" fmla="*/ 642 h 7439"/>
                  <a:gd name="T76" fmla="*/ 761 w 3870"/>
                  <a:gd name="T77" fmla="*/ 715 h 7439"/>
                  <a:gd name="T78" fmla="*/ 607 w 3870"/>
                  <a:gd name="T79" fmla="*/ 850 h 7439"/>
                  <a:gd name="T80" fmla="*/ 555 w 3870"/>
                  <a:gd name="T81" fmla="*/ 925 h 7439"/>
                  <a:gd name="T82" fmla="*/ 476 w 3870"/>
                  <a:gd name="T83" fmla="*/ 1031 h 7439"/>
                  <a:gd name="T84" fmla="*/ 437 w 3870"/>
                  <a:gd name="T85" fmla="*/ 1133 h 7439"/>
                  <a:gd name="T86" fmla="*/ 330 w 3870"/>
                  <a:gd name="T87" fmla="*/ 1375 h 7439"/>
                  <a:gd name="T88" fmla="*/ 241 w 3870"/>
                  <a:gd name="T89" fmla="*/ 1662 h 7439"/>
                  <a:gd name="T90" fmla="*/ 178 w 3870"/>
                  <a:gd name="T91" fmla="*/ 1982 h 7439"/>
                  <a:gd name="T92" fmla="*/ 115 w 3870"/>
                  <a:gd name="T93" fmla="*/ 2440 h 7439"/>
                  <a:gd name="T94" fmla="*/ 84 w 3870"/>
                  <a:gd name="T95" fmla="*/ 2700 h 7439"/>
                  <a:gd name="T96" fmla="*/ 68 w 3870"/>
                  <a:gd name="T97" fmla="*/ 2934 h 7439"/>
                  <a:gd name="T98" fmla="*/ 44 w 3870"/>
                  <a:gd name="T99" fmla="*/ 3277 h 7439"/>
                  <a:gd name="T100" fmla="*/ 29 w 3870"/>
                  <a:gd name="T101" fmla="*/ 3724 h 7439"/>
                  <a:gd name="T102" fmla="*/ 11 w 3870"/>
                  <a:gd name="T103" fmla="*/ 4400 h 7439"/>
                  <a:gd name="T104" fmla="*/ 100 w 3870"/>
                  <a:gd name="T105" fmla="*/ 4639 h 7439"/>
                  <a:gd name="T106" fmla="*/ 419 w 3870"/>
                  <a:gd name="T107" fmla="*/ 4716 h 7439"/>
                  <a:gd name="T108" fmla="*/ 629 w 3870"/>
                  <a:gd name="T109" fmla="*/ 4754 h 7439"/>
                  <a:gd name="T110" fmla="*/ 629 w 3870"/>
                  <a:gd name="T111" fmla="*/ 4719 h 74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3870" h="7439">
                    <a:moveTo>
                      <a:pt x="629" y="4754"/>
                    </a:moveTo>
                    <a:lnTo>
                      <a:pt x="629" y="4754"/>
                    </a:lnTo>
                    <a:lnTo>
                      <a:pt x="630" y="4924"/>
                    </a:lnTo>
                    <a:lnTo>
                      <a:pt x="634" y="5093"/>
                    </a:lnTo>
                    <a:lnTo>
                      <a:pt x="640" y="5262"/>
                    </a:lnTo>
                    <a:lnTo>
                      <a:pt x="648" y="5431"/>
                    </a:lnTo>
                    <a:lnTo>
                      <a:pt x="665" y="5767"/>
                    </a:lnTo>
                    <a:lnTo>
                      <a:pt x="672" y="5936"/>
                    </a:lnTo>
                    <a:lnTo>
                      <a:pt x="677" y="6103"/>
                    </a:lnTo>
                    <a:lnTo>
                      <a:pt x="682" y="6271"/>
                    </a:lnTo>
                    <a:lnTo>
                      <a:pt x="684" y="6437"/>
                    </a:lnTo>
                    <a:lnTo>
                      <a:pt x="684" y="6521"/>
                    </a:lnTo>
                    <a:lnTo>
                      <a:pt x="683" y="6605"/>
                    </a:lnTo>
                    <a:lnTo>
                      <a:pt x="682" y="6689"/>
                    </a:lnTo>
                    <a:lnTo>
                      <a:pt x="679" y="6772"/>
                    </a:lnTo>
                    <a:lnTo>
                      <a:pt x="675" y="6855"/>
                    </a:lnTo>
                    <a:lnTo>
                      <a:pt x="670" y="6939"/>
                    </a:lnTo>
                    <a:lnTo>
                      <a:pt x="665" y="7022"/>
                    </a:lnTo>
                    <a:lnTo>
                      <a:pt x="658" y="7105"/>
                    </a:lnTo>
                    <a:lnTo>
                      <a:pt x="648" y="7189"/>
                    </a:lnTo>
                    <a:lnTo>
                      <a:pt x="639" y="7273"/>
                    </a:lnTo>
                    <a:lnTo>
                      <a:pt x="627" y="7355"/>
                    </a:lnTo>
                    <a:lnTo>
                      <a:pt x="613" y="7439"/>
                    </a:lnTo>
                    <a:lnTo>
                      <a:pt x="2866" y="7439"/>
                    </a:lnTo>
                    <a:lnTo>
                      <a:pt x="2866" y="7439"/>
                    </a:lnTo>
                    <a:lnTo>
                      <a:pt x="2875" y="7388"/>
                    </a:lnTo>
                    <a:lnTo>
                      <a:pt x="2883" y="7337"/>
                    </a:lnTo>
                    <a:lnTo>
                      <a:pt x="2891" y="7284"/>
                    </a:lnTo>
                    <a:lnTo>
                      <a:pt x="2897" y="7231"/>
                    </a:lnTo>
                    <a:lnTo>
                      <a:pt x="2902" y="7177"/>
                    </a:lnTo>
                    <a:lnTo>
                      <a:pt x="2905" y="7124"/>
                    </a:lnTo>
                    <a:lnTo>
                      <a:pt x="2908" y="7069"/>
                    </a:lnTo>
                    <a:lnTo>
                      <a:pt x="2910" y="7015"/>
                    </a:lnTo>
                    <a:lnTo>
                      <a:pt x="2911" y="6907"/>
                    </a:lnTo>
                    <a:lnTo>
                      <a:pt x="2911" y="6800"/>
                    </a:lnTo>
                    <a:lnTo>
                      <a:pt x="2909" y="6697"/>
                    </a:lnTo>
                    <a:lnTo>
                      <a:pt x="2907" y="6595"/>
                    </a:lnTo>
                    <a:lnTo>
                      <a:pt x="2907" y="6595"/>
                    </a:lnTo>
                    <a:lnTo>
                      <a:pt x="2898" y="6384"/>
                    </a:lnTo>
                    <a:lnTo>
                      <a:pt x="2893" y="6174"/>
                    </a:lnTo>
                    <a:lnTo>
                      <a:pt x="2889" y="5964"/>
                    </a:lnTo>
                    <a:lnTo>
                      <a:pt x="2888" y="5752"/>
                    </a:lnTo>
                    <a:lnTo>
                      <a:pt x="2903" y="5684"/>
                    </a:lnTo>
                    <a:lnTo>
                      <a:pt x="2903" y="5684"/>
                    </a:lnTo>
                    <a:lnTo>
                      <a:pt x="2948" y="5598"/>
                    </a:lnTo>
                    <a:lnTo>
                      <a:pt x="2995" y="5512"/>
                    </a:lnTo>
                    <a:lnTo>
                      <a:pt x="3088" y="5344"/>
                    </a:lnTo>
                    <a:lnTo>
                      <a:pt x="3180" y="5176"/>
                    </a:lnTo>
                    <a:lnTo>
                      <a:pt x="3225" y="5092"/>
                    </a:lnTo>
                    <a:lnTo>
                      <a:pt x="3269" y="5008"/>
                    </a:lnTo>
                    <a:lnTo>
                      <a:pt x="3312" y="4924"/>
                    </a:lnTo>
                    <a:lnTo>
                      <a:pt x="3355" y="4839"/>
                    </a:lnTo>
                    <a:lnTo>
                      <a:pt x="3396" y="4753"/>
                    </a:lnTo>
                    <a:lnTo>
                      <a:pt x="3435" y="4665"/>
                    </a:lnTo>
                    <a:lnTo>
                      <a:pt x="3472" y="4576"/>
                    </a:lnTo>
                    <a:lnTo>
                      <a:pt x="3508" y="4485"/>
                    </a:lnTo>
                    <a:lnTo>
                      <a:pt x="3525" y="4440"/>
                    </a:lnTo>
                    <a:lnTo>
                      <a:pt x="3541" y="4393"/>
                    </a:lnTo>
                    <a:lnTo>
                      <a:pt x="3557" y="4345"/>
                    </a:lnTo>
                    <a:lnTo>
                      <a:pt x="3572" y="4298"/>
                    </a:lnTo>
                    <a:lnTo>
                      <a:pt x="3572" y="4298"/>
                    </a:lnTo>
                    <a:lnTo>
                      <a:pt x="3601" y="4194"/>
                    </a:lnTo>
                    <a:lnTo>
                      <a:pt x="3628" y="4089"/>
                    </a:lnTo>
                    <a:lnTo>
                      <a:pt x="3652" y="3983"/>
                    </a:lnTo>
                    <a:lnTo>
                      <a:pt x="3676" y="3876"/>
                    </a:lnTo>
                    <a:lnTo>
                      <a:pt x="3698" y="3769"/>
                    </a:lnTo>
                    <a:lnTo>
                      <a:pt x="3717" y="3661"/>
                    </a:lnTo>
                    <a:lnTo>
                      <a:pt x="3736" y="3553"/>
                    </a:lnTo>
                    <a:lnTo>
                      <a:pt x="3753" y="3444"/>
                    </a:lnTo>
                    <a:lnTo>
                      <a:pt x="3770" y="3334"/>
                    </a:lnTo>
                    <a:lnTo>
                      <a:pt x="3784" y="3225"/>
                    </a:lnTo>
                    <a:lnTo>
                      <a:pt x="3798" y="3116"/>
                    </a:lnTo>
                    <a:lnTo>
                      <a:pt x="3810" y="3007"/>
                    </a:lnTo>
                    <a:lnTo>
                      <a:pt x="3822" y="2898"/>
                    </a:lnTo>
                    <a:lnTo>
                      <a:pt x="3832" y="2790"/>
                    </a:lnTo>
                    <a:lnTo>
                      <a:pt x="3842" y="2683"/>
                    </a:lnTo>
                    <a:lnTo>
                      <a:pt x="3851" y="2576"/>
                    </a:lnTo>
                    <a:lnTo>
                      <a:pt x="3851" y="2576"/>
                    </a:lnTo>
                    <a:lnTo>
                      <a:pt x="3858" y="2407"/>
                    </a:lnTo>
                    <a:lnTo>
                      <a:pt x="3864" y="2236"/>
                    </a:lnTo>
                    <a:lnTo>
                      <a:pt x="3868" y="2065"/>
                    </a:lnTo>
                    <a:lnTo>
                      <a:pt x="3870" y="1980"/>
                    </a:lnTo>
                    <a:lnTo>
                      <a:pt x="3870" y="1896"/>
                    </a:lnTo>
                    <a:lnTo>
                      <a:pt x="3870" y="1896"/>
                    </a:lnTo>
                    <a:lnTo>
                      <a:pt x="3868" y="1857"/>
                    </a:lnTo>
                    <a:lnTo>
                      <a:pt x="3867" y="1816"/>
                    </a:lnTo>
                    <a:lnTo>
                      <a:pt x="3865" y="1776"/>
                    </a:lnTo>
                    <a:lnTo>
                      <a:pt x="3861" y="1736"/>
                    </a:lnTo>
                    <a:lnTo>
                      <a:pt x="3852" y="1655"/>
                    </a:lnTo>
                    <a:lnTo>
                      <a:pt x="3843" y="1575"/>
                    </a:lnTo>
                    <a:lnTo>
                      <a:pt x="3834" y="1495"/>
                    </a:lnTo>
                    <a:lnTo>
                      <a:pt x="3827" y="1415"/>
                    </a:lnTo>
                    <a:lnTo>
                      <a:pt x="3824" y="1374"/>
                    </a:lnTo>
                    <a:lnTo>
                      <a:pt x="3822" y="1334"/>
                    </a:lnTo>
                    <a:lnTo>
                      <a:pt x="3822" y="1294"/>
                    </a:lnTo>
                    <a:lnTo>
                      <a:pt x="3823" y="1254"/>
                    </a:lnTo>
                    <a:lnTo>
                      <a:pt x="3793" y="1202"/>
                    </a:lnTo>
                    <a:lnTo>
                      <a:pt x="3793" y="1202"/>
                    </a:lnTo>
                    <a:lnTo>
                      <a:pt x="3786" y="1184"/>
                    </a:lnTo>
                    <a:lnTo>
                      <a:pt x="3778" y="1167"/>
                    </a:lnTo>
                    <a:lnTo>
                      <a:pt x="3767" y="1149"/>
                    </a:lnTo>
                    <a:lnTo>
                      <a:pt x="3757" y="1132"/>
                    </a:lnTo>
                    <a:lnTo>
                      <a:pt x="3734" y="1096"/>
                    </a:lnTo>
                    <a:lnTo>
                      <a:pt x="3707" y="1060"/>
                    </a:lnTo>
                    <a:lnTo>
                      <a:pt x="3678" y="1024"/>
                    </a:lnTo>
                    <a:lnTo>
                      <a:pt x="3647" y="989"/>
                    </a:lnTo>
                    <a:lnTo>
                      <a:pt x="3613" y="954"/>
                    </a:lnTo>
                    <a:lnTo>
                      <a:pt x="3578" y="920"/>
                    </a:lnTo>
                    <a:lnTo>
                      <a:pt x="3541" y="886"/>
                    </a:lnTo>
                    <a:lnTo>
                      <a:pt x="3504" y="854"/>
                    </a:lnTo>
                    <a:lnTo>
                      <a:pt x="3466" y="823"/>
                    </a:lnTo>
                    <a:lnTo>
                      <a:pt x="3429" y="793"/>
                    </a:lnTo>
                    <a:lnTo>
                      <a:pt x="3392" y="765"/>
                    </a:lnTo>
                    <a:lnTo>
                      <a:pt x="3356" y="740"/>
                    </a:lnTo>
                    <a:lnTo>
                      <a:pt x="3320" y="715"/>
                    </a:lnTo>
                    <a:lnTo>
                      <a:pt x="3288" y="693"/>
                    </a:lnTo>
                    <a:lnTo>
                      <a:pt x="3288" y="693"/>
                    </a:lnTo>
                    <a:lnTo>
                      <a:pt x="3267" y="680"/>
                    </a:lnTo>
                    <a:lnTo>
                      <a:pt x="3247" y="670"/>
                    </a:lnTo>
                    <a:lnTo>
                      <a:pt x="3225" y="662"/>
                    </a:lnTo>
                    <a:lnTo>
                      <a:pt x="3203" y="654"/>
                    </a:lnTo>
                    <a:lnTo>
                      <a:pt x="3203" y="654"/>
                    </a:lnTo>
                    <a:lnTo>
                      <a:pt x="3169" y="642"/>
                    </a:lnTo>
                    <a:lnTo>
                      <a:pt x="3138" y="629"/>
                    </a:lnTo>
                    <a:lnTo>
                      <a:pt x="3106" y="616"/>
                    </a:lnTo>
                    <a:lnTo>
                      <a:pt x="3075" y="601"/>
                    </a:lnTo>
                    <a:lnTo>
                      <a:pt x="3013" y="571"/>
                    </a:lnTo>
                    <a:lnTo>
                      <a:pt x="2951" y="540"/>
                    </a:lnTo>
                    <a:lnTo>
                      <a:pt x="2951" y="540"/>
                    </a:lnTo>
                    <a:lnTo>
                      <a:pt x="2837" y="487"/>
                    </a:lnTo>
                    <a:lnTo>
                      <a:pt x="2780" y="462"/>
                    </a:lnTo>
                    <a:lnTo>
                      <a:pt x="2723" y="436"/>
                    </a:lnTo>
                    <a:lnTo>
                      <a:pt x="2723" y="436"/>
                    </a:lnTo>
                    <a:lnTo>
                      <a:pt x="2706" y="429"/>
                    </a:lnTo>
                    <a:lnTo>
                      <a:pt x="2687" y="423"/>
                    </a:lnTo>
                    <a:lnTo>
                      <a:pt x="2668" y="416"/>
                    </a:lnTo>
                    <a:lnTo>
                      <a:pt x="2660" y="412"/>
                    </a:lnTo>
                    <a:lnTo>
                      <a:pt x="2653" y="408"/>
                    </a:lnTo>
                    <a:lnTo>
                      <a:pt x="2653" y="408"/>
                    </a:lnTo>
                    <a:lnTo>
                      <a:pt x="2646" y="402"/>
                    </a:lnTo>
                    <a:lnTo>
                      <a:pt x="2639" y="396"/>
                    </a:lnTo>
                    <a:lnTo>
                      <a:pt x="2628" y="384"/>
                    </a:lnTo>
                    <a:lnTo>
                      <a:pt x="2617" y="367"/>
                    </a:lnTo>
                    <a:lnTo>
                      <a:pt x="2607" y="351"/>
                    </a:lnTo>
                    <a:lnTo>
                      <a:pt x="2589" y="316"/>
                    </a:lnTo>
                    <a:lnTo>
                      <a:pt x="2581" y="300"/>
                    </a:lnTo>
                    <a:lnTo>
                      <a:pt x="2572" y="286"/>
                    </a:lnTo>
                    <a:lnTo>
                      <a:pt x="2572" y="286"/>
                    </a:lnTo>
                    <a:lnTo>
                      <a:pt x="2555" y="256"/>
                    </a:lnTo>
                    <a:lnTo>
                      <a:pt x="2534" y="225"/>
                    </a:lnTo>
                    <a:lnTo>
                      <a:pt x="2513" y="194"/>
                    </a:lnTo>
                    <a:lnTo>
                      <a:pt x="2493" y="161"/>
                    </a:lnTo>
                    <a:lnTo>
                      <a:pt x="2473" y="129"/>
                    </a:lnTo>
                    <a:lnTo>
                      <a:pt x="2456" y="96"/>
                    </a:lnTo>
                    <a:lnTo>
                      <a:pt x="2449" y="79"/>
                    </a:lnTo>
                    <a:lnTo>
                      <a:pt x="2442" y="63"/>
                    </a:lnTo>
                    <a:lnTo>
                      <a:pt x="2437" y="46"/>
                    </a:lnTo>
                    <a:lnTo>
                      <a:pt x="2433" y="29"/>
                    </a:lnTo>
                    <a:lnTo>
                      <a:pt x="2415" y="22"/>
                    </a:lnTo>
                    <a:lnTo>
                      <a:pt x="2415" y="22"/>
                    </a:lnTo>
                    <a:lnTo>
                      <a:pt x="2399" y="17"/>
                    </a:lnTo>
                    <a:lnTo>
                      <a:pt x="2383" y="13"/>
                    </a:lnTo>
                    <a:lnTo>
                      <a:pt x="2366" y="9"/>
                    </a:lnTo>
                    <a:lnTo>
                      <a:pt x="2349" y="6"/>
                    </a:lnTo>
                    <a:lnTo>
                      <a:pt x="2314" y="1"/>
                    </a:lnTo>
                    <a:lnTo>
                      <a:pt x="2279" y="0"/>
                    </a:lnTo>
                    <a:lnTo>
                      <a:pt x="2244" y="0"/>
                    </a:lnTo>
                    <a:lnTo>
                      <a:pt x="2208" y="2"/>
                    </a:lnTo>
                    <a:lnTo>
                      <a:pt x="2175" y="6"/>
                    </a:lnTo>
                    <a:lnTo>
                      <a:pt x="2141" y="10"/>
                    </a:lnTo>
                    <a:lnTo>
                      <a:pt x="2141" y="10"/>
                    </a:lnTo>
                    <a:lnTo>
                      <a:pt x="2005" y="28"/>
                    </a:lnTo>
                    <a:lnTo>
                      <a:pt x="1939" y="38"/>
                    </a:lnTo>
                    <a:lnTo>
                      <a:pt x="1905" y="44"/>
                    </a:lnTo>
                    <a:lnTo>
                      <a:pt x="1872" y="50"/>
                    </a:lnTo>
                    <a:lnTo>
                      <a:pt x="1872" y="50"/>
                    </a:lnTo>
                    <a:lnTo>
                      <a:pt x="1801" y="64"/>
                    </a:lnTo>
                    <a:lnTo>
                      <a:pt x="1766" y="72"/>
                    </a:lnTo>
                    <a:lnTo>
                      <a:pt x="1731" y="81"/>
                    </a:lnTo>
                    <a:lnTo>
                      <a:pt x="1731" y="81"/>
                    </a:lnTo>
                    <a:lnTo>
                      <a:pt x="1703" y="88"/>
                    </a:lnTo>
                    <a:lnTo>
                      <a:pt x="1675" y="94"/>
                    </a:lnTo>
                    <a:lnTo>
                      <a:pt x="1661" y="99"/>
                    </a:lnTo>
                    <a:lnTo>
                      <a:pt x="1647" y="103"/>
                    </a:lnTo>
                    <a:lnTo>
                      <a:pt x="1635" y="109"/>
                    </a:lnTo>
                    <a:lnTo>
                      <a:pt x="1624" y="117"/>
                    </a:lnTo>
                    <a:lnTo>
                      <a:pt x="1614" y="132"/>
                    </a:lnTo>
                    <a:lnTo>
                      <a:pt x="1614" y="132"/>
                    </a:lnTo>
                    <a:lnTo>
                      <a:pt x="1612" y="149"/>
                    </a:lnTo>
                    <a:lnTo>
                      <a:pt x="1611" y="165"/>
                    </a:lnTo>
                    <a:lnTo>
                      <a:pt x="1608" y="180"/>
                    </a:lnTo>
                    <a:lnTo>
                      <a:pt x="1603" y="196"/>
                    </a:lnTo>
                    <a:lnTo>
                      <a:pt x="1599" y="211"/>
                    </a:lnTo>
                    <a:lnTo>
                      <a:pt x="1593" y="225"/>
                    </a:lnTo>
                    <a:lnTo>
                      <a:pt x="1580" y="255"/>
                    </a:lnTo>
                    <a:lnTo>
                      <a:pt x="1565" y="282"/>
                    </a:lnTo>
                    <a:lnTo>
                      <a:pt x="1549" y="310"/>
                    </a:lnTo>
                    <a:lnTo>
                      <a:pt x="1515" y="364"/>
                    </a:lnTo>
                    <a:lnTo>
                      <a:pt x="1515" y="364"/>
                    </a:lnTo>
                    <a:lnTo>
                      <a:pt x="1508" y="377"/>
                    </a:lnTo>
                    <a:lnTo>
                      <a:pt x="1501" y="389"/>
                    </a:lnTo>
                    <a:lnTo>
                      <a:pt x="1488" y="417"/>
                    </a:lnTo>
                    <a:lnTo>
                      <a:pt x="1480" y="430"/>
                    </a:lnTo>
                    <a:lnTo>
                      <a:pt x="1472" y="443"/>
                    </a:lnTo>
                    <a:lnTo>
                      <a:pt x="1463" y="453"/>
                    </a:lnTo>
                    <a:lnTo>
                      <a:pt x="1452" y="464"/>
                    </a:lnTo>
                    <a:lnTo>
                      <a:pt x="1452" y="464"/>
                    </a:lnTo>
                    <a:lnTo>
                      <a:pt x="1441" y="471"/>
                    </a:lnTo>
                    <a:lnTo>
                      <a:pt x="1428" y="478"/>
                    </a:lnTo>
                    <a:lnTo>
                      <a:pt x="1413" y="483"/>
                    </a:lnTo>
                    <a:lnTo>
                      <a:pt x="1398" y="487"/>
                    </a:lnTo>
                    <a:lnTo>
                      <a:pt x="1366" y="495"/>
                    </a:lnTo>
                    <a:lnTo>
                      <a:pt x="1337" y="502"/>
                    </a:lnTo>
                    <a:lnTo>
                      <a:pt x="1337" y="502"/>
                    </a:lnTo>
                    <a:lnTo>
                      <a:pt x="1320" y="508"/>
                    </a:lnTo>
                    <a:lnTo>
                      <a:pt x="1302" y="513"/>
                    </a:lnTo>
                    <a:lnTo>
                      <a:pt x="1269" y="526"/>
                    </a:lnTo>
                    <a:lnTo>
                      <a:pt x="1235" y="538"/>
                    </a:lnTo>
                    <a:lnTo>
                      <a:pt x="1201" y="550"/>
                    </a:lnTo>
                    <a:lnTo>
                      <a:pt x="1201" y="550"/>
                    </a:lnTo>
                    <a:lnTo>
                      <a:pt x="1172" y="559"/>
                    </a:lnTo>
                    <a:lnTo>
                      <a:pt x="1143" y="567"/>
                    </a:lnTo>
                    <a:lnTo>
                      <a:pt x="1086" y="583"/>
                    </a:lnTo>
                    <a:lnTo>
                      <a:pt x="1028" y="598"/>
                    </a:lnTo>
                    <a:lnTo>
                      <a:pt x="972" y="613"/>
                    </a:lnTo>
                    <a:lnTo>
                      <a:pt x="945" y="621"/>
                    </a:lnTo>
                    <a:lnTo>
                      <a:pt x="917" y="631"/>
                    </a:lnTo>
                    <a:lnTo>
                      <a:pt x="890" y="642"/>
                    </a:lnTo>
                    <a:lnTo>
                      <a:pt x="863" y="654"/>
                    </a:lnTo>
                    <a:lnTo>
                      <a:pt x="837" y="666"/>
                    </a:lnTo>
                    <a:lnTo>
                      <a:pt x="811" y="682"/>
                    </a:lnTo>
                    <a:lnTo>
                      <a:pt x="785" y="698"/>
                    </a:lnTo>
                    <a:lnTo>
                      <a:pt x="761" y="715"/>
                    </a:lnTo>
                    <a:lnTo>
                      <a:pt x="761" y="715"/>
                    </a:lnTo>
                    <a:lnTo>
                      <a:pt x="708" y="756"/>
                    </a:lnTo>
                    <a:lnTo>
                      <a:pt x="683" y="775"/>
                    </a:lnTo>
                    <a:lnTo>
                      <a:pt x="660" y="794"/>
                    </a:lnTo>
                    <a:lnTo>
                      <a:pt x="638" y="815"/>
                    </a:lnTo>
                    <a:lnTo>
                      <a:pt x="617" y="837"/>
                    </a:lnTo>
                    <a:lnTo>
                      <a:pt x="607" y="850"/>
                    </a:lnTo>
                    <a:lnTo>
                      <a:pt x="597" y="863"/>
                    </a:lnTo>
                    <a:lnTo>
                      <a:pt x="588" y="877"/>
                    </a:lnTo>
                    <a:lnTo>
                      <a:pt x="579" y="892"/>
                    </a:lnTo>
                    <a:lnTo>
                      <a:pt x="579" y="892"/>
                    </a:lnTo>
                    <a:lnTo>
                      <a:pt x="568" y="908"/>
                    </a:lnTo>
                    <a:lnTo>
                      <a:pt x="555" y="925"/>
                    </a:lnTo>
                    <a:lnTo>
                      <a:pt x="530" y="956"/>
                    </a:lnTo>
                    <a:lnTo>
                      <a:pt x="505" y="988"/>
                    </a:lnTo>
                    <a:lnTo>
                      <a:pt x="493" y="1004"/>
                    </a:lnTo>
                    <a:lnTo>
                      <a:pt x="482" y="1020"/>
                    </a:lnTo>
                    <a:lnTo>
                      <a:pt x="482" y="1020"/>
                    </a:lnTo>
                    <a:lnTo>
                      <a:pt x="476" y="1031"/>
                    </a:lnTo>
                    <a:lnTo>
                      <a:pt x="471" y="1041"/>
                    </a:lnTo>
                    <a:lnTo>
                      <a:pt x="462" y="1063"/>
                    </a:lnTo>
                    <a:lnTo>
                      <a:pt x="456" y="1085"/>
                    </a:lnTo>
                    <a:lnTo>
                      <a:pt x="446" y="1107"/>
                    </a:lnTo>
                    <a:lnTo>
                      <a:pt x="446" y="1107"/>
                    </a:lnTo>
                    <a:lnTo>
                      <a:pt x="437" y="1133"/>
                    </a:lnTo>
                    <a:lnTo>
                      <a:pt x="423" y="1164"/>
                    </a:lnTo>
                    <a:lnTo>
                      <a:pt x="389" y="1238"/>
                    </a:lnTo>
                    <a:lnTo>
                      <a:pt x="356" y="1312"/>
                    </a:lnTo>
                    <a:lnTo>
                      <a:pt x="342" y="1346"/>
                    </a:lnTo>
                    <a:lnTo>
                      <a:pt x="330" y="1375"/>
                    </a:lnTo>
                    <a:lnTo>
                      <a:pt x="330" y="1375"/>
                    </a:lnTo>
                    <a:lnTo>
                      <a:pt x="313" y="1420"/>
                    </a:lnTo>
                    <a:lnTo>
                      <a:pt x="296" y="1467"/>
                    </a:lnTo>
                    <a:lnTo>
                      <a:pt x="281" y="1515"/>
                    </a:lnTo>
                    <a:lnTo>
                      <a:pt x="267" y="1563"/>
                    </a:lnTo>
                    <a:lnTo>
                      <a:pt x="253" y="1612"/>
                    </a:lnTo>
                    <a:lnTo>
                      <a:pt x="241" y="1662"/>
                    </a:lnTo>
                    <a:lnTo>
                      <a:pt x="229" y="1712"/>
                    </a:lnTo>
                    <a:lnTo>
                      <a:pt x="219" y="1762"/>
                    </a:lnTo>
                    <a:lnTo>
                      <a:pt x="219" y="1762"/>
                    </a:lnTo>
                    <a:lnTo>
                      <a:pt x="205" y="1836"/>
                    </a:lnTo>
                    <a:lnTo>
                      <a:pt x="191" y="1909"/>
                    </a:lnTo>
                    <a:lnTo>
                      <a:pt x="178" y="1982"/>
                    </a:lnTo>
                    <a:lnTo>
                      <a:pt x="167" y="2056"/>
                    </a:lnTo>
                    <a:lnTo>
                      <a:pt x="145" y="2203"/>
                    </a:lnTo>
                    <a:lnTo>
                      <a:pt x="127" y="2352"/>
                    </a:lnTo>
                    <a:lnTo>
                      <a:pt x="127" y="2352"/>
                    </a:lnTo>
                    <a:lnTo>
                      <a:pt x="121" y="2396"/>
                    </a:lnTo>
                    <a:lnTo>
                      <a:pt x="115" y="2440"/>
                    </a:lnTo>
                    <a:lnTo>
                      <a:pt x="102" y="2526"/>
                    </a:lnTo>
                    <a:lnTo>
                      <a:pt x="97" y="2569"/>
                    </a:lnTo>
                    <a:lnTo>
                      <a:pt x="91" y="2612"/>
                    </a:lnTo>
                    <a:lnTo>
                      <a:pt x="87" y="2656"/>
                    </a:lnTo>
                    <a:lnTo>
                      <a:pt x="84" y="2700"/>
                    </a:lnTo>
                    <a:lnTo>
                      <a:pt x="84" y="2700"/>
                    </a:lnTo>
                    <a:lnTo>
                      <a:pt x="80" y="2753"/>
                    </a:lnTo>
                    <a:lnTo>
                      <a:pt x="74" y="2818"/>
                    </a:lnTo>
                    <a:lnTo>
                      <a:pt x="70" y="2882"/>
                    </a:lnTo>
                    <a:lnTo>
                      <a:pt x="68" y="2911"/>
                    </a:lnTo>
                    <a:lnTo>
                      <a:pt x="68" y="2934"/>
                    </a:lnTo>
                    <a:lnTo>
                      <a:pt x="68" y="2934"/>
                    </a:lnTo>
                    <a:lnTo>
                      <a:pt x="66" y="2983"/>
                    </a:lnTo>
                    <a:lnTo>
                      <a:pt x="64" y="3032"/>
                    </a:lnTo>
                    <a:lnTo>
                      <a:pt x="61" y="3081"/>
                    </a:lnTo>
                    <a:lnTo>
                      <a:pt x="57" y="3131"/>
                    </a:lnTo>
                    <a:lnTo>
                      <a:pt x="48" y="3228"/>
                    </a:lnTo>
                    <a:lnTo>
                      <a:pt x="44" y="3277"/>
                    </a:lnTo>
                    <a:lnTo>
                      <a:pt x="41" y="3326"/>
                    </a:lnTo>
                    <a:lnTo>
                      <a:pt x="41" y="3326"/>
                    </a:lnTo>
                    <a:lnTo>
                      <a:pt x="36" y="3427"/>
                    </a:lnTo>
                    <a:lnTo>
                      <a:pt x="34" y="3527"/>
                    </a:lnTo>
                    <a:lnTo>
                      <a:pt x="32" y="3626"/>
                    </a:lnTo>
                    <a:lnTo>
                      <a:pt x="29" y="3724"/>
                    </a:lnTo>
                    <a:lnTo>
                      <a:pt x="29" y="3724"/>
                    </a:lnTo>
                    <a:lnTo>
                      <a:pt x="25" y="3836"/>
                    </a:lnTo>
                    <a:lnTo>
                      <a:pt x="21" y="3949"/>
                    </a:lnTo>
                    <a:lnTo>
                      <a:pt x="16" y="4174"/>
                    </a:lnTo>
                    <a:lnTo>
                      <a:pt x="14" y="4287"/>
                    </a:lnTo>
                    <a:lnTo>
                      <a:pt x="11" y="4400"/>
                    </a:lnTo>
                    <a:lnTo>
                      <a:pt x="6" y="4513"/>
                    </a:lnTo>
                    <a:lnTo>
                      <a:pt x="0" y="4626"/>
                    </a:lnTo>
                    <a:lnTo>
                      <a:pt x="32" y="4623"/>
                    </a:lnTo>
                    <a:lnTo>
                      <a:pt x="32" y="4623"/>
                    </a:lnTo>
                    <a:lnTo>
                      <a:pt x="66" y="4630"/>
                    </a:lnTo>
                    <a:lnTo>
                      <a:pt x="100" y="4639"/>
                    </a:lnTo>
                    <a:lnTo>
                      <a:pt x="170" y="4657"/>
                    </a:lnTo>
                    <a:lnTo>
                      <a:pt x="239" y="4675"/>
                    </a:lnTo>
                    <a:lnTo>
                      <a:pt x="310" y="4693"/>
                    </a:lnTo>
                    <a:lnTo>
                      <a:pt x="346" y="4701"/>
                    </a:lnTo>
                    <a:lnTo>
                      <a:pt x="382" y="4709"/>
                    </a:lnTo>
                    <a:lnTo>
                      <a:pt x="419" y="4716"/>
                    </a:lnTo>
                    <a:lnTo>
                      <a:pt x="457" y="4723"/>
                    </a:lnTo>
                    <a:lnTo>
                      <a:pt x="494" y="4728"/>
                    </a:lnTo>
                    <a:lnTo>
                      <a:pt x="531" y="4732"/>
                    </a:lnTo>
                    <a:lnTo>
                      <a:pt x="571" y="4734"/>
                    </a:lnTo>
                    <a:lnTo>
                      <a:pt x="609" y="4735"/>
                    </a:lnTo>
                    <a:lnTo>
                      <a:pt x="629" y="4754"/>
                    </a:lnTo>
                    <a:close/>
                    <a:moveTo>
                      <a:pt x="629" y="4719"/>
                    </a:moveTo>
                    <a:lnTo>
                      <a:pt x="629" y="4719"/>
                    </a:lnTo>
                    <a:lnTo>
                      <a:pt x="629" y="4753"/>
                    </a:lnTo>
                    <a:lnTo>
                      <a:pt x="629" y="4753"/>
                    </a:lnTo>
                    <a:lnTo>
                      <a:pt x="626" y="4720"/>
                    </a:lnTo>
                    <a:lnTo>
                      <a:pt x="629" y="4719"/>
                    </a:lnTo>
                    <a:close/>
                  </a:path>
                </a:pathLst>
              </a:custGeom>
              <a:solidFill>
                <a:srgbClr val="72859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96" name="Freeform 41">
                <a:extLst>
                  <a:ext uri="{FF2B5EF4-FFF2-40B4-BE49-F238E27FC236}">
                    <a16:creationId xmlns:a16="http://schemas.microsoft.com/office/drawing/2014/main" id="{5E729213-01D7-AB62-3767-D3149777798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08" y="1840"/>
                <a:ext cx="1290" cy="2480"/>
              </a:xfrm>
              <a:custGeom>
                <a:avLst/>
                <a:gdLst>
                  <a:gd name="T0" fmla="*/ 648 w 3870"/>
                  <a:gd name="T1" fmla="*/ 5431 h 7439"/>
                  <a:gd name="T2" fmla="*/ 684 w 3870"/>
                  <a:gd name="T3" fmla="*/ 6521 h 7439"/>
                  <a:gd name="T4" fmla="*/ 665 w 3870"/>
                  <a:gd name="T5" fmla="*/ 7022 h 7439"/>
                  <a:gd name="T6" fmla="*/ 2866 w 3870"/>
                  <a:gd name="T7" fmla="*/ 7439 h 7439"/>
                  <a:gd name="T8" fmla="*/ 2902 w 3870"/>
                  <a:gd name="T9" fmla="*/ 7177 h 7439"/>
                  <a:gd name="T10" fmla="*/ 2909 w 3870"/>
                  <a:gd name="T11" fmla="*/ 6697 h 7439"/>
                  <a:gd name="T12" fmla="*/ 2888 w 3870"/>
                  <a:gd name="T13" fmla="*/ 5752 h 7439"/>
                  <a:gd name="T14" fmla="*/ 3180 w 3870"/>
                  <a:gd name="T15" fmla="*/ 5176 h 7439"/>
                  <a:gd name="T16" fmla="*/ 3435 w 3870"/>
                  <a:gd name="T17" fmla="*/ 4665 h 7439"/>
                  <a:gd name="T18" fmla="*/ 3572 w 3870"/>
                  <a:gd name="T19" fmla="*/ 4298 h 7439"/>
                  <a:gd name="T20" fmla="*/ 3698 w 3870"/>
                  <a:gd name="T21" fmla="*/ 3769 h 7439"/>
                  <a:gd name="T22" fmla="*/ 3798 w 3870"/>
                  <a:gd name="T23" fmla="*/ 3116 h 7439"/>
                  <a:gd name="T24" fmla="*/ 3851 w 3870"/>
                  <a:gd name="T25" fmla="*/ 2576 h 7439"/>
                  <a:gd name="T26" fmla="*/ 3870 w 3870"/>
                  <a:gd name="T27" fmla="*/ 1896 h 7439"/>
                  <a:gd name="T28" fmla="*/ 3843 w 3870"/>
                  <a:gd name="T29" fmla="*/ 1575 h 7439"/>
                  <a:gd name="T30" fmla="*/ 3823 w 3870"/>
                  <a:gd name="T31" fmla="*/ 1254 h 7439"/>
                  <a:gd name="T32" fmla="*/ 3757 w 3870"/>
                  <a:gd name="T33" fmla="*/ 1132 h 7439"/>
                  <a:gd name="T34" fmla="*/ 3578 w 3870"/>
                  <a:gd name="T35" fmla="*/ 920 h 7439"/>
                  <a:gd name="T36" fmla="*/ 3356 w 3870"/>
                  <a:gd name="T37" fmla="*/ 740 h 7439"/>
                  <a:gd name="T38" fmla="*/ 3225 w 3870"/>
                  <a:gd name="T39" fmla="*/ 662 h 7439"/>
                  <a:gd name="T40" fmla="*/ 3075 w 3870"/>
                  <a:gd name="T41" fmla="*/ 601 h 7439"/>
                  <a:gd name="T42" fmla="*/ 2723 w 3870"/>
                  <a:gd name="T43" fmla="*/ 436 h 7439"/>
                  <a:gd name="T44" fmla="*/ 2653 w 3870"/>
                  <a:gd name="T45" fmla="*/ 408 h 7439"/>
                  <a:gd name="T46" fmla="*/ 2607 w 3870"/>
                  <a:gd name="T47" fmla="*/ 351 h 7439"/>
                  <a:gd name="T48" fmla="*/ 2534 w 3870"/>
                  <a:gd name="T49" fmla="*/ 225 h 7439"/>
                  <a:gd name="T50" fmla="*/ 2442 w 3870"/>
                  <a:gd name="T51" fmla="*/ 63 h 7439"/>
                  <a:gd name="T52" fmla="*/ 2383 w 3870"/>
                  <a:gd name="T53" fmla="*/ 13 h 7439"/>
                  <a:gd name="T54" fmla="*/ 2208 w 3870"/>
                  <a:gd name="T55" fmla="*/ 2 h 7439"/>
                  <a:gd name="T56" fmla="*/ 1905 w 3870"/>
                  <a:gd name="T57" fmla="*/ 44 h 7439"/>
                  <a:gd name="T58" fmla="*/ 1731 w 3870"/>
                  <a:gd name="T59" fmla="*/ 81 h 7439"/>
                  <a:gd name="T60" fmla="*/ 1624 w 3870"/>
                  <a:gd name="T61" fmla="*/ 117 h 7439"/>
                  <a:gd name="T62" fmla="*/ 1603 w 3870"/>
                  <a:gd name="T63" fmla="*/ 196 h 7439"/>
                  <a:gd name="T64" fmla="*/ 1515 w 3870"/>
                  <a:gd name="T65" fmla="*/ 364 h 7439"/>
                  <a:gd name="T66" fmla="*/ 1472 w 3870"/>
                  <a:gd name="T67" fmla="*/ 443 h 7439"/>
                  <a:gd name="T68" fmla="*/ 1413 w 3870"/>
                  <a:gd name="T69" fmla="*/ 483 h 7439"/>
                  <a:gd name="T70" fmla="*/ 1302 w 3870"/>
                  <a:gd name="T71" fmla="*/ 513 h 7439"/>
                  <a:gd name="T72" fmla="*/ 1143 w 3870"/>
                  <a:gd name="T73" fmla="*/ 567 h 7439"/>
                  <a:gd name="T74" fmla="*/ 890 w 3870"/>
                  <a:gd name="T75" fmla="*/ 642 h 7439"/>
                  <a:gd name="T76" fmla="*/ 761 w 3870"/>
                  <a:gd name="T77" fmla="*/ 715 h 7439"/>
                  <a:gd name="T78" fmla="*/ 607 w 3870"/>
                  <a:gd name="T79" fmla="*/ 850 h 7439"/>
                  <a:gd name="T80" fmla="*/ 555 w 3870"/>
                  <a:gd name="T81" fmla="*/ 925 h 7439"/>
                  <a:gd name="T82" fmla="*/ 476 w 3870"/>
                  <a:gd name="T83" fmla="*/ 1031 h 7439"/>
                  <a:gd name="T84" fmla="*/ 437 w 3870"/>
                  <a:gd name="T85" fmla="*/ 1133 h 7439"/>
                  <a:gd name="T86" fmla="*/ 330 w 3870"/>
                  <a:gd name="T87" fmla="*/ 1375 h 7439"/>
                  <a:gd name="T88" fmla="*/ 241 w 3870"/>
                  <a:gd name="T89" fmla="*/ 1662 h 7439"/>
                  <a:gd name="T90" fmla="*/ 178 w 3870"/>
                  <a:gd name="T91" fmla="*/ 1982 h 7439"/>
                  <a:gd name="T92" fmla="*/ 115 w 3870"/>
                  <a:gd name="T93" fmla="*/ 2440 h 7439"/>
                  <a:gd name="T94" fmla="*/ 84 w 3870"/>
                  <a:gd name="T95" fmla="*/ 2700 h 7439"/>
                  <a:gd name="T96" fmla="*/ 68 w 3870"/>
                  <a:gd name="T97" fmla="*/ 2934 h 7439"/>
                  <a:gd name="T98" fmla="*/ 44 w 3870"/>
                  <a:gd name="T99" fmla="*/ 3277 h 7439"/>
                  <a:gd name="T100" fmla="*/ 29 w 3870"/>
                  <a:gd name="T101" fmla="*/ 3724 h 7439"/>
                  <a:gd name="T102" fmla="*/ 11 w 3870"/>
                  <a:gd name="T103" fmla="*/ 4400 h 7439"/>
                  <a:gd name="T104" fmla="*/ 100 w 3870"/>
                  <a:gd name="T105" fmla="*/ 4639 h 7439"/>
                  <a:gd name="T106" fmla="*/ 419 w 3870"/>
                  <a:gd name="T107" fmla="*/ 4716 h 7439"/>
                  <a:gd name="T108" fmla="*/ 629 w 3870"/>
                  <a:gd name="T109" fmla="*/ 4754 h 74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3870" h="7439">
                    <a:moveTo>
                      <a:pt x="629" y="4754"/>
                    </a:moveTo>
                    <a:lnTo>
                      <a:pt x="629" y="4754"/>
                    </a:lnTo>
                    <a:lnTo>
                      <a:pt x="630" y="4924"/>
                    </a:lnTo>
                    <a:lnTo>
                      <a:pt x="634" y="5093"/>
                    </a:lnTo>
                    <a:lnTo>
                      <a:pt x="640" y="5262"/>
                    </a:lnTo>
                    <a:lnTo>
                      <a:pt x="648" y="5431"/>
                    </a:lnTo>
                    <a:lnTo>
                      <a:pt x="665" y="5767"/>
                    </a:lnTo>
                    <a:lnTo>
                      <a:pt x="672" y="5936"/>
                    </a:lnTo>
                    <a:lnTo>
                      <a:pt x="677" y="6103"/>
                    </a:lnTo>
                    <a:lnTo>
                      <a:pt x="682" y="6271"/>
                    </a:lnTo>
                    <a:lnTo>
                      <a:pt x="684" y="6437"/>
                    </a:lnTo>
                    <a:lnTo>
                      <a:pt x="684" y="6521"/>
                    </a:lnTo>
                    <a:lnTo>
                      <a:pt x="683" y="6605"/>
                    </a:lnTo>
                    <a:lnTo>
                      <a:pt x="682" y="6689"/>
                    </a:lnTo>
                    <a:lnTo>
                      <a:pt x="679" y="6772"/>
                    </a:lnTo>
                    <a:lnTo>
                      <a:pt x="675" y="6855"/>
                    </a:lnTo>
                    <a:lnTo>
                      <a:pt x="670" y="6939"/>
                    </a:lnTo>
                    <a:lnTo>
                      <a:pt x="665" y="7022"/>
                    </a:lnTo>
                    <a:lnTo>
                      <a:pt x="658" y="7105"/>
                    </a:lnTo>
                    <a:lnTo>
                      <a:pt x="648" y="7189"/>
                    </a:lnTo>
                    <a:lnTo>
                      <a:pt x="639" y="7273"/>
                    </a:lnTo>
                    <a:lnTo>
                      <a:pt x="627" y="7355"/>
                    </a:lnTo>
                    <a:lnTo>
                      <a:pt x="613" y="7439"/>
                    </a:lnTo>
                    <a:lnTo>
                      <a:pt x="2866" y="7439"/>
                    </a:lnTo>
                    <a:lnTo>
                      <a:pt x="2866" y="7439"/>
                    </a:lnTo>
                    <a:lnTo>
                      <a:pt x="2875" y="7388"/>
                    </a:lnTo>
                    <a:lnTo>
                      <a:pt x="2883" y="7337"/>
                    </a:lnTo>
                    <a:lnTo>
                      <a:pt x="2891" y="7284"/>
                    </a:lnTo>
                    <a:lnTo>
                      <a:pt x="2897" y="7231"/>
                    </a:lnTo>
                    <a:lnTo>
                      <a:pt x="2902" y="7177"/>
                    </a:lnTo>
                    <a:lnTo>
                      <a:pt x="2905" y="7124"/>
                    </a:lnTo>
                    <a:lnTo>
                      <a:pt x="2908" y="7069"/>
                    </a:lnTo>
                    <a:lnTo>
                      <a:pt x="2910" y="7015"/>
                    </a:lnTo>
                    <a:lnTo>
                      <a:pt x="2911" y="6907"/>
                    </a:lnTo>
                    <a:lnTo>
                      <a:pt x="2911" y="6800"/>
                    </a:lnTo>
                    <a:lnTo>
                      <a:pt x="2909" y="6697"/>
                    </a:lnTo>
                    <a:lnTo>
                      <a:pt x="2907" y="6595"/>
                    </a:lnTo>
                    <a:lnTo>
                      <a:pt x="2907" y="6595"/>
                    </a:lnTo>
                    <a:lnTo>
                      <a:pt x="2898" y="6384"/>
                    </a:lnTo>
                    <a:lnTo>
                      <a:pt x="2893" y="6174"/>
                    </a:lnTo>
                    <a:lnTo>
                      <a:pt x="2889" y="5964"/>
                    </a:lnTo>
                    <a:lnTo>
                      <a:pt x="2888" y="5752"/>
                    </a:lnTo>
                    <a:lnTo>
                      <a:pt x="2903" y="5684"/>
                    </a:lnTo>
                    <a:lnTo>
                      <a:pt x="2903" y="5684"/>
                    </a:lnTo>
                    <a:lnTo>
                      <a:pt x="2948" y="5598"/>
                    </a:lnTo>
                    <a:lnTo>
                      <a:pt x="2995" y="5512"/>
                    </a:lnTo>
                    <a:lnTo>
                      <a:pt x="3088" y="5344"/>
                    </a:lnTo>
                    <a:lnTo>
                      <a:pt x="3180" y="5176"/>
                    </a:lnTo>
                    <a:lnTo>
                      <a:pt x="3225" y="5092"/>
                    </a:lnTo>
                    <a:lnTo>
                      <a:pt x="3269" y="5008"/>
                    </a:lnTo>
                    <a:lnTo>
                      <a:pt x="3312" y="4924"/>
                    </a:lnTo>
                    <a:lnTo>
                      <a:pt x="3355" y="4839"/>
                    </a:lnTo>
                    <a:lnTo>
                      <a:pt x="3396" y="4753"/>
                    </a:lnTo>
                    <a:lnTo>
                      <a:pt x="3435" y="4665"/>
                    </a:lnTo>
                    <a:lnTo>
                      <a:pt x="3472" y="4576"/>
                    </a:lnTo>
                    <a:lnTo>
                      <a:pt x="3508" y="4485"/>
                    </a:lnTo>
                    <a:lnTo>
                      <a:pt x="3525" y="4440"/>
                    </a:lnTo>
                    <a:lnTo>
                      <a:pt x="3541" y="4393"/>
                    </a:lnTo>
                    <a:lnTo>
                      <a:pt x="3557" y="4345"/>
                    </a:lnTo>
                    <a:lnTo>
                      <a:pt x="3572" y="4298"/>
                    </a:lnTo>
                    <a:lnTo>
                      <a:pt x="3572" y="4298"/>
                    </a:lnTo>
                    <a:lnTo>
                      <a:pt x="3601" y="4194"/>
                    </a:lnTo>
                    <a:lnTo>
                      <a:pt x="3628" y="4089"/>
                    </a:lnTo>
                    <a:lnTo>
                      <a:pt x="3652" y="3983"/>
                    </a:lnTo>
                    <a:lnTo>
                      <a:pt x="3676" y="3876"/>
                    </a:lnTo>
                    <a:lnTo>
                      <a:pt x="3698" y="3769"/>
                    </a:lnTo>
                    <a:lnTo>
                      <a:pt x="3717" y="3661"/>
                    </a:lnTo>
                    <a:lnTo>
                      <a:pt x="3736" y="3553"/>
                    </a:lnTo>
                    <a:lnTo>
                      <a:pt x="3753" y="3444"/>
                    </a:lnTo>
                    <a:lnTo>
                      <a:pt x="3770" y="3334"/>
                    </a:lnTo>
                    <a:lnTo>
                      <a:pt x="3784" y="3225"/>
                    </a:lnTo>
                    <a:lnTo>
                      <a:pt x="3798" y="3116"/>
                    </a:lnTo>
                    <a:lnTo>
                      <a:pt x="3810" y="3007"/>
                    </a:lnTo>
                    <a:lnTo>
                      <a:pt x="3822" y="2898"/>
                    </a:lnTo>
                    <a:lnTo>
                      <a:pt x="3832" y="2790"/>
                    </a:lnTo>
                    <a:lnTo>
                      <a:pt x="3842" y="2683"/>
                    </a:lnTo>
                    <a:lnTo>
                      <a:pt x="3851" y="2576"/>
                    </a:lnTo>
                    <a:lnTo>
                      <a:pt x="3851" y="2576"/>
                    </a:lnTo>
                    <a:lnTo>
                      <a:pt x="3858" y="2407"/>
                    </a:lnTo>
                    <a:lnTo>
                      <a:pt x="3864" y="2236"/>
                    </a:lnTo>
                    <a:lnTo>
                      <a:pt x="3868" y="2065"/>
                    </a:lnTo>
                    <a:lnTo>
                      <a:pt x="3870" y="1980"/>
                    </a:lnTo>
                    <a:lnTo>
                      <a:pt x="3870" y="1896"/>
                    </a:lnTo>
                    <a:lnTo>
                      <a:pt x="3870" y="1896"/>
                    </a:lnTo>
                    <a:lnTo>
                      <a:pt x="3868" y="1857"/>
                    </a:lnTo>
                    <a:lnTo>
                      <a:pt x="3867" y="1816"/>
                    </a:lnTo>
                    <a:lnTo>
                      <a:pt x="3865" y="1776"/>
                    </a:lnTo>
                    <a:lnTo>
                      <a:pt x="3861" y="1736"/>
                    </a:lnTo>
                    <a:lnTo>
                      <a:pt x="3852" y="1655"/>
                    </a:lnTo>
                    <a:lnTo>
                      <a:pt x="3843" y="1575"/>
                    </a:lnTo>
                    <a:lnTo>
                      <a:pt x="3834" y="1495"/>
                    </a:lnTo>
                    <a:lnTo>
                      <a:pt x="3827" y="1415"/>
                    </a:lnTo>
                    <a:lnTo>
                      <a:pt x="3824" y="1374"/>
                    </a:lnTo>
                    <a:lnTo>
                      <a:pt x="3822" y="1334"/>
                    </a:lnTo>
                    <a:lnTo>
                      <a:pt x="3822" y="1294"/>
                    </a:lnTo>
                    <a:lnTo>
                      <a:pt x="3823" y="1254"/>
                    </a:lnTo>
                    <a:lnTo>
                      <a:pt x="3793" y="1202"/>
                    </a:lnTo>
                    <a:lnTo>
                      <a:pt x="3793" y="1202"/>
                    </a:lnTo>
                    <a:lnTo>
                      <a:pt x="3786" y="1184"/>
                    </a:lnTo>
                    <a:lnTo>
                      <a:pt x="3778" y="1167"/>
                    </a:lnTo>
                    <a:lnTo>
                      <a:pt x="3767" y="1149"/>
                    </a:lnTo>
                    <a:lnTo>
                      <a:pt x="3757" y="1132"/>
                    </a:lnTo>
                    <a:lnTo>
                      <a:pt x="3734" y="1096"/>
                    </a:lnTo>
                    <a:lnTo>
                      <a:pt x="3707" y="1060"/>
                    </a:lnTo>
                    <a:lnTo>
                      <a:pt x="3678" y="1024"/>
                    </a:lnTo>
                    <a:lnTo>
                      <a:pt x="3647" y="989"/>
                    </a:lnTo>
                    <a:lnTo>
                      <a:pt x="3613" y="954"/>
                    </a:lnTo>
                    <a:lnTo>
                      <a:pt x="3578" y="920"/>
                    </a:lnTo>
                    <a:lnTo>
                      <a:pt x="3541" y="886"/>
                    </a:lnTo>
                    <a:lnTo>
                      <a:pt x="3504" y="854"/>
                    </a:lnTo>
                    <a:lnTo>
                      <a:pt x="3466" y="823"/>
                    </a:lnTo>
                    <a:lnTo>
                      <a:pt x="3429" y="793"/>
                    </a:lnTo>
                    <a:lnTo>
                      <a:pt x="3392" y="765"/>
                    </a:lnTo>
                    <a:lnTo>
                      <a:pt x="3356" y="740"/>
                    </a:lnTo>
                    <a:lnTo>
                      <a:pt x="3320" y="715"/>
                    </a:lnTo>
                    <a:lnTo>
                      <a:pt x="3288" y="693"/>
                    </a:lnTo>
                    <a:lnTo>
                      <a:pt x="3288" y="693"/>
                    </a:lnTo>
                    <a:lnTo>
                      <a:pt x="3267" y="680"/>
                    </a:lnTo>
                    <a:lnTo>
                      <a:pt x="3247" y="670"/>
                    </a:lnTo>
                    <a:lnTo>
                      <a:pt x="3225" y="662"/>
                    </a:lnTo>
                    <a:lnTo>
                      <a:pt x="3203" y="654"/>
                    </a:lnTo>
                    <a:lnTo>
                      <a:pt x="3203" y="654"/>
                    </a:lnTo>
                    <a:lnTo>
                      <a:pt x="3169" y="642"/>
                    </a:lnTo>
                    <a:lnTo>
                      <a:pt x="3138" y="629"/>
                    </a:lnTo>
                    <a:lnTo>
                      <a:pt x="3106" y="616"/>
                    </a:lnTo>
                    <a:lnTo>
                      <a:pt x="3075" y="601"/>
                    </a:lnTo>
                    <a:lnTo>
                      <a:pt x="3013" y="571"/>
                    </a:lnTo>
                    <a:lnTo>
                      <a:pt x="2951" y="540"/>
                    </a:lnTo>
                    <a:lnTo>
                      <a:pt x="2951" y="540"/>
                    </a:lnTo>
                    <a:lnTo>
                      <a:pt x="2837" y="487"/>
                    </a:lnTo>
                    <a:lnTo>
                      <a:pt x="2780" y="462"/>
                    </a:lnTo>
                    <a:lnTo>
                      <a:pt x="2723" y="436"/>
                    </a:lnTo>
                    <a:lnTo>
                      <a:pt x="2723" y="436"/>
                    </a:lnTo>
                    <a:lnTo>
                      <a:pt x="2706" y="429"/>
                    </a:lnTo>
                    <a:lnTo>
                      <a:pt x="2687" y="423"/>
                    </a:lnTo>
                    <a:lnTo>
                      <a:pt x="2668" y="416"/>
                    </a:lnTo>
                    <a:lnTo>
                      <a:pt x="2660" y="412"/>
                    </a:lnTo>
                    <a:lnTo>
                      <a:pt x="2653" y="408"/>
                    </a:lnTo>
                    <a:lnTo>
                      <a:pt x="2653" y="408"/>
                    </a:lnTo>
                    <a:lnTo>
                      <a:pt x="2646" y="402"/>
                    </a:lnTo>
                    <a:lnTo>
                      <a:pt x="2639" y="396"/>
                    </a:lnTo>
                    <a:lnTo>
                      <a:pt x="2628" y="384"/>
                    </a:lnTo>
                    <a:lnTo>
                      <a:pt x="2617" y="367"/>
                    </a:lnTo>
                    <a:lnTo>
                      <a:pt x="2607" y="351"/>
                    </a:lnTo>
                    <a:lnTo>
                      <a:pt x="2589" y="316"/>
                    </a:lnTo>
                    <a:lnTo>
                      <a:pt x="2581" y="300"/>
                    </a:lnTo>
                    <a:lnTo>
                      <a:pt x="2572" y="286"/>
                    </a:lnTo>
                    <a:lnTo>
                      <a:pt x="2572" y="286"/>
                    </a:lnTo>
                    <a:lnTo>
                      <a:pt x="2555" y="256"/>
                    </a:lnTo>
                    <a:lnTo>
                      <a:pt x="2534" y="225"/>
                    </a:lnTo>
                    <a:lnTo>
                      <a:pt x="2513" y="194"/>
                    </a:lnTo>
                    <a:lnTo>
                      <a:pt x="2493" y="161"/>
                    </a:lnTo>
                    <a:lnTo>
                      <a:pt x="2473" y="129"/>
                    </a:lnTo>
                    <a:lnTo>
                      <a:pt x="2456" y="96"/>
                    </a:lnTo>
                    <a:lnTo>
                      <a:pt x="2449" y="79"/>
                    </a:lnTo>
                    <a:lnTo>
                      <a:pt x="2442" y="63"/>
                    </a:lnTo>
                    <a:lnTo>
                      <a:pt x="2437" y="46"/>
                    </a:lnTo>
                    <a:lnTo>
                      <a:pt x="2433" y="29"/>
                    </a:lnTo>
                    <a:lnTo>
                      <a:pt x="2415" y="22"/>
                    </a:lnTo>
                    <a:lnTo>
                      <a:pt x="2415" y="22"/>
                    </a:lnTo>
                    <a:lnTo>
                      <a:pt x="2399" y="17"/>
                    </a:lnTo>
                    <a:lnTo>
                      <a:pt x="2383" y="13"/>
                    </a:lnTo>
                    <a:lnTo>
                      <a:pt x="2366" y="9"/>
                    </a:lnTo>
                    <a:lnTo>
                      <a:pt x="2349" y="6"/>
                    </a:lnTo>
                    <a:lnTo>
                      <a:pt x="2314" y="1"/>
                    </a:lnTo>
                    <a:lnTo>
                      <a:pt x="2279" y="0"/>
                    </a:lnTo>
                    <a:lnTo>
                      <a:pt x="2244" y="0"/>
                    </a:lnTo>
                    <a:lnTo>
                      <a:pt x="2208" y="2"/>
                    </a:lnTo>
                    <a:lnTo>
                      <a:pt x="2175" y="6"/>
                    </a:lnTo>
                    <a:lnTo>
                      <a:pt x="2141" y="10"/>
                    </a:lnTo>
                    <a:lnTo>
                      <a:pt x="2141" y="10"/>
                    </a:lnTo>
                    <a:lnTo>
                      <a:pt x="2005" y="28"/>
                    </a:lnTo>
                    <a:lnTo>
                      <a:pt x="1939" y="38"/>
                    </a:lnTo>
                    <a:lnTo>
                      <a:pt x="1905" y="44"/>
                    </a:lnTo>
                    <a:lnTo>
                      <a:pt x="1872" y="50"/>
                    </a:lnTo>
                    <a:lnTo>
                      <a:pt x="1872" y="50"/>
                    </a:lnTo>
                    <a:lnTo>
                      <a:pt x="1801" y="64"/>
                    </a:lnTo>
                    <a:lnTo>
                      <a:pt x="1766" y="72"/>
                    </a:lnTo>
                    <a:lnTo>
                      <a:pt x="1731" y="81"/>
                    </a:lnTo>
                    <a:lnTo>
                      <a:pt x="1731" y="81"/>
                    </a:lnTo>
                    <a:lnTo>
                      <a:pt x="1703" y="88"/>
                    </a:lnTo>
                    <a:lnTo>
                      <a:pt x="1675" y="94"/>
                    </a:lnTo>
                    <a:lnTo>
                      <a:pt x="1661" y="99"/>
                    </a:lnTo>
                    <a:lnTo>
                      <a:pt x="1647" y="103"/>
                    </a:lnTo>
                    <a:lnTo>
                      <a:pt x="1635" y="109"/>
                    </a:lnTo>
                    <a:lnTo>
                      <a:pt x="1624" y="117"/>
                    </a:lnTo>
                    <a:lnTo>
                      <a:pt x="1614" y="132"/>
                    </a:lnTo>
                    <a:lnTo>
                      <a:pt x="1614" y="132"/>
                    </a:lnTo>
                    <a:lnTo>
                      <a:pt x="1612" y="149"/>
                    </a:lnTo>
                    <a:lnTo>
                      <a:pt x="1611" y="165"/>
                    </a:lnTo>
                    <a:lnTo>
                      <a:pt x="1608" y="180"/>
                    </a:lnTo>
                    <a:lnTo>
                      <a:pt x="1603" y="196"/>
                    </a:lnTo>
                    <a:lnTo>
                      <a:pt x="1599" y="211"/>
                    </a:lnTo>
                    <a:lnTo>
                      <a:pt x="1593" y="225"/>
                    </a:lnTo>
                    <a:lnTo>
                      <a:pt x="1580" y="255"/>
                    </a:lnTo>
                    <a:lnTo>
                      <a:pt x="1565" y="282"/>
                    </a:lnTo>
                    <a:lnTo>
                      <a:pt x="1549" y="310"/>
                    </a:lnTo>
                    <a:lnTo>
                      <a:pt x="1515" y="364"/>
                    </a:lnTo>
                    <a:lnTo>
                      <a:pt x="1515" y="364"/>
                    </a:lnTo>
                    <a:lnTo>
                      <a:pt x="1508" y="377"/>
                    </a:lnTo>
                    <a:lnTo>
                      <a:pt x="1501" y="389"/>
                    </a:lnTo>
                    <a:lnTo>
                      <a:pt x="1488" y="417"/>
                    </a:lnTo>
                    <a:lnTo>
                      <a:pt x="1480" y="430"/>
                    </a:lnTo>
                    <a:lnTo>
                      <a:pt x="1472" y="443"/>
                    </a:lnTo>
                    <a:lnTo>
                      <a:pt x="1463" y="453"/>
                    </a:lnTo>
                    <a:lnTo>
                      <a:pt x="1452" y="464"/>
                    </a:lnTo>
                    <a:lnTo>
                      <a:pt x="1452" y="464"/>
                    </a:lnTo>
                    <a:lnTo>
                      <a:pt x="1441" y="471"/>
                    </a:lnTo>
                    <a:lnTo>
                      <a:pt x="1428" y="478"/>
                    </a:lnTo>
                    <a:lnTo>
                      <a:pt x="1413" y="483"/>
                    </a:lnTo>
                    <a:lnTo>
                      <a:pt x="1398" y="487"/>
                    </a:lnTo>
                    <a:lnTo>
                      <a:pt x="1366" y="495"/>
                    </a:lnTo>
                    <a:lnTo>
                      <a:pt x="1337" y="502"/>
                    </a:lnTo>
                    <a:lnTo>
                      <a:pt x="1337" y="502"/>
                    </a:lnTo>
                    <a:lnTo>
                      <a:pt x="1320" y="508"/>
                    </a:lnTo>
                    <a:lnTo>
                      <a:pt x="1302" y="513"/>
                    </a:lnTo>
                    <a:lnTo>
                      <a:pt x="1269" y="526"/>
                    </a:lnTo>
                    <a:lnTo>
                      <a:pt x="1235" y="538"/>
                    </a:lnTo>
                    <a:lnTo>
                      <a:pt x="1201" y="550"/>
                    </a:lnTo>
                    <a:lnTo>
                      <a:pt x="1201" y="550"/>
                    </a:lnTo>
                    <a:lnTo>
                      <a:pt x="1172" y="559"/>
                    </a:lnTo>
                    <a:lnTo>
                      <a:pt x="1143" y="567"/>
                    </a:lnTo>
                    <a:lnTo>
                      <a:pt x="1086" y="583"/>
                    </a:lnTo>
                    <a:lnTo>
                      <a:pt x="1028" y="598"/>
                    </a:lnTo>
                    <a:lnTo>
                      <a:pt x="972" y="613"/>
                    </a:lnTo>
                    <a:lnTo>
                      <a:pt x="945" y="621"/>
                    </a:lnTo>
                    <a:lnTo>
                      <a:pt x="917" y="631"/>
                    </a:lnTo>
                    <a:lnTo>
                      <a:pt x="890" y="642"/>
                    </a:lnTo>
                    <a:lnTo>
                      <a:pt x="863" y="654"/>
                    </a:lnTo>
                    <a:lnTo>
                      <a:pt x="837" y="666"/>
                    </a:lnTo>
                    <a:lnTo>
                      <a:pt x="811" y="682"/>
                    </a:lnTo>
                    <a:lnTo>
                      <a:pt x="785" y="698"/>
                    </a:lnTo>
                    <a:lnTo>
                      <a:pt x="761" y="715"/>
                    </a:lnTo>
                    <a:lnTo>
                      <a:pt x="761" y="715"/>
                    </a:lnTo>
                    <a:lnTo>
                      <a:pt x="708" y="756"/>
                    </a:lnTo>
                    <a:lnTo>
                      <a:pt x="683" y="775"/>
                    </a:lnTo>
                    <a:lnTo>
                      <a:pt x="660" y="794"/>
                    </a:lnTo>
                    <a:lnTo>
                      <a:pt x="638" y="815"/>
                    </a:lnTo>
                    <a:lnTo>
                      <a:pt x="617" y="837"/>
                    </a:lnTo>
                    <a:lnTo>
                      <a:pt x="607" y="850"/>
                    </a:lnTo>
                    <a:lnTo>
                      <a:pt x="597" y="863"/>
                    </a:lnTo>
                    <a:lnTo>
                      <a:pt x="588" y="877"/>
                    </a:lnTo>
                    <a:lnTo>
                      <a:pt x="579" y="892"/>
                    </a:lnTo>
                    <a:lnTo>
                      <a:pt x="579" y="892"/>
                    </a:lnTo>
                    <a:lnTo>
                      <a:pt x="568" y="908"/>
                    </a:lnTo>
                    <a:lnTo>
                      <a:pt x="555" y="925"/>
                    </a:lnTo>
                    <a:lnTo>
                      <a:pt x="530" y="956"/>
                    </a:lnTo>
                    <a:lnTo>
                      <a:pt x="505" y="988"/>
                    </a:lnTo>
                    <a:lnTo>
                      <a:pt x="493" y="1004"/>
                    </a:lnTo>
                    <a:lnTo>
                      <a:pt x="482" y="1020"/>
                    </a:lnTo>
                    <a:lnTo>
                      <a:pt x="482" y="1020"/>
                    </a:lnTo>
                    <a:lnTo>
                      <a:pt x="476" y="1031"/>
                    </a:lnTo>
                    <a:lnTo>
                      <a:pt x="471" y="1041"/>
                    </a:lnTo>
                    <a:lnTo>
                      <a:pt x="462" y="1063"/>
                    </a:lnTo>
                    <a:lnTo>
                      <a:pt x="456" y="1085"/>
                    </a:lnTo>
                    <a:lnTo>
                      <a:pt x="446" y="1107"/>
                    </a:lnTo>
                    <a:lnTo>
                      <a:pt x="446" y="1107"/>
                    </a:lnTo>
                    <a:lnTo>
                      <a:pt x="437" y="1133"/>
                    </a:lnTo>
                    <a:lnTo>
                      <a:pt x="423" y="1164"/>
                    </a:lnTo>
                    <a:lnTo>
                      <a:pt x="389" y="1238"/>
                    </a:lnTo>
                    <a:lnTo>
                      <a:pt x="356" y="1312"/>
                    </a:lnTo>
                    <a:lnTo>
                      <a:pt x="342" y="1346"/>
                    </a:lnTo>
                    <a:lnTo>
                      <a:pt x="330" y="1375"/>
                    </a:lnTo>
                    <a:lnTo>
                      <a:pt x="330" y="1375"/>
                    </a:lnTo>
                    <a:lnTo>
                      <a:pt x="313" y="1420"/>
                    </a:lnTo>
                    <a:lnTo>
                      <a:pt x="296" y="1467"/>
                    </a:lnTo>
                    <a:lnTo>
                      <a:pt x="281" y="1515"/>
                    </a:lnTo>
                    <a:lnTo>
                      <a:pt x="267" y="1563"/>
                    </a:lnTo>
                    <a:lnTo>
                      <a:pt x="253" y="1612"/>
                    </a:lnTo>
                    <a:lnTo>
                      <a:pt x="241" y="1662"/>
                    </a:lnTo>
                    <a:lnTo>
                      <a:pt x="229" y="1712"/>
                    </a:lnTo>
                    <a:lnTo>
                      <a:pt x="219" y="1762"/>
                    </a:lnTo>
                    <a:lnTo>
                      <a:pt x="219" y="1762"/>
                    </a:lnTo>
                    <a:lnTo>
                      <a:pt x="205" y="1836"/>
                    </a:lnTo>
                    <a:lnTo>
                      <a:pt x="191" y="1909"/>
                    </a:lnTo>
                    <a:lnTo>
                      <a:pt x="178" y="1982"/>
                    </a:lnTo>
                    <a:lnTo>
                      <a:pt x="167" y="2056"/>
                    </a:lnTo>
                    <a:lnTo>
                      <a:pt x="145" y="2203"/>
                    </a:lnTo>
                    <a:lnTo>
                      <a:pt x="127" y="2352"/>
                    </a:lnTo>
                    <a:lnTo>
                      <a:pt x="127" y="2352"/>
                    </a:lnTo>
                    <a:lnTo>
                      <a:pt x="121" y="2396"/>
                    </a:lnTo>
                    <a:lnTo>
                      <a:pt x="115" y="2440"/>
                    </a:lnTo>
                    <a:lnTo>
                      <a:pt x="102" y="2526"/>
                    </a:lnTo>
                    <a:lnTo>
                      <a:pt x="97" y="2569"/>
                    </a:lnTo>
                    <a:lnTo>
                      <a:pt x="91" y="2612"/>
                    </a:lnTo>
                    <a:lnTo>
                      <a:pt x="87" y="2656"/>
                    </a:lnTo>
                    <a:lnTo>
                      <a:pt x="84" y="2700"/>
                    </a:lnTo>
                    <a:lnTo>
                      <a:pt x="84" y="2700"/>
                    </a:lnTo>
                    <a:lnTo>
                      <a:pt x="80" y="2753"/>
                    </a:lnTo>
                    <a:lnTo>
                      <a:pt x="74" y="2818"/>
                    </a:lnTo>
                    <a:lnTo>
                      <a:pt x="70" y="2882"/>
                    </a:lnTo>
                    <a:lnTo>
                      <a:pt x="68" y="2911"/>
                    </a:lnTo>
                    <a:lnTo>
                      <a:pt x="68" y="2934"/>
                    </a:lnTo>
                    <a:lnTo>
                      <a:pt x="68" y="2934"/>
                    </a:lnTo>
                    <a:lnTo>
                      <a:pt x="66" y="2983"/>
                    </a:lnTo>
                    <a:lnTo>
                      <a:pt x="64" y="3032"/>
                    </a:lnTo>
                    <a:lnTo>
                      <a:pt x="61" y="3081"/>
                    </a:lnTo>
                    <a:lnTo>
                      <a:pt x="57" y="3131"/>
                    </a:lnTo>
                    <a:lnTo>
                      <a:pt x="48" y="3228"/>
                    </a:lnTo>
                    <a:lnTo>
                      <a:pt x="44" y="3277"/>
                    </a:lnTo>
                    <a:lnTo>
                      <a:pt x="41" y="3326"/>
                    </a:lnTo>
                    <a:lnTo>
                      <a:pt x="41" y="3326"/>
                    </a:lnTo>
                    <a:lnTo>
                      <a:pt x="36" y="3427"/>
                    </a:lnTo>
                    <a:lnTo>
                      <a:pt x="34" y="3527"/>
                    </a:lnTo>
                    <a:lnTo>
                      <a:pt x="32" y="3626"/>
                    </a:lnTo>
                    <a:lnTo>
                      <a:pt x="29" y="3724"/>
                    </a:lnTo>
                    <a:lnTo>
                      <a:pt x="29" y="3724"/>
                    </a:lnTo>
                    <a:lnTo>
                      <a:pt x="25" y="3836"/>
                    </a:lnTo>
                    <a:lnTo>
                      <a:pt x="21" y="3949"/>
                    </a:lnTo>
                    <a:lnTo>
                      <a:pt x="16" y="4174"/>
                    </a:lnTo>
                    <a:lnTo>
                      <a:pt x="14" y="4287"/>
                    </a:lnTo>
                    <a:lnTo>
                      <a:pt x="11" y="4400"/>
                    </a:lnTo>
                    <a:lnTo>
                      <a:pt x="6" y="4513"/>
                    </a:lnTo>
                    <a:lnTo>
                      <a:pt x="0" y="4626"/>
                    </a:lnTo>
                    <a:lnTo>
                      <a:pt x="32" y="4623"/>
                    </a:lnTo>
                    <a:lnTo>
                      <a:pt x="32" y="4623"/>
                    </a:lnTo>
                    <a:lnTo>
                      <a:pt x="66" y="4630"/>
                    </a:lnTo>
                    <a:lnTo>
                      <a:pt x="100" y="4639"/>
                    </a:lnTo>
                    <a:lnTo>
                      <a:pt x="170" y="4657"/>
                    </a:lnTo>
                    <a:lnTo>
                      <a:pt x="239" y="4675"/>
                    </a:lnTo>
                    <a:lnTo>
                      <a:pt x="310" y="4693"/>
                    </a:lnTo>
                    <a:lnTo>
                      <a:pt x="346" y="4701"/>
                    </a:lnTo>
                    <a:lnTo>
                      <a:pt x="382" y="4709"/>
                    </a:lnTo>
                    <a:lnTo>
                      <a:pt x="419" y="4716"/>
                    </a:lnTo>
                    <a:lnTo>
                      <a:pt x="457" y="4723"/>
                    </a:lnTo>
                    <a:lnTo>
                      <a:pt x="494" y="4728"/>
                    </a:lnTo>
                    <a:lnTo>
                      <a:pt x="531" y="4732"/>
                    </a:lnTo>
                    <a:lnTo>
                      <a:pt x="571" y="4734"/>
                    </a:lnTo>
                    <a:lnTo>
                      <a:pt x="609" y="4735"/>
                    </a:lnTo>
                    <a:lnTo>
                      <a:pt x="629" y="4754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97" name="Freeform 42">
                <a:extLst>
                  <a:ext uri="{FF2B5EF4-FFF2-40B4-BE49-F238E27FC236}">
                    <a16:creationId xmlns:a16="http://schemas.microsoft.com/office/drawing/2014/main" id="{34284612-AC6D-8EA2-742A-20C7391A835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16" y="3413"/>
                <a:ext cx="1" cy="12"/>
              </a:xfrm>
              <a:custGeom>
                <a:avLst/>
                <a:gdLst>
                  <a:gd name="T0" fmla="*/ 3 w 3"/>
                  <a:gd name="T1" fmla="*/ 0 h 34"/>
                  <a:gd name="T2" fmla="*/ 3 w 3"/>
                  <a:gd name="T3" fmla="*/ 0 h 34"/>
                  <a:gd name="T4" fmla="*/ 3 w 3"/>
                  <a:gd name="T5" fmla="*/ 34 h 34"/>
                  <a:gd name="T6" fmla="*/ 3 w 3"/>
                  <a:gd name="T7" fmla="*/ 34 h 34"/>
                  <a:gd name="T8" fmla="*/ 0 w 3"/>
                  <a:gd name="T9" fmla="*/ 1 h 34"/>
                  <a:gd name="T10" fmla="*/ 3 w 3"/>
                  <a:gd name="T11" fmla="*/ 0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" h="34">
                    <a:moveTo>
                      <a:pt x="3" y="0"/>
                    </a:moveTo>
                    <a:lnTo>
                      <a:pt x="3" y="0"/>
                    </a:lnTo>
                    <a:lnTo>
                      <a:pt x="3" y="34"/>
                    </a:lnTo>
                    <a:lnTo>
                      <a:pt x="3" y="34"/>
                    </a:lnTo>
                    <a:lnTo>
                      <a:pt x="0" y="1"/>
                    </a:lnTo>
                    <a:lnTo>
                      <a:pt x="3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98" name="Freeform 43">
                <a:extLst>
                  <a:ext uri="{FF2B5EF4-FFF2-40B4-BE49-F238E27FC236}">
                    <a16:creationId xmlns:a16="http://schemas.microsoft.com/office/drawing/2014/main" id="{36750BBE-2212-7AAE-BE23-58FB93483BF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12" y="1255"/>
                <a:ext cx="729" cy="420"/>
              </a:xfrm>
              <a:custGeom>
                <a:avLst/>
                <a:gdLst>
                  <a:gd name="T0" fmla="*/ 1516 w 2187"/>
                  <a:gd name="T1" fmla="*/ 441 h 1260"/>
                  <a:gd name="T2" fmla="*/ 1514 w 2187"/>
                  <a:gd name="T3" fmla="*/ 413 h 1260"/>
                  <a:gd name="T4" fmla="*/ 1507 w 2187"/>
                  <a:gd name="T5" fmla="*/ 267 h 1260"/>
                  <a:gd name="T6" fmla="*/ 1500 w 2187"/>
                  <a:gd name="T7" fmla="*/ 176 h 1260"/>
                  <a:gd name="T8" fmla="*/ 1474 w 2187"/>
                  <a:gd name="T9" fmla="*/ 102 h 1260"/>
                  <a:gd name="T10" fmla="*/ 1437 w 2187"/>
                  <a:gd name="T11" fmla="*/ 67 h 1260"/>
                  <a:gd name="T12" fmla="*/ 1349 w 2187"/>
                  <a:gd name="T13" fmla="*/ 23 h 1260"/>
                  <a:gd name="T14" fmla="*/ 1248 w 2187"/>
                  <a:gd name="T15" fmla="*/ 5 h 1260"/>
                  <a:gd name="T16" fmla="*/ 1096 w 2187"/>
                  <a:gd name="T17" fmla="*/ 0 h 1260"/>
                  <a:gd name="T18" fmla="*/ 952 w 2187"/>
                  <a:gd name="T19" fmla="*/ 2 h 1260"/>
                  <a:gd name="T20" fmla="*/ 819 w 2187"/>
                  <a:gd name="T21" fmla="*/ 20 h 1260"/>
                  <a:gd name="T22" fmla="*/ 716 w 2187"/>
                  <a:gd name="T23" fmla="*/ 55 h 1260"/>
                  <a:gd name="T24" fmla="*/ 669 w 2187"/>
                  <a:gd name="T25" fmla="*/ 87 h 1260"/>
                  <a:gd name="T26" fmla="*/ 628 w 2187"/>
                  <a:gd name="T27" fmla="*/ 143 h 1260"/>
                  <a:gd name="T28" fmla="*/ 622 w 2187"/>
                  <a:gd name="T29" fmla="*/ 372 h 1260"/>
                  <a:gd name="T30" fmla="*/ 618 w 2187"/>
                  <a:gd name="T31" fmla="*/ 509 h 1260"/>
                  <a:gd name="T32" fmla="*/ 553 w 2187"/>
                  <a:gd name="T33" fmla="*/ 543 h 1260"/>
                  <a:gd name="T34" fmla="*/ 367 w 2187"/>
                  <a:gd name="T35" fmla="*/ 590 h 1260"/>
                  <a:gd name="T36" fmla="*/ 222 w 2187"/>
                  <a:gd name="T37" fmla="*/ 635 h 1260"/>
                  <a:gd name="T38" fmla="*/ 129 w 2187"/>
                  <a:gd name="T39" fmla="*/ 680 h 1260"/>
                  <a:gd name="T40" fmla="*/ 70 w 2187"/>
                  <a:gd name="T41" fmla="*/ 724 h 1260"/>
                  <a:gd name="T42" fmla="*/ 28 w 2187"/>
                  <a:gd name="T43" fmla="*/ 769 h 1260"/>
                  <a:gd name="T44" fmla="*/ 6 w 2187"/>
                  <a:gd name="T45" fmla="*/ 808 h 1260"/>
                  <a:gd name="T46" fmla="*/ 0 w 2187"/>
                  <a:gd name="T47" fmla="*/ 863 h 1260"/>
                  <a:gd name="T48" fmla="*/ 7 w 2187"/>
                  <a:gd name="T49" fmla="*/ 942 h 1260"/>
                  <a:gd name="T50" fmla="*/ 25 w 2187"/>
                  <a:gd name="T51" fmla="*/ 1004 h 1260"/>
                  <a:gd name="T52" fmla="*/ 60 w 2187"/>
                  <a:gd name="T53" fmla="*/ 1055 h 1260"/>
                  <a:gd name="T54" fmla="*/ 130 w 2187"/>
                  <a:gd name="T55" fmla="*/ 1118 h 1260"/>
                  <a:gd name="T56" fmla="*/ 218 w 2187"/>
                  <a:gd name="T57" fmla="*/ 1171 h 1260"/>
                  <a:gd name="T58" fmla="*/ 335 w 2187"/>
                  <a:gd name="T59" fmla="*/ 1213 h 1260"/>
                  <a:gd name="T60" fmla="*/ 498 w 2187"/>
                  <a:gd name="T61" fmla="*/ 1251 h 1260"/>
                  <a:gd name="T62" fmla="*/ 660 w 2187"/>
                  <a:gd name="T63" fmla="*/ 1259 h 1260"/>
                  <a:gd name="T64" fmla="*/ 1264 w 2187"/>
                  <a:gd name="T65" fmla="*/ 1249 h 1260"/>
                  <a:gd name="T66" fmla="*/ 1530 w 2187"/>
                  <a:gd name="T67" fmla="*/ 1246 h 1260"/>
                  <a:gd name="T68" fmla="*/ 1617 w 2187"/>
                  <a:gd name="T69" fmla="*/ 1244 h 1260"/>
                  <a:gd name="T70" fmla="*/ 1675 w 2187"/>
                  <a:gd name="T71" fmla="*/ 1230 h 1260"/>
                  <a:gd name="T72" fmla="*/ 1843 w 2187"/>
                  <a:gd name="T73" fmla="*/ 1204 h 1260"/>
                  <a:gd name="T74" fmla="*/ 1925 w 2187"/>
                  <a:gd name="T75" fmla="*/ 1176 h 1260"/>
                  <a:gd name="T76" fmla="*/ 2041 w 2187"/>
                  <a:gd name="T77" fmla="*/ 1102 h 1260"/>
                  <a:gd name="T78" fmla="*/ 2112 w 2187"/>
                  <a:gd name="T79" fmla="*/ 1039 h 1260"/>
                  <a:gd name="T80" fmla="*/ 2147 w 2187"/>
                  <a:gd name="T81" fmla="*/ 984 h 1260"/>
                  <a:gd name="T82" fmla="*/ 2178 w 2187"/>
                  <a:gd name="T83" fmla="*/ 925 h 1260"/>
                  <a:gd name="T84" fmla="*/ 2187 w 2187"/>
                  <a:gd name="T85" fmla="*/ 859 h 1260"/>
                  <a:gd name="T86" fmla="*/ 2181 w 2187"/>
                  <a:gd name="T87" fmla="*/ 803 h 1260"/>
                  <a:gd name="T88" fmla="*/ 2162 w 2187"/>
                  <a:gd name="T89" fmla="*/ 761 h 1260"/>
                  <a:gd name="T90" fmla="*/ 2101 w 2187"/>
                  <a:gd name="T91" fmla="*/ 683 h 1260"/>
                  <a:gd name="T92" fmla="*/ 2056 w 2187"/>
                  <a:gd name="T93" fmla="*/ 648 h 1260"/>
                  <a:gd name="T94" fmla="*/ 1994 w 2187"/>
                  <a:gd name="T95" fmla="*/ 618 h 1260"/>
                  <a:gd name="T96" fmla="*/ 1806 w 2187"/>
                  <a:gd name="T97" fmla="*/ 555 h 1260"/>
                  <a:gd name="T98" fmla="*/ 1677 w 2187"/>
                  <a:gd name="T99" fmla="*/ 523 h 1260"/>
                  <a:gd name="T100" fmla="*/ 1524 w 2187"/>
                  <a:gd name="T101" fmla="*/ 509 h 12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2187" h="1260">
                    <a:moveTo>
                      <a:pt x="1517" y="477"/>
                    </a:moveTo>
                    <a:lnTo>
                      <a:pt x="1517" y="477"/>
                    </a:lnTo>
                    <a:lnTo>
                      <a:pt x="1517" y="454"/>
                    </a:lnTo>
                    <a:lnTo>
                      <a:pt x="1516" y="441"/>
                    </a:lnTo>
                    <a:lnTo>
                      <a:pt x="1515" y="436"/>
                    </a:lnTo>
                    <a:lnTo>
                      <a:pt x="1513" y="430"/>
                    </a:lnTo>
                    <a:lnTo>
                      <a:pt x="1514" y="413"/>
                    </a:lnTo>
                    <a:lnTo>
                      <a:pt x="1514" y="413"/>
                    </a:lnTo>
                    <a:lnTo>
                      <a:pt x="1512" y="395"/>
                    </a:lnTo>
                    <a:lnTo>
                      <a:pt x="1510" y="379"/>
                    </a:lnTo>
                    <a:lnTo>
                      <a:pt x="1508" y="343"/>
                    </a:lnTo>
                    <a:lnTo>
                      <a:pt x="1507" y="267"/>
                    </a:lnTo>
                    <a:lnTo>
                      <a:pt x="1506" y="230"/>
                    </a:lnTo>
                    <a:lnTo>
                      <a:pt x="1505" y="212"/>
                    </a:lnTo>
                    <a:lnTo>
                      <a:pt x="1503" y="193"/>
                    </a:lnTo>
                    <a:lnTo>
                      <a:pt x="1500" y="176"/>
                    </a:lnTo>
                    <a:lnTo>
                      <a:pt x="1497" y="159"/>
                    </a:lnTo>
                    <a:lnTo>
                      <a:pt x="1492" y="143"/>
                    </a:lnTo>
                    <a:lnTo>
                      <a:pt x="1486" y="127"/>
                    </a:lnTo>
                    <a:lnTo>
                      <a:pt x="1474" y="102"/>
                    </a:lnTo>
                    <a:lnTo>
                      <a:pt x="1474" y="102"/>
                    </a:lnTo>
                    <a:lnTo>
                      <a:pt x="1465" y="93"/>
                    </a:lnTo>
                    <a:lnTo>
                      <a:pt x="1456" y="84"/>
                    </a:lnTo>
                    <a:lnTo>
                      <a:pt x="1437" y="67"/>
                    </a:lnTo>
                    <a:lnTo>
                      <a:pt x="1416" y="53"/>
                    </a:lnTo>
                    <a:lnTo>
                      <a:pt x="1395" y="42"/>
                    </a:lnTo>
                    <a:lnTo>
                      <a:pt x="1372" y="31"/>
                    </a:lnTo>
                    <a:lnTo>
                      <a:pt x="1349" y="23"/>
                    </a:lnTo>
                    <a:lnTo>
                      <a:pt x="1323" y="16"/>
                    </a:lnTo>
                    <a:lnTo>
                      <a:pt x="1299" y="11"/>
                    </a:lnTo>
                    <a:lnTo>
                      <a:pt x="1273" y="7"/>
                    </a:lnTo>
                    <a:lnTo>
                      <a:pt x="1248" y="5"/>
                    </a:lnTo>
                    <a:lnTo>
                      <a:pt x="1222" y="2"/>
                    </a:lnTo>
                    <a:lnTo>
                      <a:pt x="1196" y="1"/>
                    </a:lnTo>
                    <a:lnTo>
                      <a:pt x="1145" y="0"/>
                    </a:lnTo>
                    <a:lnTo>
                      <a:pt x="1096" y="0"/>
                    </a:lnTo>
                    <a:lnTo>
                      <a:pt x="1096" y="0"/>
                    </a:lnTo>
                    <a:lnTo>
                      <a:pt x="1045" y="0"/>
                    </a:lnTo>
                    <a:lnTo>
                      <a:pt x="984" y="1"/>
                    </a:lnTo>
                    <a:lnTo>
                      <a:pt x="952" y="2"/>
                    </a:lnTo>
                    <a:lnTo>
                      <a:pt x="919" y="6"/>
                    </a:lnTo>
                    <a:lnTo>
                      <a:pt x="886" y="9"/>
                    </a:lnTo>
                    <a:lnTo>
                      <a:pt x="852" y="14"/>
                    </a:lnTo>
                    <a:lnTo>
                      <a:pt x="819" y="20"/>
                    </a:lnTo>
                    <a:lnTo>
                      <a:pt x="788" y="27"/>
                    </a:lnTo>
                    <a:lnTo>
                      <a:pt x="758" y="37"/>
                    </a:lnTo>
                    <a:lnTo>
                      <a:pt x="730" y="49"/>
                    </a:lnTo>
                    <a:lnTo>
                      <a:pt x="716" y="55"/>
                    </a:lnTo>
                    <a:lnTo>
                      <a:pt x="703" y="62"/>
                    </a:lnTo>
                    <a:lnTo>
                      <a:pt x="692" y="70"/>
                    </a:lnTo>
                    <a:lnTo>
                      <a:pt x="680" y="78"/>
                    </a:lnTo>
                    <a:lnTo>
                      <a:pt x="669" y="87"/>
                    </a:lnTo>
                    <a:lnTo>
                      <a:pt x="660" y="96"/>
                    </a:lnTo>
                    <a:lnTo>
                      <a:pt x="651" y="107"/>
                    </a:lnTo>
                    <a:lnTo>
                      <a:pt x="644" y="117"/>
                    </a:lnTo>
                    <a:lnTo>
                      <a:pt x="628" y="143"/>
                    </a:lnTo>
                    <a:lnTo>
                      <a:pt x="628" y="143"/>
                    </a:lnTo>
                    <a:lnTo>
                      <a:pt x="626" y="220"/>
                    </a:lnTo>
                    <a:lnTo>
                      <a:pt x="624" y="295"/>
                    </a:lnTo>
                    <a:lnTo>
                      <a:pt x="622" y="372"/>
                    </a:lnTo>
                    <a:lnTo>
                      <a:pt x="621" y="447"/>
                    </a:lnTo>
                    <a:lnTo>
                      <a:pt x="618" y="466"/>
                    </a:lnTo>
                    <a:lnTo>
                      <a:pt x="618" y="466"/>
                    </a:lnTo>
                    <a:lnTo>
                      <a:pt x="618" y="509"/>
                    </a:lnTo>
                    <a:lnTo>
                      <a:pt x="624" y="533"/>
                    </a:lnTo>
                    <a:lnTo>
                      <a:pt x="624" y="533"/>
                    </a:lnTo>
                    <a:lnTo>
                      <a:pt x="586" y="537"/>
                    </a:lnTo>
                    <a:lnTo>
                      <a:pt x="553" y="543"/>
                    </a:lnTo>
                    <a:lnTo>
                      <a:pt x="523" y="549"/>
                    </a:lnTo>
                    <a:lnTo>
                      <a:pt x="494" y="556"/>
                    </a:lnTo>
                    <a:lnTo>
                      <a:pt x="436" y="571"/>
                    </a:lnTo>
                    <a:lnTo>
                      <a:pt x="367" y="590"/>
                    </a:lnTo>
                    <a:lnTo>
                      <a:pt x="367" y="590"/>
                    </a:lnTo>
                    <a:lnTo>
                      <a:pt x="315" y="604"/>
                    </a:lnTo>
                    <a:lnTo>
                      <a:pt x="266" y="619"/>
                    </a:lnTo>
                    <a:lnTo>
                      <a:pt x="222" y="635"/>
                    </a:lnTo>
                    <a:lnTo>
                      <a:pt x="183" y="651"/>
                    </a:lnTo>
                    <a:lnTo>
                      <a:pt x="164" y="661"/>
                    </a:lnTo>
                    <a:lnTo>
                      <a:pt x="146" y="670"/>
                    </a:lnTo>
                    <a:lnTo>
                      <a:pt x="129" y="680"/>
                    </a:lnTo>
                    <a:lnTo>
                      <a:pt x="113" y="690"/>
                    </a:lnTo>
                    <a:lnTo>
                      <a:pt x="98" y="700"/>
                    </a:lnTo>
                    <a:lnTo>
                      <a:pt x="84" y="712"/>
                    </a:lnTo>
                    <a:lnTo>
                      <a:pt x="70" y="724"/>
                    </a:lnTo>
                    <a:lnTo>
                      <a:pt x="57" y="735"/>
                    </a:lnTo>
                    <a:lnTo>
                      <a:pt x="57" y="735"/>
                    </a:lnTo>
                    <a:lnTo>
                      <a:pt x="36" y="758"/>
                    </a:lnTo>
                    <a:lnTo>
                      <a:pt x="28" y="769"/>
                    </a:lnTo>
                    <a:lnTo>
                      <a:pt x="21" y="779"/>
                    </a:lnTo>
                    <a:lnTo>
                      <a:pt x="14" y="789"/>
                    </a:lnTo>
                    <a:lnTo>
                      <a:pt x="10" y="798"/>
                    </a:lnTo>
                    <a:lnTo>
                      <a:pt x="6" y="808"/>
                    </a:lnTo>
                    <a:lnTo>
                      <a:pt x="4" y="818"/>
                    </a:lnTo>
                    <a:lnTo>
                      <a:pt x="2" y="828"/>
                    </a:lnTo>
                    <a:lnTo>
                      <a:pt x="0" y="840"/>
                    </a:lnTo>
                    <a:lnTo>
                      <a:pt x="0" y="863"/>
                    </a:lnTo>
                    <a:lnTo>
                      <a:pt x="2" y="891"/>
                    </a:lnTo>
                    <a:lnTo>
                      <a:pt x="5" y="925"/>
                    </a:lnTo>
                    <a:lnTo>
                      <a:pt x="5" y="925"/>
                    </a:lnTo>
                    <a:lnTo>
                      <a:pt x="7" y="942"/>
                    </a:lnTo>
                    <a:lnTo>
                      <a:pt x="11" y="959"/>
                    </a:lnTo>
                    <a:lnTo>
                      <a:pt x="14" y="975"/>
                    </a:lnTo>
                    <a:lnTo>
                      <a:pt x="19" y="989"/>
                    </a:lnTo>
                    <a:lnTo>
                      <a:pt x="25" y="1004"/>
                    </a:lnTo>
                    <a:lnTo>
                      <a:pt x="32" y="1017"/>
                    </a:lnTo>
                    <a:lnTo>
                      <a:pt x="40" y="1031"/>
                    </a:lnTo>
                    <a:lnTo>
                      <a:pt x="49" y="1043"/>
                    </a:lnTo>
                    <a:lnTo>
                      <a:pt x="60" y="1055"/>
                    </a:lnTo>
                    <a:lnTo>
                      <a:pt x="71" y="1068"/>
                    </a:lnTo>
                    <a:lnTo>
                      <a:pt x="84" y="1081"/>
                    </a:lnTo>
                    <a:lnTo>
                      <a:pt x="98" y="1092"/>
                    </a:lnTo>
                    <a:lnTo>
                      <a:pt x="130" y="1118"/>
                    </a:lnTo>
                    <a:lnTo>
                      <a:pt x="170" y="1145"/>
                    </a:lnTo>
                    <a:lnTo>
                      <a:pt x="170" y="1145"/>
                    </a:lnTo>
                    <a:lnTo>
                      <a:pt x="192" y="1159"/>
                    </a:lnTo>
                    <a:lnTo>
                      <a:pt x="218" y="1171"/>
                    </a:lnTo>
                    <a:lnTo>
                      <a:pt x="245" y="1183"/>
                    </a:lnTo>
                    <a:lnTo>
                      <a:pt x="274" y="1194"/>
                    </a:lnTo>
                    <a:lnTo>
                      <a:pt x="305" y="1204"/>
                    </a:lnTo>
                    <a:lnTo>
                      <a:pt x="335" y="1213"/>
                    </a:lnTo>
                    <a:lnTo>
                      <a:pt x="366" y="1222"/>
                    </a:lnTo>
                    <a:lnTo>
                      <a:pt x="396" y="1230"/>
                    </a:lnTo>
                    <a:lnTo>
                      <a:pt x="451" y="1241"/>
                    </a:lnTo>
                    <a:lnTo>
                      <a:pt x="498" y="1251"/>
                    </a:lnTo>
                    <a:lnTo>
                      <a:pt x="539" y="1258"/>
                    </a:lnTo>
                    <a:lnTo>
                      <a:pt x="559" y="1260"/>
                    </a:lnTo>
                    <a:lnTo>
                      <a:pt x="559" y="1260"/>
                    </a:lnTo>
                    <a:lnTo>
                      <a:pt x="660" y="1259"/>
                    </a:lnTo>
                    <a:lnTo>
                      <a:pt x="761" y="1258"/>
                    </a:lnTo>
                    <a:lnTo>
                      <a:pt x="962" y="1254"/>
                    </a:lnTo>
                    <a:lnTo>
                      <a:pt x="1163" y="1251"/>
                    </a:lnTo>
                    <a:lnTo>
                      <a:pt x="1264" y="1249"/>
                    </a:lnTo>
                    <a:lnTo>
                      <a:pt x="1365" y="1248"/>
                    </a:lnTo>
                    <a:lnTo>
                      <a:pt x="1365" y="1248"/>
                    </a:lnTo>
                    <a:lnTo>
                      <a:pt x="1448" y="1248"/>
                    </a:lnTo>
                    <a:lnTo>
                      <a:pt x="1530" y="1246"/>
                    </a:lnTo>
                    <a:lnTo>
                      <a:pt x="1530" y="1246"/>
                    </a:lnTo>
                    <a:lnTo>
                      <a:pt x="1580" y="1246"/>
                    </a:lnTo>
                    <a:lnTo>
                      <a:pt x="1605" y="1245"/>
                    </a:lnTo>
                    <a:lnTo>
                      <a:pt x="1617" y="1244"/>
                    </a:lnTo>
                    <a:lnTo>
                      <a:pt x="1628" y="1241"/>
                    </a:lnTo>
                    <a:lnTo>
                      <a:pt x="1653" y="1232"/>
                    </a:lnTo>
                    <a:lnTo>
                      <a:pt x="1653" y="1232"/>
                    </a:lnTo>
                    <a:lnTo>
                      <a:pt x="1675" y="1230"/>
                    </a:lnTo>
                    <a:lnTo>
                      <a:pt x="1728" y="1224"/>
                    </a:lnTo>
                    <a:lnTo>
                      <a:pt x="1789" y="1215"/>
                    </a:lnTo>
                    <a:lnTo>
                      <a:pt x="1818" y="1210"/>
                    </a:lnTo>
                    <a:lnTo>
                      <a:pt x="1843" y="1204"/>
                    </a:lnTo>
                    <a:lnTo>
                      <a:pt x="1843" y="1204"/>
                    </a:lnTo>
                    <a:lnTo>
                      <a:pt x="1883" y="1192"/>
                    </a:lnTo>
                    <a:lnTo>
                      <a:pt x="1904" y="1185"/>
                    </a:lnTo>
                    <a:lnTo>
                      <a:pt x="1925" y="1176"/>
                    </a:lnTo>
                    <a:lnTo>
                      <a:pt x="1950" y="1163"/>
                    </a:lnTo>
                    <a:lnTo>
                      <a:pt x="1976" y="1148"/>
                    </a:lnTo>
                    <a:lnTo>
                      <a:pt x="2006" y="1127"/>
                    </a:lnTo>
                    <a:lnTo>
                      <a:pt x="2041" y="1102"/>
                    </a:lnTo>
                    <a:lnTo>
                      <a:pt x="2041" y="1102"/>
                    </a:lnTo>
                    <a:lnTo>
                      <a:pt x="2073" y="1075"/>
                    </a:lnTo>
                    <a:lnTo>
                      <a:pt x="2096" y="1055"/>
                    </a:lnTo>
                    <a:lnTo>
                      <a:pt x="2112" y="1039"/>
                    </a:lnTo>
                    <a:lnTo>
                      <a:pt x="2123" y="1026"/>
                    </a:lnTo>
                    <a:lnTo>
                      <a:pt x="2132" y="1013"/>
                    </a:lnTo>
                    <a:lnTo>
                      <a:pt x="2139" y="1000"/>
                    </a:lnTo>
                    <a:lnTo>
                      <a:pt x="2147" y="984"/>
                    </a:lnTo>
                    <a:lnTo>
                      <a:pt x="2159" y="966"/>
                    </a:lnTo>
                    <a:lnTo>
                      <a:pt x="2159" y="966"/>
                    </a:lnTo>
                    <a:lnTo>
                      <a:pt x="2170" y="943"/>
                    </a:lnTo>
                    <a:lnTo>
                      <a:pt x="2178" y="925"/>
                    </a:lnTo>
                    <a:lnTo>
                      <a:pt x="2184" y="906"/>
                    </a:lnTo>
                    <a:lnTo>
                      <a:pt x="2187" y="890"/>
                    </a:lnTo>
                    <a:lnTo>
                      <a:pt x="2187" y="874"/>
                    </a:lnTo>
                    <a:lnTo>
                      <a:pt x="2187" y="859"/>
                    </a:lnTo>
                    <a:lnTo>
                      <a:pt x="2184" y="828"/>
                    </a:lnTo>
                    <a:lnTo>
                      <a:pt x="2184" y="828"/>
                    </a:lnTo>
                    <a:lnTo>
                      <a:pt x="2182" y="814"/>
                    </a:lnTo>
                    <a:lnTo>
                      <a:pt x="2181" y="803"/>
                    </a:lnTo>
                    <a:lnTo>
                      <a:pt x="2178" y="792"/>
                    </a:lnTo>
                    <a:lnTo>
                      <a:pt x="2175" y="783"/>
                    </a:lnTo>
                    <a:lnTo>
                      <a:pt x="2169" y="772"/>
                    </a:lnTo>
                    <a:lnTo>
                      <a:pt x="2162" y="761"/>
                    </a:lnTo>
                    <a:lnTo>
                      <a:pt x="2140" y="732"/>
                    </a:lnTo>
                    <a:lnTo>
                      <a:pt x="2140" y="732"/>
                    </a:lnTo>
                    <a:lnTo>
                      <a:pt x="2118" y="704"/>
                    </a:lnTo>
                    <a:lnTo>
                      <a:pt x="2101" y="683"/>
                    </a:lnTo>
                    <a:lnTo>
                      <a:pt x="2092" y="675"/>
                    </a:lnTo>
                    <a:lnTo>
                      <a:pt x="2083" y="667"/>
                    </a:lnTo>
                    <a:lnTo>
                      <a:pt x="2072" y="658"/>
                    </a:lnTo>
                    <a:lnTo>
                      <a:pt x="2056" y="648"/>
                    </a:lnTo>
                    <a:lnTo>
                      <a:pt x="2056" y="648"/>
                    </a:lnTo>
                    <a:lnTo>
                      <a:pt x="2039" y="639"/>
                    </a:lnTo>
                    <a:lnTo>
                      <a:pt x="2018" y="628"/>
                    </a:lnTo>
                    <a:lnTo>
                      <a:pt x="1994" y="618"/>
                    </a:lnTo>
                    <a:lnTo>
                      <a:pt x="1966" y="607"/>
                    </a:lnTo>
                    <a:lnTo>
                      <a:pt x="1896" y="584"/>
                    </a:lnTo>
                    <a:lnTo>
                      <a:pt x="1806" y="555"/>
                    </a:lnTo>
                    <a:lnTo>
                      <a:pt x="1806" y="555"/>
                    </a:lnTo>
                    <a:lnTo>
                      <a:pt x="1772" y="546"/>
                    </a:lnTo>
                    <a:lnTo>
                      <a:pt x="1740" y="536"/>
                    </a:lnTo>
                    <a:lnTo>
                      <a:pt x="1709" y="529"/>
                    </a:lnTo>
                    <a:lnTo>
                      <a:pt x="1677" y="523"/>
                    </a:lnTo>
                    <a:lnTo>
                      <a:pt x="1644" y="519"/>
                    </a:lnTo>
                    <a:lnTo>
                      <a:pt x="1608" y="514"/>
                    </a:lnTo>
                    <a:lnTo>
                      <a:pt x="1569" y="512"/>
                    </a:lnTo>
                    <a:lnTo>
                      <a:pt x="1524" y="509"/>
                    </a:lnTo>
                    <a:lnTo>
                      <a:pt x="1517" y="477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99" name="Freeform 44">
                <a:extLst>
                  <a:ext uri="{FF2B5EF4-FFF2-40B4-BE49-F238E27FC236}">
                    <a16:creationId xmlns:a16="http://schemas.microsoft.com/office/drawing/2014/main" id="{5A5428A6-F247-2005-931D-1B29787D00A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12" y="1255"/>
                <a:ext cx="729" cy="420"/>
              </a:xfrm>
              <a:custGeom>
                <a:avLst/>
                <a:gdLst>
                  <a:gd name="T0" fmla="*/ 1516 w 2187"/>
                  <a:gd name="T1" fmla="*/ 441 h 1260"/>
                  <a:gd name="T2" fmla="*/ 1514 w 2187"/>
                  <a:gd name="T3" fmla="*/ 413 h 1260"/>
                  <a:gd name="T4" fmla="*/ 1507 w 2187"/>
                  <a:gd name="T5" fmla="*/ 267 h 1260"/>
                  <a:gd name="T6" fmla="*/ 1500 w 2187"/>
                  <a:gd name="T7" fmla="*/ 176 h 1260"/>
                  <a:gd name="T8" fmla="*/ 1474 w 2187"/>
                  <a:gd name="T9" fmla="*/ 102 h 1260"/>
                  <a:gd name="T10" fmla="*/ 1437 w 2187"/>
                  <a:gd name="T11" fmla="*/ 67 h 1260"/>
                  <a:gd name="T12" fmla="*/ 1349 w 2187"/>
                  <a:gd name="T13" fmla="*/ 23 h 1260"/>
                  <a:gd name="T14" fmla="*/ 1248 w 2187"/>
                  <a:gd name="T15" fmla="*/ 5 h 1260"/>
                  <a:gd name="T16" fmla="*/ 1096 w 2187"/>
                  <a:gd name="T17" fmla="*/ 0 h 1260"/>
                  <a:gd name="T18" fmla="*/ 952 w 2187"/>
                  <a:gd name="T19" fmla="*/ 2 h 1260"/>
                  <a:gd name="T20" fmla="*/ 819 w 2187"/>
                  <a:gd name="T21" fmla="*/ 20 h 1260"/>
                  <a:gd name="T22" fmla="*/ 716 w 2187"/>
                  <a:gd name="T23" fmla="*/ 55 h 1260"/>
                  <a:gd name="T24" fmla="*/ 669 w 2187"/>
                  <a:gd name="T25" fmla="*/ 87 h 1260"/>
                  <a:gd name="T26" fmla="*/ 628 w 2187"/>
                  <a:gd name="T27" fmla="*/ 143 h 1260"/>
                  <a:gd name="T28" fmla="*/ 622 w 2187"/>
                  <a:gd name="T29" fmla="*/ 372 h 1260"/>
                  <a:gd name="T30" fmla="*/ 618 w 2187"/>
                  <a:gd name="T31" fmla="*/ 509 h 1260"/>
                  <a:gd name="T32" fmla="*/ 553 w 2187"/>
                  <a:gd name="T33" fmla="*/ 543 h 1260"/>
                  <a:gd name="T34" fmla="*/ 367 w 2187"/>
                  <a:gd name="T35" fmla="*/ 590 h 1260"/>
                  <a:gd name="T36" fmla="*/ 222 w 2187"/>
                  <a:gd name="T37" fmla="*/ 635 h 1260"/>
                  <a:gd name="T38" fmla="*/ 129 w 2187"/>
                  <a:gd name="T39" fmla="*/ 680 h 1260"/>
                  <a:gd name="T40" fmla="*/ 70 w 2187"/>
                  <a:gd name="T41" fmla="*/ 724 h 1260"/>
                  <a:gd name="T42" fmla="*/ 28 w 2187"/>
                  <a:gd name="T43" fmla="*/ 769 h 1260"/>
                  <a:gd name="T44" fmla="*/ 6 w 2187"/>
                  <a:gd name="T45" fmla="*/ 808 h 1260"/>
                  <a:gd name="T46" fmla="*/ 0 w 2187"/>
                  <a:gd name="T47" fmla="*/ 863 h 1260"/>
                  <a:gd name="T48" fmla="*/ 7 w 2187"/>
                  <a:gd name="T49" fmla="*/ 942 h 1260"/>
                  <a:gd name="T50" fmla="*/ 25 w 2187"/>
                  <a:gd name="T51" fmla="*/ 1004 h 1260"/>
                  <a:gd name="T52" fmla="*/ 60 w 2187"/>
                  <a:gd name="T53" fmla="*/ 1055 h 1260"/>
                  <a:gd name="T54" fmla="*/ 130 w 2187"/>
                  <a:gd name="T55" fmla="*/ 1118 h 1260"/>
                  <a:gd name="T56" fmla="*/ 218 w 2187"/>
                  <a:gd name="T57" fmla="*/ 1171 h 1260"/>
                  <a:gd name="T58" fmla="*/ 335 w 2187"/>
                  <a:gd name="T59" fmla="*/ 1213 h 1260"/>
                  <a:gd name="T60" fmla="*/ 498 w 2187"/>
                  <a:gd name="T61" fmla="*/ 1251 h 1260"/>
                  <a:gd name="T62" fmla="*/ 660 w 2187"/>
                  <a:gd name="T63" fmla="*/ 1259 h 1260"/>
                  <a:gd name="T64" fmla="*/ 1264 w 2187"/>
                  <a:gd name="T65" fmla="*/ 1249 h 1260"/>
                  <a:gd name="T66" fmla="*/ 1530 w 2187"/>
                  <a:gd name="T67" fmla="*/ 1246 h 1260"/>
                  <a:gd name="T68" fmla="*/ 1617 w 2187"/>
                  <a:gd name="T69" fmla="*/ 1244 h 1260"/>
                  <a:gd name="T70" fmla="*/ 1675 w 2187"/>
                  <a:gd name="T71" fmla="*/ 1230 h 1260"/>
                  <a:gd name="T72" fmla="*/ 1843 w 2187"/>
                  <a:gd name="T73" fmla="*/ 1204 h 1260"/>
                  <a:gd name="T74" fmla="*/ 1925 w 2187"/>
                  <a:gd name="T75" fmla="*/ 1176 h 1260"/>
                  <a:gd name="T76" fmla="*/ 2041 w 2187"/>
                  <a:gd name="T77" fmla="*/ 1102 h 1260"/>
                  <a:gd name="T78" fmla="*/ 2112 w 2187"/>
                  <a:gd name="T79" fmla="*/ 1039 h 1260"/>
                  <a:gd name="T80" fmla="*/ 2147 w 2187"/>
                  <a:gd name="T81" fmla="*/ 984 h 1260"/>
                  <a:gd name="T82" fmla="*/ 2178 w 2187"/>
                  <a:gd name="T83" fmla="*/ 925 h 1260"/>
                  <a:gd name="T84" fmla="*/ 2187 w 2187"/>
                  <a:gd name="T85" fmla="*/ 859 h 1260"/>
                  <a:gd name="T86" fmla="*/ 2181 w 2187"/>
                  <a:gd name="T87" fmla="*/ 803 h 1260"/>
                  <a:gd name="T88" fmla="*/ 2162 w 2187"/>
                  <a:gd name="T89" fmla="*/ 761 h 1260"/>
                  <a:gd name="T90" fmla="*/ 2101 w 2187"/>
                  <a:gd name="T91" fmla="*/ 683 h 1260"/>
                  <a:gd name="T92" fmla="*/ 2056 w 2187"/>
                  <a:gd name="T93" fmla="*/ 648 h 1260"/>
                  <a:gd name="T94" fmla="*/ 1994 w 2187"/>
                  <a:gd name="T95" fmla="*/ 618 h 1260"/>
                  <a:gd name="T96" fmla="*/ 1806 w 2187"/>
                  <a:gd name="T97" fmla="*/ 555 h 1260"/>
                  <a:gd name="T98" fmla="*/ 1677 w 2187"/>
                  <a:gd name="T99" fmla="*/ 523 h 1260"/>
                  <a:gd name="T100" fmla="*/ 1524 w 2187"/>
                  <a:gd name="T101" fmla="*/ 509 h 12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2187" h="1260">
                    <a:moveTo>
                      <a:pt x="1517" y="477"/>
                    </a:moveTo>
                    <a:lnTo>
                      <a:pt x="1517" y="477"/>
                    </a:lnTo>
                    <a:lnTo>
                      <a:pt x="1517" y="454"/>
                    </a:lnTo>
                    <a:lnTo>
                      <a:pt x="1516" y="441"/>
                    </a:lnTo>
                    <a:lnTo>
                      <a:pt x="1515" y="436"/>
                    </a:lnTo>
                    <a:lnTo>
                      <a:pt x="1513" y="430"/>
                    </a:lnTo>
                    <a:lnTo>
                      <a:pt x="1514" y="413"/>
                    </a:lnTo>
                    <a:lnTo>
                      <a:pt x="1514" y="413"/>
                    </a:lnTo>
                    <a:lnTo>
                      <a:pt x="1512" y="395"/>
                    </a:lnTo>
                    <a:lnTo>
                      <a:pt x="1510" y="379"/>
                    </a:lnTo>
                    <a:lnTo>
                      <a:pt x="1508" y="343"/>
                    </a:lnTo>
                    <a:lnTo>
                      <a:pt x="1507" y="267"/>
                    </a:lnTo>
                    <a:lnTo>
                      <a:pt x="1506" y="230"/>
                    </a:lnTo>
                    <a:lnTo>
                      <a:pt x="1505" y="212"/>
                    </a:lnTo>
                    <a:lnTo>
                      <a:pt x="1503" y="193"/>
                    </a:lnTo>
                    <a:lnTo>
                      <a:pt x="1500" y="176"/>
                    </a:lnTo>
                    <a:lnTo>
                      <a:pt x="1497" y="159"/>
                    </a:lnTo>
                    <a:lnTo>
                      <a:pt x="1492" y="143"/>
                    </a:lnTo>
                    <a:lnTo>
                      <a:pt x="1486" y="127"/>
                    </a:lnTo>
                    <a:lnTo>
                      <a:pt x="1474" y="102"/>
                    </a:lnTo>
                    <a:lnTo>
                      <a:pt x="1474" y="102"/>
                    </a:lnTo>
                    <a:lnTo>
                      <a:pt x="1465" y="93"/>
                    </a:lnTo>
                    <a:lnTo>
                      <a:pt x="1456" y="84"/>
                    </a:lnTo>
                    <a:lnTo>
                      <a:pt x="1437" y="67"/>
                    </a:lnTo>
                    <a:lnTo>
                      <a:pt x="1416" y="53"/>
                    </a:lnTo>
                    <a:lnTo>
                      <a:pt x="1395" y="42"/>
                    </a:lnTo>
                    <a:lnTo>
                      <a:pt x="1372" y="31"/>
                    </a:lnTo>
                    <a:lnTo>
                      <a:pt x="1349" y="23"/>
                    </a:lnTo>
                    <a:lnTo>
                      <a:pt x="1323" y="16"/>
                    </a:lnTo>
                    <a:lnTo>
                      <a:pt x="1299" y="11"/>
                    </a:lnTo>
                    <a:lnTo>
                      <a:pt x="1273" y="7"/>
                    </a:lnTo>
                    <a:lnTo>
                      <a:pt x="1248" y="5"/>
                    </a:lnTo>
                    <a:lnTo>
                      <a:pt x="1222" y="2"/>
                    </a:lnTo>
                    <a:lnTo>
                      <a:pt x="1196" y="1"/>
                    </a:lnTo>
                    <a:lnTo>
                      <a:pt x="1145" y="0"/>
                    </a:lnTo>
                    <a:lnTo>
                      <a:pt x="1096" y="0"/>
                    </a:lnTo>
                    <a:lnTo>
                      <a:pt x="1096" y="0"/>
                    </a:lnTo>
                    <a:lnTo>
                      <a:pt x="1045" y="0"/>
                    </a:lnTo>
                    <a:lnTo>
                      <a:pt x="984" y="1"/>
                    </a:lnTo>
                    <a:lnTo>
                      <a:pt x="952" y="2"/>
                    </a:lnTo>
                    <a:lnTo>
                      <a:pt x="919" y="6"/>
                    </a:lnTo>
                    <a:lnTo>
                      <a:pt x="886" y="9"/>
                    </a:lnTo>
                    <a:lnTo>
                      <a:pt x="852" y="14"/>
                    </a:lnTo>
                    <a:lnTo>
                      <a:pt x="819" y="20"/>
                    </a:lnTo>
                    <a:lnTo>
                      <a:pt x="788" y="27"/>
                    </a:lnTo>
                    <a:lnTo>
                      <a:pt x="758" y="37"/>
                    </a:lnTo>
                    <a:lnTo>
                      <a:pt x="730" y="49"/>
                    </a:lnTo>
                    <a:lnTo>
                      <a:pt x="716" y="55"/>
                    </a:lnTo>
                    <a:lnTo>
                      <a:pt x="703" y="62"/>
                    </a:lnTo>
                    <a:lnTo>
                      <a:pt x="692" y="70"/>
                    </a:lnTo>
                    <a:lnTo>
                      <a:pt x="680" y="78"/>
                    </a:lnTo>
                    <a:lnTo>
                      <a:pt x="669" y="87"/>
                    </a:lnTo>
                    <a:lnTo>
                      <a:pt x="660" y="96"/>
                    </a:lnTo>
                    <a:lnTo>
                      <a:pt x="651" y="107"/>
                    </a:lnTo>
                    <a:lnTo>
                      <a:pt x="644" y="117"/>
                    </a:lnTo>
                    <a:lnTo>
                      <a:pt x="628" y="143"/>
                    </a:lnTo>
                    <a:lnTo>
                      <a:pt x="628" y="143"/>
                    </a:lnTo>
                    <a:lnTo>
                      <a:pt x="626" y="220"/>
                    </a:lnTo>
                    <a:lnTo>
                      <a:pt x="624" y="295"/>
                    </a:lnTo>
                    <a:lnTo>
                      <a:pt x="622" y="372"/>
                    </a:lnTo>
                    <a:lnTo>
                      <a:pt x="621" y="447"/>
                    </a:lnTo>
                    <a:lnTo>
                      <a:pt x="618" y="466"/>
                    </a:lnTo>
                    <a:lnTo>
                      <a:pt x="618" y="466"/>
                    </a:lnTo>
                    <a:lnTo>
                      <a:pt x="618" y="509"/>
                    </a:lnTo>
                    <a:lnTo>
                      <a:pt x="624" y="533"/>
                    </a:lnTo>
                    <a:lnTo>
                      <a:pt x="624" y="533"/>
                    </a:lnTo>
                    <a:lnTo>
                      <a:pt x="586" y="537"/>
                    </a:lnTo>
                    <a:lnTo>
                      <a:pt x="553" y="543"/>
                    </a:lnTo>
                    <a:lnTo>
                      <a:pt x="523" y="549"/>
                    </a:lnTo>
                    <a:lnTo>
                      <a:pt x="494" y="556"/>
                    </a:lnTo>
                    <a:lnTo>
                      <a:pt x="436" y="571"/>
                    </a:lnTo>
                    <a:lnTo>
                      <a:pt x="367" y="590"/>
                    </a:lnTo>
                    <a:lnTo>
                      <a:pt x="367" y="590"/>
                    </a:lnTo>
                    <a:lnTo>
                      <a:pt x="315" y="604"/>
                    </a:lnTo>
                    <a:lnTo>
                      <a:pt x="266" y="619"/>
                    </a:lnTo>
                    <a:lnTo>
                      <a:pt x="222" y="635"/>
                    </a:lnTo>
                    <a:lnTo>
                      <a:pt x="183" y="651"/>
                    </a:lnTo>
                    <a:lnTo>
                      <a:pt x="164" y="661"/>
                    </a:lnTo>
                    <a:lnTo>
                      <a:pt x="146" y="670"/>
                    </a:lnTo>
                    <a:lnTo>
                      <a:pt x="129" y="680"/>
                    </a:lnTo>
                    <a:lnTo>
                      <a:pt x="113" y="690"/>
                    </a:lnTo>
                    <a:lnTo>
                      <a:pt x="98" y="700"/>
                    </a:lnTo>
                    <a:lnTo>
                      <a:pt x="84" y="712"/>
                    </a:lnTo>
                    <a:lnTo>
                      <a:pt x="70" y="724"/>
                    </a:lnTo>
                    <a:lnTo>
                      <a:pt x="57" y="735"/>
                    </a:lnTo>
                    <a:lnTo>
                      <a:pt x="57" y="735"/>
                    </a:lnTo>
                    <a:lnTo>
                      <a:pt x="36" y="758"/>
                    </a:lnTo>
                    <a:lnTo>
                      <a:pt x="28" y="769"/>
                    </a:lnTo>
                    <a:lnTo>
                      <a:pt x="21" y="779"/>
                    </a:lnTo>
                    <a:lnTo>
                      <a:pt x="14" y="789"/>
                    </a:lnTo>
                    <a:lnTo>
                      <a:pt x="10" y="798"/>
                    </a:lnTo>
                    <a:lnTo>
                      <a:pt x="6" y="808"/>
                    </a:lnTo>
                    <a:lnTo>
                      <a:pt x="4" y="818"/>
                    </a:lnTo>
                    <a:lnTo>
                      <a:pt x="2" y="828"/>
                    </a:lnTo>
                    <a:lnTo>
                      <a:pt x="0" y="840"/>
                    </a:lnTo>
                    <a:lnTo>
                      <a:pt x="0" y="863"/>
                    </a:lnTo>
                    <a:lnTo>
                      <a:pt x="2" y="891"/>
                    </a:lnTo>
                    <a:lnTo>
                      <a:pt x="5" y="925"/>
                    </a:lnTo>
                    <a:lnTo>
                      <a:pt x="5" y="925"/>
                    </a:lnTo>
                    <a:lnTo>
                      <a:pt x="7" y="942"/>
                    </a:lnTo>
                    <a:lnTo>
                      <a:pt x="11" y="959"/>
                    </a:lnTo>
                    <a:lnTo>
                      <a:pt x="14" y="975"/>
                    </a:lnTo>
                    <a:lnTo>
                      <a:pt x="19" y="989"/>
                    </a:lnTo>
                    <a:lnTo>
                      <a:pt x="25" y="1004"/>
                    </a:lnTo>
                    <a:lnTo>
                      <a:pt x="32" y="1017"/>
                    </a:lnTo>
                    <a:lnTo>
                      <a:pt x="40" y="1031"/>
                    </a:lnTo>
                    <a:lnTo>
                      <a:pt x="49" y="1043"/>
                    </a:lnTo>
                    <a:lnTo>
                      <a:pt x="60" y="1055"/>
                    </a:lnTo>
                    <a:lnTo>
                      <a:pt x="71" y="1068"/>
                    </a:lnTo>
                    <a:lnTo>
                      <a:pt x="84" y="1081"/>
                    </a:lnTo>
                    <a:lnTo>
                      <a:pt x="98" y="1092"/>
                    </a:lnTo>
                    <a:lnTo>
                      <a:pt x="130" y="1118"/>
                    </a:lnTo>
                    <a:lnTo>
                      <a:pt x="170" y="1145"/>
                    </a:lnTo>
                    <a:lnTo>
                      <a:pt x="170" y="1145"/>
                    </a:lnTo>
                    <a:lnTo>
                      <a:pt x="192" y="1159"/>
                    </a:lnTo>
                    <a:lnTo>
                      <a:pt x="218" y="1171"/>
                    </a:lnTo>
                    <a:lnTo>
                      <a:pt x="245" y="1183"/>
                    </a:lnTo>
                    <a:lnTo>
                      <a:pt x="274" y="1194"/>
                    </a:lnTo>
                    <a:lnTo>
                      <a:pt x="305" y="1204"/>
                    </a:lnTo>
                    <a:lnTo>
                      <a:pt x="335" y="1213"/>
                    </a:lnTo>
                    <a:lnTo>
                      <a:pt x="366" y="1222"/>
                    </a:lnTo>
                    <a:lnTo>
                      <a:pt x="396" y="1230"/>
                    </a:lnTo>
                    <a:lnTo>
                      <a:pt x="451" y="1241"/>
                    </a:lnTo>
                    <a:lnTo>
                      <a:pt x="498" y="1251"/>
                    </a:lnTo>
                    <a:lnTo>
                      <a:pt x="539" y="1258"/>
                    </a:lnTo>
                    <a:lnTo>
                      <a:pt x="559" y="1260"/>
                    </a:lnTo>
                    <a:lnTo>
                      <a:pt x="559" y="1260"/>
                    </a:lnTo>
                    <a:lnTo>
                      <a:pt x="660" y="1259"/>
                    </a:lnTo>
                    <a:lnTo>
                      <a:pt x="761" y="1258"/>
                    </a:lnTo>
                    <a:lnTo>
                      <a:pt x="962" y="1254"/>
                    </a:lnTo>
                    <a:lnTo>
                      <a:pt x="1163" y="1251"/>
                    </a:lnTo>
                    <a:lnTo>
                      <a:pt x="1264" y="1249"/>
                    </a:lnTo>
                    <a:lnTo>
                      <a:pt x="1365" y="1248"/>
                    </a:lnTo>
                    <a:lnTo>
                      <a:pt x="1365" y="1248"/>
                    </a:lnTo>
                    <a:lnTo>
                      <a:pt x="1448" y="1248"/>
                    </a:lnTo>
                    <a:lnTo>
                      <a:pt x="1530" y="1246"/>
                    </a:lnTo>
                    <a:lnTo>
                      <a:pt x="1530" y="1246"/>
                    </a:lnTo>
                    <a:lnTo>
                      <a:pt x="1580" y="1246"/>
                    </a:lnTo>
                    <a:lnTo>
                      <a:pt x="1605" y="1245"/>
                    </a:lnTo>
                    <a:lnTo>
                      <a:pt x="1617" y="1244"/>
                    </a:lnTo>
                    <a:lnTo>
                      <a:pt x="1628" y="1241"/>
                    </a:lnTo>
                    <a:lnTo>
                      <a:pt x="1653" y="1232"/>
                    </a:lnTo>
                    <a:lnTo>
                      <a:pt x="1653" y="1232"/>
                    </a:lnTo>
                    <a:lnTo>
                      <a:pt x="1675" y="1230"/>
                    </a:lnTo>
                    <a:lnTo>
                      <a:pt x="1728" y="1224"/>
                    </a:lnTo>
                    <a:lnTo>
                      <a:pt x="1789" y="1215"/>
                    </a:lnTo>
                    <a:lnTo>
                      <a:pt x="1818" y="1210"/>
                    </a:lnTo>
                    <a:lnTo>
                      <a:pt x="1843" y="1204"/>
                    </a:lnTo>
                    <a:lnTo>
                      <a:pt x="1843" y="1204"/>
                    </a:lnTo>
                    <a:lnTo>
                      <a:pt x="1883" y="1192"/>
                    </a:lnTo>
                    <a:lnTo>
                      <a:pt x="1904" y="1185"/>
                    </a:lnTo>
                    <a:lnTo>
                      <a:pt x="1925" y="1176"/>
                    </a:lnTo>
                    <a:lnTo>
                      <a:pt x="1950" y="1163"/>
                    </a:lnTo>
                    <a:lnTo>
                      <a:pt x="1976" y="1148"/>
                    </a:lnTo>
                    <a:lnTo>
                      <a:pt x="2006" y="1127"/>
                    </a:lnTo>
                    <a:lnTo>
                      <a:pt x="2041" y="1102"/>
                    </a:lnTo>
                    <a:lnTo>
                      <a:pt x="2041" y="1102"/>
                    </a:lnTo>
                    <a:lnTo>
                      <a:pt x="2073" y="1075"/>
                    </a:lnTo>
                    <a:lnTo>
                      <a:pt x="2096" y="1055"/>
                    </a:lnTo>
                    <a:lnTo>
                      <a:pt x="2112" y="1039"/>
                    </a:lnTo>
                    <a:lnTo>
                      <a:pt x="2123" y="1026"/>
                    </a:lnTo>
                    <a:lnTo>
                      <a:pt x="2132" y="1013"/>
                    </a:lnTo>
                    <a:lnTo>
                      <a:pt x="2139" y="1000"/>
                    </a:lnTo>
                    <a:lnTo>
                      <a:pt x="2147" y="984"/>
                    </a:lnTo>
                    <a:lnTo>
                      <a:pt x="2159" y="966"/>
                    </a:lnTo>
                    <a:lnTo>
                      <a:pt x="2159" y="966"/>
                    </a:lnTo>
                    <a:lnTo>
                      <a:pt x="2170" y="943"/>
                    </a:lnTo>
                    <a:lnTo>
                      <a:pt x="2178" y="925"/>
                    </a:lnTo>
                    <a:lnTo>
                      <a:pt x="2184" y="906"/>
                    </a:lnTo>
                    <a:lnTo>
                      <a:pt x="2187" y="890"/>
                    </a:lnTo>
                    <a:lnTo>
                      <a:pt x="2187" y="874"/>
                    </a:lnTo>
                    <a:lnTo>
                      <a:pt x="2187" y="859"/>
                    </a:lnTo>
                    <a:lnTo>
                      <a:pt x="2184" y="828"/>
                    </a:lnTo>
                    <a:lnTo>
                      <a:pt x="2184" y="828"/>
                    </a:lnTo>
                    <a:lnTo>
                      <a:pt x="2182" y="814"/>
                    </a:lnTo>
                    <a:lnTo>
                      <a:pt x="2181" y="803"/>
                    </a:lnTo>
                    <a:lnTo>
                      <a:pt x="2178" y="792"/>
                    </a:lnTo>
                    <a:lnTo>
                      <a:pt x="2175" y="783"/>
                    </a:lnTo>
                    <a:lnTo>
                      <a:pt x="2169" y="772"/>
                    </a:lnTo>
                    <a:lnTo>
                      <a:pt x="2162" y="761"/>
                    </a:lnTo>
                    <a:lnTo>
                      <a:pt x="2140" y="732"/>
                    </a:lnTo>
                    <a:lnTo>
                      <a:pt x="2140" y="732"/>
                    </a:lnTo>
                    <a:lnTo>
                      <a:pt x="2118" y="704"/>
                    </a:lnTo>
                    <a:lnTo>
                      <a:pt x="2101" y="683"/>
                    </a:lnTo>
                    <a:lnTo>
                      <a:pt x="2092" y="675"/>
                    </a:lnTo>
                    <a:lnTo>
                      <a:pt x="2083" y="667"/>
                    </a:lnTo>
                    <a:lnTo>
                      <a:pt x="2072" y="658"/>
                    </a:lnTo>
                    <a:lnTo>
                      <a:pt x="2056" y="648"/>
                    </a:lnTo>
                    <a:lnTo>
                      <a:pt x="2056" y="648"/>
                    </a:lnTo>
                    <a:lnTo>
                      <a:pt x="2039" y="639"/>
                    </a:lnTo>
                    <a:lnTo>
                      <a:pt x="2018" y="628"/>
                    </a:lnTo>
                    <a:lnTo>
                      <a:pt x="1994" y="618"/>
                    </a:lnTo>
                    <a:lnTo>
                      <a:pt x="1966" y="607"/>
                    </a:lnTo>
                    <a:lnTo>
                      <a:pt x="1896" y="584"/>
                    </a:lnTo>
                    <a:lnTo>
                      <a:pt x="1806" y="555"/>
                    </a:lnTo>
                    <a:lnTo>
                      <a:pt x="1806" y="555"/>
                    </a:lnTo>
                    <a:lnTo>
                      <a:pt x="1772" y="546"/>
                    </a:lnTo>
                    <a:lnTo>
                      <a:pt x="1740" y="536"/>
                    </a:lnTo>
                    <a:lnTo>
                      <a:pt x="1709" y="529"/>
                    </a:lnTo>
                    <a:lnTo>
                      <a:pt x="1677" y="523"/>
                    </a:lnTo>
                    <a:lnTo>
                      <a:pt x="1644" y="519"/>
                    </a:lnTo>
                    <a:lnTo>
                      <a:pt x="1608" y="514"/>
                    </a:lnTo>
                    <a:lnTo>
                      <a:pt x="1569" y="512"/>
                    </a:lnTo>
                    <a:lnTo>
                      <a:pt x="1524" y="509"/>
                    </a:lnTo>
                    <a:lnTo>
                      <a:pt x="1517" y="477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00" name="Freeform 45">
                <a:extLst>
                  <a:ext uri="{FF2B5EF4-FFF2-40B4-BE49-F238E27FC236}">
                    <a16:creationId xmlns:a16="http://schemas.microsoft.com/office/drawing/2014/main" id="{E0B9FB72-DFC4-CC2E-CECD-71D1F914888D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2872" y="1255"/>
                <a:ext cx="371" cy="415"/>
              </a:xfrm>
              <a:custGeom>
                <a:avLst/>
                <a:gdLst>
                  <a:gd name="T0" fmla="*/ 0 w 1111"/>
                  <a:gd name="T1" fmla="*/ 0 h 1246"/>
                  <a:gd name="T2" fmla="*/ 18 w 1111"/>
                  <a:gd name="T3" fmla="*/ 0 h 1246"/>
                  <a:gd name="T4" fmla="*/ 40 w 1111"/>
                  <a:gd name="T5" fmla="*/ 0 h 1246"/>
                  <a:gd name="T6" fmla="*/ 160 w 1111"/>
                  <a:gd name="T7" fmla="*/ 3 h 1246"/>
                  <a:gd name="T8" fmla="*/ 255 w 1111"/>
                  <a:gd name="T9" fmla="*/ 20 h 1246"/>
                  <a:gd name="T10" fmla="*/ 341 w 1111"/>
                  <a:gd name="T11" fmla="*/ 56 h 1246"/>
                  <a:gd name="T12" fmla="*/ 406 w 1111"/>
                  <a:gd name="T13" fmla="*/ 127 h 1246"/>
                  <a:gd name="T14" fmla="*/ 420 w 1111"/>
                  <a:gd name="T15" fmla="*/ 176 h 1246"/>
                  <a:gd name="T16" fmla="*/ 427 w 1111"/>
                  <a:gd name="T17" fmla="*/ 267 h 1246"/>
                  <a:gd name="T18" fmla="*/ 434 w 1111"/>
                  <a:gd name="T19" fmla="*/ 413 h 1246"/>
                  <a:gd name="T20" fmla="*/ 436 w 1111"/>
                  <a:gd name="T21" fmla="*/ 441 h 1246"/>
                  <a:gd name="T22" fmla="*/ 444 w 1111"/>
                  <a:gd name="T23" fmla="*/ 509 h 1246"/>
                  <a:gd name="T24" fmla="*/ 597 w 1111"/>
                  <a:gd name="T25" fmla="*/ 523 h 1246"/>
                  <a:gd name="T26" fmla="*/ 726 w 1111"/>
                  <a:gd name="T27" fmla="*/ 555 h 1246"/>
                  <a:gd name="T28" fmla="*/ 914 w 1111"/>
                  <a:gd name="T29" fmla="*/ 618 h 1246"/>
                  <a:gd name="T30" fmla="*/ 976 w 1111"/>
                  <a:gd name="T31" fmla="*/ 648 h 1246"/>
                  <a:gd name="T32" fmla="*/ 1021 w 1111"/>
                  <a:gd name="T33" fmla="*/ 683 h 1246"/>
                  <a:gd name="T34" fmla="*/ 1082 w 1111"/>
                  <a:gd name="T35" fmla="*/ 761 h 1246"/>
                  <a:gd name="T36" fmla="*/ 1101 w 1111"/>
                  <a:gd name="T37" fmla="*/ 803 h 1246"/>
                  <a:gd name="T38" fmla="*/ 1107 w 1111"/>
                  <a:gd name="T39" fmla="*/ 859 h 1246"/>
                  <a:gd name="T40" fmla="*/ 1098 w 1111"/>
                  <a:gd name="T41" fmla="*/ 925 h 1246"/>
                  <a:gd name="T42" fmla="*/ 1067 w 1111"/>
                  <a:gd name="T43" fmla="*/ 984 h 1246"/>
                  <a:gd name="T44" fmla="*/ 1032 w 1111"/>
                  <a:gd name="T45" fmla="*/ 1039 h 1246"/>
                  <a:gd name="T46" fmla="*/ 961 w 1111"/>
                  <a:gd name="T47" fmla="*/ 1102 h 1246"/>
                  <a:gd name="T48" fmla="*/ 845 w 1111"/>
                  <a:gd name="T49" fmla="*/ 1176 h 1246"/>
                  <a:gd name="T50" fmla="*/ 763 w 1111"/>
                  <a:gd name="T51" fmla="*/ 1204 h 1246"/>
                  <a:gd name="T52" fmla="*/ 595 w 1111"/>
                  <a:gd name="T53" fmla="*/ 1230 h 1246"/>
                  <a:gd name="T54" fmla="*/ 530 w 1111"/>
                  <a:gd name="T55" fmla="*/ 1245 h 1246"/>
                  <a:gd name="T56" fmla="*/ 533 w 1111"/>
                  <a:gd name="T57" fmla="*/ 1245 h 1246"/>
                  <a:gd name="T58" fmla="*/ 578 w 1111"/>
                  <a:gd name="T59" fmla="*/ 1232 h 1246"/>
                  <a:gd name="T60" fmla="*/ 743 w 1111"/>
                  <a:gd name="T61" fmla="*/ 1210 h 1246"/>
                  <a:gd name="T62" fmla="*/ 829 w 1111"/>
                  <a:gd name="T63" fmla="*/ 1185 h 1246"/>
                  <a:gd name="T64" fmla="*/ 931 w 1111"/>
                  <a:gd name="T65" fmla="*/ 1127 h 1246"/>
                  <a:gd name="T66" fmla="*/ 1021 w 1111"/>
                  <a:gd name="T67" fmla="*/ 1055 h 1246"/>
                  <a:gd name="T68" fmla="*/ 1064 w 1111"/>
                  <a:gd name="T69" fmla="*/ 1000 h 1246"/>
                  <a:gd name="T70" fmla="*/ 1095 w 1111"/>
                  <a:gd name="T71" fmla="*/ 943 h 1246"/>
                  <a:gd name="T72" fmla="*/ 1111 w 1111"/>
                  <a:gd name="T73" fmla="*/ 874 h 1246"/>
                  <a:gd name="T74" fmla="*/ 1107 w 1111"/>
                  <a:gd name="T75" fmla="*/ 814 h 1246"/>
                  <a:gd name="T76" fmla="*/ 1094 w 1111"/>
                  <a:gd name="T77" fmla="*/ 772 h 1246"/>
                  <a:gd name="T78" fmla="*/ 1043 w 1111"/>
                  <a:gd name="T79" fmla="*/ 704 h 1246"/>
                  <a:gd name="T80" fmla="*/ 996 w 1111"/>
                  <a:gd name="T81" fmla="*/ 658 h 1246"/>
                  <a:gd name="T82" fmla="*/ 943 w 1111"/>
                  <a:gd name="T83" fmla="*/ 628 h 1246"/>
                  <a:gd name="T84" fmla="*/ 730 w 1111"/>
                  <a:gd name="T85" fmla="*/ 555 h 1246"/>
                  <a:gd name="T86" fmla="*/ 634 w 1111"/>
                  <a:gd name="T87" fmla="*/ 529 h 1246"/>
                  <a:gd name="T88" fmla="*/ 493 w 1111"/>
                  <a:gd name="T89" fmla="*/ 512 h 1246"/>
                  <a:gd name="T90" fmla="*/ 442 w 1111"/>
                  <a:gd name="T91" fmla="*/ 454 h 1246"/>
                  <a:gd name="T92" fmla="*/ 439 w 1111"/>
                  <a:gd name="T93" fmla="*/ 413 h 1246"/>
                  <a:gd name="T94" fmla="*/ 433 w 1111"/>
                  <a:gd name="T95" fmla="*/ 343 h 1246"/>
                  <a:gd name="T96" fmla="*/ 428 w 1111"/>
                  <a:gd name="T97" fmla="*/ 193 h 1246"/>
                  <a:gd name="T98" fmla="*/ 411 w 1111"/>
                  <a:gd name="T99" fmla="*/ 127 h 1246"/>
                  <a:gd name="T100" fmla="*/ 364 w 1111"/>
                  <a:gd name="T101" fmla="*/ 70 h 1246"/>
                  <a:gd name="T102" fmla="*/ 281 w 1111"/>
                  <a:gd name="T103" fmla="*/ 25 h 1246"/>
                  <a:gd name="T104" fmla="*/ 187 w 1111"/>
                  <a:gd name="T105" fmla="*/ 6 h 1246"/>
                  <a:gd name="T106" fmla="*/ 42 w 1111"/>
                  <a:gd name="T107" fmla="*/ 0 h 12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1111" h="1246">
                    <a:moveTo>
                      <a:pt x="2" y="0"/>
                    </a:moveTo>
                    <a:lnTo>
                      <a:pt x="2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16" y="0"/>
                    </a:lnTo>
                    <a:lnTo>
                      <a:pt x="16" y="0"/>
                    </a:lnTo>
                    <a:lnTo>
                      <a:pt x="18" y="0"/>
                    </a:lnTo>
                    <a:lnTo>
                      <a:pt x="18" y="0"/>
                    </a:lnTo>
                    <a:lnTo>
                      <a:pt x="2" y="0"/>
                    </a:lnTo>
                    <a:close/>
                    <a:moveTo>
                      <a:pt x="42" y="0"/>
                    </a:moveTo>
                    <a:lnTo>
                      <a:pt x="42" y="0"/>
                    </a:lnTo>
                    <a:lnTo>
                      <a:pt x="40" y="0"/>
                    </a:lnTo>
                    <a:lnTo>
                      <a:pt x="40" y="0"/>
                    </a:lnTo>
                    <a:lnTo>
                      <a:pt x="88" y="0"/>
                    </a:lnTo>
                    <a:lnTo>
                      <a:pt x="135" y="2"/>
                    </a:lnTo>
                    <a:lnTo>
                      <a:pt x="160" y="3"/>
                    </a:lnTo>
                    <a:lnTo>
                      <a:pt x="184" y="6"/>
                    </a:lnTo>
                    <a:lnTo>
                      <a:pt x="207" y="9"/>
                    </a:lnTo>
                    <a:lnTo>
                      <a:pt x="232" y="14"/>
                    </a:lnTo>
                    <a:lnTo>
                      <a:pt x="255" y="20"/>
                    </a:lnTo>
                    <a:lnTo>
                      <a:pt x="277" y="27"/>
                    </a:lnTo>
                    <a:lnTo>
                      <a:pt x="299" y="35"/>
                    </a:lnTo>
                    <a:lnTo>
                      <a:pt x="320" y="44"/>
                    </a:lnTo>
                    <a:lnTo>
                      <a:pt x="341" y="56"/>
                    </a:lnTo>
                    <a:lnTo>
                      <a:pt x="360" y="70"/>
                    </a:lnTo>
                    <a:lnTo>
                      <a:pt x="377" y="85"/>
                    </a:lnTo>
                    <a:lnTo>
                      <a:pt x="394" y="102"/>
                    </a:lnTo>
                    <a:lnTo>
                      <a:pt x="406" y="127"/>
                    </a:lnTo>
                    <a:lnTo>
                      <a:pt x="406" y="127"/>
                    </a:lnTo>
                    <a:lnTo>
                      <a:pt x="412" y="143"/>
                    </a:lnTo>
                    <a:lnTo>
                      <a:pt x="417" y="159"/>
                    </a:lnTo>
                    <a:lnTo>
                      <a:pt x="420" y="176"/>
                    </a:lnTo>
                    <a:lnTo>
                      <a:pt x="423" y="193"/>
                    </a:lnTo>
                    <a:lnTo>
                      <a:pt x="425" y="212"/>
                    </a:lnTo>
                    <a:lnTo>
                      <a:pt x="426" y="230"/>
                    </a:lnTo>
                    <a:lnTo>
                      <a:pt x="427" y="267"/>
                    </a:lnTo>
                    <a:lnTo>
                      <a:pt x="428" y="343"/>
                    </a:lnTo>
                    <a:lnTo>
                      <a:pt x="430" y="379"/>
                    </a:lnTo>
                    <a:lnTo>
                      <a:pt x="432" y="395"/>
                    </a:lnTo>
                    <a:lnTo>
                      <a:pt x="434" y="413"/>
                    </a:lnTo>
                    <a:lnTo>
                      <a:pt x="433" y="430"/>
                    </a:lnTo>
                    <a:lnTo>
                      <a:pt x="433" y="430"/>
                    </a:lnTo>
                    <a:lnTo>
                      <a:pt x="435" y="436"/>
                    </a:lnTo>
                    <a:lnTo>
                      <a:pt x="436" y="441"/>
                    </a:lnTo>
                    <a:lnTo>
                      <a:pt x="437" y="454"/>
                    </a:lnTo>
                    <a:lnTo>
                      <a:pt x="437" y="477"/>
                    </a:lnTo>
                    <a:lnTo>
                      <a:pt x="444" y="509"/>
                    </a:lnTo>
                    <a:lnTo>
                      <a:pt x="444" y="509"/>
                    </a:lnTo>
                    <a:lnTo>
                      <a:pt x="489" y="512"/>
                    </a:lnTo>
                    <a:lnTo>
                      <a:pt x="528" y="514"/>
                    </a:lnTo>
                    <a:lnTo>
                      <a:pt x="564" y="519"/>
                    </a:lnTo>
                    <a:lnTo>
                      <a:pt x="597" y="523"/>
                    </a:lnTo>
                    <a:lnTo>
                      <a:pt x="629" y="529"/>
                    </a:lnTo>
                    <a:lnTo>
                      <a:pt x="660" y="536"/>
                    </a:lnTo>
                    <a:lnTo>
                      <a:pt x="692" y="546"/>
                    </a:lnTo>
                    <a:lnTo>
                      <a:pt x="726" y="555"/>
                    </a:lnTo>
                    <a:lnTo>
                      <a:pt x="726" y="555"/>
                    </a:lnTo>
                    <a:lnTo>
                      <a:pt x="816" y="584"/>
                    </a:lnTo>
                    <a:lnTo>
                      <a:pt x="886" y="607"/>
                    </a:lnTo>
                    <a:lnTo>
                      <a:pt x="914" y="618"/>
                    </a:lnTo>
                    <a:lnTo>
                      <a:pt x="938" y="628"/>
                    </a:lnTo>
                    <a:lnTo>
                      <a:pt x="959" y="639"/>
                    </a:lnTo>
                    <a:lnTo>
                      <a:pt x="976" y="648"/>
                    </a:lnTo>
                    <a:lnTo>
                      <a:pt x="976" y="648"/>
                    </a:lnTo>
                    <a:lnTo>
                      <a:pt x="992" y="658"/>
                    </a:lnTo>
                    <a:lnTo>
                      <a:pt x="1003" y="667"/>
                    </a:lnTo>
                    <a:lnTo>
                      <a:pt x="1012" y="675"/>
                    </a:lnTo>
                    <a:lnTo>
                      <a:pt x="1021" y="683"/>
                    </a:lnTo>
                    <a:lnTo>
                      <a:pt x="1038" y="704"/>
                    </a:lnTo>
                    <a:lnTo>
                      <a:pt x="1060" y="732"/>
                    </a:lnTo>
                    <a:lnTo>
                      <a:pt x="1060" y="732"/>
                    </a:lnTo>
                    <a:lnTo>
                      <a:pt x="1082" y="761"/>
                    </a:lnTo>
                    <a:lnTo>
                      <a:pt x="1089" y="772"/>
                    </a:lnTo>
                    <a:lnTo>
                      <a:pt x="1095" y="783"/>
                    </a:lnTo>
                    <a:lnTo>
                      <a:pt x="1098" y="792"/>
                    </a:lnTo>
                    <a:lnTo>
                      <a:pt x="1101" y="803"/>
                    </a:lnTo>
                    <a:lnTo>
                      <a:pt x="1102" y="814"/>
                    </a:lnTo>
                    <a:lnTo>
                      <a:pt x="1104" y="828"/>
                    </a:lnTo>
                    <a:lnTo>
                      <a:pt x="1104" y="828"/>
                    </a:lnTo>
                    <a:lnTo>
                      <a:pt x="1107" y="859"/>
                    </a:lnTo>
                    <a:lnTo>
                      <a:pt x="1107" y="874"/>
                    </a:lnTo>
                    <a:lnTo>
                      <a:pt x="1107" y="890"/>
                    </a:lnTo>
                    <a:lnTo>
                      <a:pt x="1104" y="906"/>
                    </a:lnTo>
                    <a:lnTo>
                      <a:pt x="1098" y="925"/>
                    </a:lnTo>
                    <a:lnTo>
                      <a:pt x="1090" y="943"/>
                    </a:lnTo>
                    <a:lnTo>
                      <a:pt x="1079" y="966"/>
                    </a:lnTo>
                    <a:lnTo>
                      <a:pt x="1079" y="966"/>
                    </a:lnTo>
                    <a:lnTo>
                      <a:pt x="1067" y="984"/>
                    </a:lnTo>
                    <a:lnTo>
                      <a:pt x="1059" y="1000"/>
                    </a:lnTo>
                    <a:lnTo>
                      <a:pt x="1052" y="1013"/>
                    </a:lnTo>
                    <a:lnTo>
                      <a:pt x="1043" y="1026"/>
                    </a:lnTo>
                    <a:lnTo>
                      <a:pt x="1032" y="1039"/>
                    </a:lnTo>
                    <a:lnTo>
                      <a:pt x="1016" y="1055"/>
                    </a:lnTo>
                    <a:lnTo>
                      <a:pt x="993" y="1075"/>
                    </a:lnTo>
                    <a:lnTo>
                      <a:pt x="961" y="1102"/>
                    </a:lnTo>
                    <a:lnTo>
                      <a:pt x="961" y="1102"/>
                    </a:lnTo>
                    <a:lnTo>
                      <a:pt x="926" y="1127"/>
                    </a:lnTo>
                    <a:lnTo>
                      <a:pt x="896" y="1148"/>
                    </a:lnTo>
                    <a:lnTo>
                      <a:pt x="870" y="1163"/>
                    </a:lnTo>
                    <a:lnTo>
                      <a:pt x="845" y="1176"/>
                    </a:lnTo>
                    <a:lnTo>
                      <a:pt x="824" y="1185"/>
                    </a:lnTo>
                    <a:lnTo>
                      <a:pt x="803" y="1192"/>
                    </a:lnTo>
                    <a:lnTo>
                      <a:pt x="763" y="1204"/>
                    </a:lnTo>
                    <a:lnTo>
                      <a:pt x="763" y="1204"/>
                    </a:lnTo>
                    <a:lnTo>
                      <a:pt x="738" y="1210"/>
                    </a:lnTo>
                    <a:lnTo>
                      <a:pt x="709" y="1215"/>
                    </a:lnTo>
                    <a:lnTo>
                      <a:pt x="648" y="1224"/>
                    </a:lnTo>
                    <a:lnTo>
                      <a:pt x="595" y="1230"/>
                    </a:lnTo>
                    <a:lnTo>
                      <a:pt x="573" y="1232"/>
                    </a:lnTo>
                    <a:lnTo>
                      <a:pt x="548" y="1241"/>
                    </a:lnTo>
                    <a:lnTo>
                      <a:pt x="548" y="1241"/>
                    </a:lnTo>
                    <a:lnTo>
                      <a:pt x="530" y="1245"/>
                    </a:lnTo>
                    <a:lnTo>
                      <a:pt x="512" y="1246"/>
                    </a:lnTo>
                    <a:lnTo>
                      <a:pt x="512" y="1246"/>
                    </a:lnTo>
                    <a:lnTo>
                      <a:pt x="512" y="1246"/>
                    </a:lnTo>
                    <a:lnTo>
                      <a:pt x="533" y="1245"/>
                    </a:lnTo>
                    <a:lnTo>
                      <a:pt x="543" y="1244"/>
                    </a:lnTo>
                    <a:lnTo>
                      <a:pt x="552" y="1241"/>
                    </a:lnTo>
                    <a:lnTo>
                      <a:pt x="578" y="1232"/>
                    </a:lnTo>
                    <a:lnTo>
                      <a:pt x="578" y="1232"/>
                    </a:lnTo>
                    <a:lnTo>
                      <a:pt x="600" y="1230"/>
                    </a:lnTo>
                    <a:lnTo>
                      <a:pt x="652" y="1224"/>
                    </a:lnTo>
                    <a:lnTo>
                      <a:pt x="714" y="1215"/>
                    </a:lnTo>
                    <a:lnTo>
                      <a:pt x="743" y="1210"/>
                    </a:lnTo>
                    <a:lnTo>
                      <a:pt x="767" y="1204"/>
                    </a:lnTo>
                    <a:lnTo>
                      <a:pt x="767" y="1204"/>
                    </a:lnTo>
                    <a:lnTo>
                      <a:pt x="808" y="1192"/>
                    </a:lnTo>
                    <a:lnTo>
                      <a:pt x="829" y="1185"/>
                    </a:lnTo>
                    <a:lnTo>
                      <a:pt x="850" y="1176"/>
                    </a:lnTo>
                    <a:lnTo>
                      <a:pt x="874" y="1163"/>
                    </a:lnTo>
                    <a:lnTo>
                      <a:pt x="901" y="1148"/>
                    </a:lnTo>
                    <a:lnTo>
                      <a:pt x="931" y="1127"/>
                    </a:lnTo>
                    <a:lnTo>
                      <a:pt x="966" y="1102"/>
                    </a:lnTo>
                    <a:lnTo>
                      <a:pt x="966" y="1102"/>
                    </a:lnTo>
                    <a:lnTo>
                      <a:pt x="997" y="1075"/>
                    </a:lnTo>
                    <a:lnTo>
                      <a:pt x="1021" y="1055"/>
                    </a:lnTo>
                    <a:lnTo>
                      <a:pt x="1037" y="1039"/>
                    </a:lnTo>
                    <a:lnTo>
                      <a:pt x="1047" y="1026"/>
                    </a:lnTo>
                    <a:lnTo>
                      <a:pt x="1057" y="1013"/>
                    </a:lnTo>
                    <a:lnTo>
                      <a:pt x="1064" y="1000"/>
                    </a:lnTo>
                    <a:lnTo>
                      <a:pt x="1072" y="984"/>
                    </a:lnTo>
                    <a:lnTo>
                      <a:pt x="1083" y="966"/>
                    </a:lnTo>
                    <a:lnTo>
                      <a:pt x="1083" y="966"/>
                    </a:lnTo>
                    <a:lnTo>
                      <a:pt x="1095" y="943"/>
                    </a:lnTo>
                    <a:lnTo>
                      <a:pt x="1103" y="925"/>
                    </a:lnTo>
                    <a:lnTo>
                      <a:pt x="1109" y="906"/>
                    </a:lnTo>
                    <a:lnTo>
                      <a:pt x="1111" y="890"/>
                    </a:lnTo>
                    <a:lnTo>
                      <a:pt x="1111" y="874"/>
                    </a:lnTo>
                    <a:lnTo>
                      <a:pt x="1111" y="859"/>
                    </a:lnTo>
                    <a:lnTo>
                      <a:pt x="1109" y="828"/>
                    </a:lnTo>
                    <a:lnTo>
                      <a:pt x="1109" y="828"/>
                    </a:lnTo>
                    <a:lnTo>
                      <a:pt x="1107" y="814"/>
                    </a:lnTo>
                    <a:lnTo>
                      <a:pt x="1105" y="803"/>
                    </a:lnTo>
                    <a:lnTo>
                      <a:pt x="1103" y="792"/>
                    </a:lnTo>
                    <a:lnTo>
                      <a:pt x="1100" y="783"/>
                    </a:lnTo>
                    <a:lnTo>
                      <a:pt x="1094" y="772"/>
                    </a:lnTo>
                    <a:lnTo>
                      <a:pt x="1087" y="761"/>
                    </a:lnTo>
                    <a:lnTo>
                      <a:pt x="1065" y="732"/>
                    </a:lnTo>
                    <a:lnTo>
                      <a:pt x="1065" y="732"/>
                    </a:lnTo>
                    <a:lnTo>
                      <a:pt x="1043" y="704"/>
                    </a:lnTo>
                    <a:lnTo>
                      <a:pt x="1025" y="683"/>
                    </a:lnTo>
                    <a:lnTo>
                      <a:pt x="1017" y="675"/>
                    </a:lnTo>
                    <a:lnTo>
                      <a:pt x="1008" y="667"/>
                    </a:lnTo>
                    <a:lnTo>
                      <a:pt x="996" y="658"/>
                    </a:lnTo>
                    <a:lnTo>
                      <a:pt x="981" y="648"/>
                    </a:lnTo>
                    <a:lnTo>
                      <a:pt x="981" y="648"/>
                    </a:lnTo>
                    <a:lnTo>
                      <a:pt x="964" y="639"/>
                    </a:lnTo>
                    <a:lnTo>
                      <a:pt x="943" y="628"/>
                    </a:lnTo>
                    <a:lnTo>
                      <a:pt x="918" y="618"/>
                    </a:lnTo>
                    <a:lnTo>
                      <a:pt x="890" y="607"/>
                    </a:lnTo>
                    <a:lnTo>
                      <a:pt x="821" y="584"/>
                    </a:lnTo>
                    <a:lnTo>
                      <a:pt x="730" y="555"/>
                    </a:lnTo>
                    <a:lnTo>
                      <a:pt x="730" y="555"/>
                    </a:lnTo>
                    <a:lnTo>
                      <a:pt x="696" y="546"/>
                    </a:lnTo>
                    <a:lnTo>
                      <a:pt x="665" y="536"/>
                    </a:lnTo>
                    <a:lnTo>
                      <a:pt x="634" y="529"/>
                    </a:lnTo>
                    <a:lnTo>
                      <a:pt x="601" y="523"/>
                    </a:lnTo>
                    <a:lnTo>
                      <a:pt x="569" y="519"/>
                    </a:lnTo>
                    <a:lnTo>
                      <a:pt x="533" y="514"/>
                    </a:lnTo>
                    <a:lnTo>
                      <a:pt x="493" y="512"/>
                    </a:lnTo>
                    <a:lnTo>
                      <a:pt x="449" y="509"/>
                    </a:lnTo>
                    <a:lnTo>
                      <a:pt x="442" y="477"/>
                    </a:lnTo>
                    <a:lnTo>
                      <a:pt x="442" y="477"/>
                    </a:lnTo>
                    <a:lnTo>
                      <a:pt x="442" y="454"/>
                    </a:lnTo>
                    <a:lnTo>
                      <a:pt x="441" y="441"/>
                    </a:lnTo>
                    <a:lnTo>
                      <a:pt x="440" y="436"/>
                    </a:lnTo>
                    <a:lnTo>
                      <a:pt x="437" y="430"/>
                    </a:lnTo>
                    <a:lnTo>
                      <a:pt x="439" y="413"/>
                    </a:lnTo>
                    <a:lnTo>
                      <a:pt x="439" y="413"/>
                    </a:lnTo>
                    <a:lnTo>
                      <a:pt x="436" y="395"/>
                    </a:lnTo>
                    <a:lnTo>
                      <a:pt x="435" y="379"/>
                    </a:lnTo>
                    <a:lnTo>
                      <a:pt x="433" y="343"/>
                    </a:lnTo>
                    <a:lnTo>
                      <a:pt x="432" y="267"/>
                    </a:lnTo>
                    <a:lnTo>
                      <a:pt x="430" y="230"/>
                    </a:lnTo>
                    <a:lnTo>
                      <a:pt x="429" y="212"/>
                    </a:lnTo>
                    <a:lnTo>
                      <a:pt x="428" y="193"/>
                    </a:lnTo>
                    <a:lnTo>
                      <a:pt x="425" y="176"/>
                    </a:lnTo>
                    <a:lnTo>
                      <a:pt x="421" y="159"/>
                    </a:lnTo>
                    <a:lnTo>
                      <a:pt x="417" y="143"/>
                    </a:lnTo>
                    <a:lnTo>
                      <a:pt x="411" y="127"/>
                    </a:lnTo>
                    <a:lnTo>
                      <a:pt x="399" y="102"/>
                    </a:lnTo>
                    <a:lnTo>
                      <a:pt x="399" y="102"/>
                    </a:lnTo>
                    <a:lnTo>
                      <a:pt x="382" y="85"/>
                    </a:lnTo>
                    <a:lnTo>
                      <a:pt x="364" y="70"/>
                    </a:lnTo>
                    <a:lnTo>
                      <a:pt x="345" y="56"/>
                    </a:lnTo>
                    <a:lnTo>
                      <a:pt x="325" y="44"/>
                    </a:lnTo>
                    <a:lnTo>
                      <a:pt x="303" y="35"/>
                    </a:lnTo>
                    <a:lnTo>
                      <a:pt x="281" y="25"/>
                    </a:lnTo>
                    <a:lnTo>
                      <a:pt x="259" y="20"/>
                    </a:lnTo>
                    <a:lnTo>
                      <a:pt x="235" y="14"/>
                    </a:lnTo>
                    <a:lnTo>
                      <a:pt x="211" y="9"/>
                    </a:lnTo>
                    <a:lnTo>
                      <a:pt x="187" y="6"/>
                    </a:lnTo>
                    <a:lnTo>
                      <a:pt x="162" y="3"/>
                    </a:lnTo>
                    <a:lnTo>
                      <a:pt x="138" y="2"/>
                    </a:lnTo>
                    <a:lnTo>
                      <a:pt x="89" y="0"/>
                    </a:lnTo>
                    <a:lnTo>
                      <a:pt x="42" y="0"/>
                    </a:ln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01" name="Freeform 46">
                <a:extLst>
                  <a:ext uri="{FF2B5EF4-FFF2-40B4-BE49-F238E27FC236}">
                    <a16:creationId xmlns:a16="http://schemas.microsoft.com/office/drawing/2014/main" id="{A9A20957-A4FA-2EF3-0BD6-642A580A3E7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72" y="1255"/>
                <a:ext cx="6" cy="0"/>
              </a:xfrm>
              <a:custGeom>
                <a:avLst/>
                <a:gdLst>
                  <a:gd name="T0" fmla="*/ 2 w 18"/>
                  <a:gd name="T1" fmla="*/ 2 w 18"/>
                  <a:gd name="T2" fmla="*/ 0 w 18"/>
                  <a:gd name="T3" fmla="*/ 0 w 18"/>
                  <a:gd name="T4" fmla="*/ 16 w 18"/>
                  <a:gd name="T5" fmla="*/ 16 w 18"/>
                  <a:gd name="T6" fmla="*/ 18 w 18"/>
                  <a:gd name="T7" fmla="*/ 18 w 18"/>
                  <a:gd name="T8" fmla="*/ 2 w 18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  <a:cxn ang="0">
                    <a:pos x="T4" y="0"/>
                  </a:cxn>
                  <a:cxn ang="0">
                    <a:pos x="T5" y="0"/>
                  </a:cxn>
                  <a:cxn ang="0">
                    <a:pos x="T6" y="0"/>
                  </a:cxn>
                  <a:cxn ang="0">
                    <a:pos x="T7" y="0"/>
                  </a:cxn>
                  <a:cxn ang="0">
                    <a:pos x="T8" y="0"/>
                  </a:cxn>
                </a:cxnLst>
                <a:rect l="0" t="0" r="r" b="b"/>
                <a:pathLst>
                  <a:path w="18">
                    <a:moveTo>
                      <a:pt x="2" y="0"/>
                    </a:moveTo>
                    <a:lnTo>
                      <a:pt x="2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16" y="0"/>
                    </a:lnTo>
                    <a:lnTo>
                      <a:pt x="16" y="0"/>
                    </a:lnTo>
                    <a:lnTo>
                      <a:pt x="18" y="0"/>
                    </a:lnTo>
                    <a:lnTo>
                      <a:pt x="18" y="0"/>
                    </a:lnTo>
                    <a:lnTo>
                      <a:pt x="2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02" name="Freeform 47">
                <a:extLst>
                  <a:ext uri="{FF2B5EF4-FFF2-40B4-BE49-F238E27FC236}">
                    <a16:creationId xmlns:a16="http://schemas.microsoft.com/office/drawing/2014/main" id="{4AF9A392-C1C6-7204-2A96-6B5E6283E7B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86" y="1255"/>
                <a:ext cx="357" cy="415"/>
              </a:xfrm>
              <a:custGeom>
                <a:avLst/>
                <a:gdLst>
                  <a:gd name="T0" fmla="*/ 0 w 1071"/>
                  <a:gd name="T1" fmla="*/ 0 h 1246"/>
                  <a:gd name="T2" fmla="*/ 144 w 1071"/>
                  <a:gd name="T3" fmla="*/ 6 h 1246"/>
                  <a:gd name="T4" fmla="*/ 237 w 1071"/>
                  <a:gd name="T5" fmla="*/ 27 h 1246"/>
                  <a:gd name="T6" fmla="*/ 320 w 1071"/>
                  <a:gd name="T7" fmla="*/ 70 h 1246"/>
                  <a:gd name="T8" fmla="*/ 366 w 1071"/>
                  <a:gd name="T9" fmla="*/ 127 h 1246"/>
                  <a:gd name="T10" fmla="*/ 383 w 1071"/>
                  <a:gd name="T11" fmla="*/ 193 h 1246"/>
                  <a:gd name="T12" fmla="*/ 388 w 1071"/>
                  <a:gd name="T13" fmla="*/ 343 h 1246"/>
                  <a:gd name="T14" fmla="*/ 393 w 1071"/>
                  <a:gd name="T15" fmla="*/ 430 h 1246"/>
                  <a:gd name="T16" fmla="*/ 397 w 1071"/>
                  <a:gd name="T17" fmla="*/ 454 h 1246"/>
                  <a:gd name="T18" fmla="*/ 449 w 1071"/>
                  <a:gd name="T19" fmla="*/ 512 h 1246"/>
                  <a:gd name="T20" fmla="*/ 589 w 1071"/>
                  <a:gd name="T21" fmla="*/ 529 h 1246"/>
                  <a:gd name="T22" fmla="*/ 686 w 1071"/>
                  <a:gd name="T23" fmla="*/ 555 h 1246"/>
                  <a:gd name="T24" fmla="*/ 898 w 1071"/>
                  <a:gd name="T25" fmla="*/ 628 h 1246"/>
                  <a:gd name="T26" fmla="*/ 952 w 1071"/>
                  <a:gd name="T27" fmla="*/ 658 h 1246"/>
                  <a:gd name="T28" fmla="*/ 998 w 1071"/>
                  <a:gd name="T29" fmla="*/ 704 h 1246"/>
                  <a:gd name="T30" fmla="*/ 1049 w 1071"/>
                  <a:gd name="T31" fmla="*/ 772 h 1246"/>
                  <a:gd name="T32" fmla="*/ 1062 w 1071"/>
                  <a:gd name="T33" fmla="*/ 814 h 1246"/>
                  <a:gd name="T34" fmla="*/ 1067 w 1071"/>
                  <a:gd name="T35" fmla="*/ 874 h 1246"/>
                  <a:gd name="T36" fmla="*/ 1050 w 1071"/>
                  <a:gd name="T37" fmla="*/ 943 h 1246"/>
                  <a:gd name="T38" fmla="*/ 1019 w 1071"/>
                  <a:gd name="T39" fmla="*/ 1000 h 1246"/>
                  <a:gd name="T40" fmla="*/ 976 w 1071"/>
                  <a:gd name="T41" fmla="*/ 1055 h 1246"/>
                  <a:gd name="T42" fmla="*/ 886 w 1071"/>
                  <a:gd name="T43" fmla="*/ 1127 h 1246"/>
                  <a:gd name="T44" fmla="*/ 784 w 1071"/>
                  <a:gd name="T45" fmla="*/ 1185 h 1246"/>
                  <a:gd name="T46" fmla="*/ 698 w 1071"/>
                  <a:gd name="T47" fmla="*/ 1210 h 1246"/>
                  <a:gd name="T48" fmla="*/ 533 w 1071"/>
                  <a:gd name="T49" fmla="*/ 1232 h 1246"/>
                  <a:gd name="T50" fmla="*/ 472 w 1071"/>
                  <a:gd name="T51" fmla="*/ 1246 h 1246"/>
                  <a:gd name="T52" fmla="*/ 503 w 1071"/>
                  <a:gd name="T53" fmla="*/ 1244 h 1246"/>
                  <a:gd name="T54" fmla="*/ 560 w 1071"/>
                  <a:gd name="T55" fmla="*/ 1230 h 1246"/>
                  <a:gd name="T56" fmla="*/ 727 w 1071"/>
                  <a:gd name="T57" fmla="*/ 1204 h 1246"/>
                  <a:gd name="T58" fmla="*/ 810 w 1071"/>
                  <a:gd name="T59" fmla="*/ 1176 h 1246"/>
                  <a:gd name="T60" fmla="*/ 926 w 1071"/>
                  <a:gd name="T61" fmla="*/ 1102 h 1246"/>
                  <a:gd name="T62" fmla="*/ 997 w 1071"/>
                  <a:gd name="T63" fmla="*/ 1039 h 1246"/>
                  <a:gd name="T64" fmla="*/ 1032 w 1071"/>
                  <a:gd name="T65" fmla="*/ 984 h 1246"/>
                  <a:gd name="T66" fmla="*/ 1063 w 1071"/>
                  <a:gd name="T67" fmla="*/ 925 h 1246"/>
                  <a:gd name="T68" fmla="*/ 1071 w 1071"/>
                  <a:gd name="T69" fmla="*/ 859 h 1246"/>
                  <a:gd name="T70" fmla="*/ 1065 w 1071"/>
                  <a:gd name="T71" fmla="*/ 803 h 1246"/>
                  <a:gd name="T72" fmla="*/ 1047 w 1071"/>
                  <a:gd name="T73" fmla="*/ 761 h 1246"/>
                  <a:gd name="T74" fmla="*/ 985 w 1071"/>
                  <a:gd name="T75" fmla="*/ 683 h 1246"/>
                  <a:gd name="T76" fmla="*/ 941 w 1071"/>
                  <a:gd name="T77" fmla="*/ 648 h 1246"/>
                  <a:gd name="T78" fmla="*/ 878 w 1071"/>
                  <a:gd name="T79" fmla="*/ 618 h 1246"/>
                  <a:gd name="T80" fmla="*/ 690 w 1071"/>
                  <a:gd name="T81" fmla="*/ 555 h 1246"/>
                  <a:gd name="T82" fmla="*/ 561 w 1071"/>
                  <a:gd name="T83" fmla="*/ 523 h 1246"/>
                  <a:gd name="T84" fmla="*/ 409 w 1071"/>
                  <a:gd name="T85" fmla="*/ 509 h 1246"/>
                  <a:gd name="T86" fmla="*/ 401 w 1071"/>
                  <a:gd name="T87" fmla="*/ 441 h 1246"/>
                  <a:gd name="T88" fmla="*/ 399 w 1071"/>
                  <a:gd name="T89" fmla="*/ 413 h 1246"/>
                  <a:gd name="T90" fmla="*/ 392 w 1071"/>
                  <a:gd name="T91" fmla="*/ 267 h 1246"/>
                  <a:gd name="T92" fmla="*/ 385 w 1071"/>
                  <a:gd name="T93" fmla="*/ 176 h 1246"/>
                  <a:gd name="T94" fmla="*/ 359 w 1071"/>
                  <a:gd name="T95" fmla="*/ 102 h 1246"/>
                  <a:gd name="T96" fmla="*/ 305 w 1071"/>
                  <a:gd name="T97" fmla="*/ 56 h 1246"/>
                  <a:gd name="T98" fmla="*/ 219 w 1071"/>
                  <a:gd name="T99" fmla="*/ 20 h 1246"/>
                  <a:gd name="T100" fmla="*/ 122 w 1071"/>
                  <a:gd name="T101" fmla="*/ 3 h 12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1071" h="1246">
                    <a:moveTo>
                      <a:pt x="2" y="0"/>
                    </a:moveTo>
                    <a:lnTo>
                      <a:pt x="2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48" y="0"/>
                    </a:lnTo>
                    <a:lnTo>
                      <a:pt x="95" y="2"/>
                    </a:lnTo>
                    <a:lnTo>
                      <a:pt x="120" y="3"/>
                    </a:lnTo>
                    <a:lnTo>
                      <a:pt x="144" y="6"/>
                    </a:lnTo>
                    <a:lnTo>
                      <a:pt x="167" y="9"/>
                    </a:lnTo>
                    <a:lnTo>
                      <a:pt x="192" y="14"/>
                    </a:lnTo>
                    <a:lnTo>
                      <a:pt x="215" y="20"/>
                    </a:lnTo>
                    <a:lnTo>
                      <a:pt x="237" y="27"/>
                    </a:lnTo>
                    <a:lnTo>
                      <a:pt x="259" y="35"/>
                    </a:lnTo>
                    <a:lnTo>
                      <a:pt x="280" y="44"/>
                    </a:lnTo>
                    <a:lnTo>
                      <a:pt x="301" y="56"/>
                    </a:lnTo>
                    <a:lnTo>
                      <a:pt x="320" y="70"/>
                    </a:lnTo>
                    <a:lnTo>
                      <a:pt x="337" y="85"/>
                    </a:lnTo>
                    <a:lnTo>
                      <a:pt x="354" y="102"/>
                    </a:lnTo>
                    <a:lnTo>
                      <a:pt x="366" y="127"/>
                    </a:lnTo>
                    <a:lnTo>
                      <a:pt x="366" y="127"/>
                    </a:lnTo>
                    <a:lnTo>
                      <a:pt x="372" y="143"/>
                    </a:lnTo>
                    <a:lnTo>
                      <a:pt x="377" y="159"/>
                    </a:lnTo>
                    <a:lnTo>
                      <a:pt x="380" y="176"/>
                    </a:lnTo>
                    <a:lnTo>
                      <a:pt x="383" y="193"/>
                    </a:lnTo>
                    <a:lnTo>
                      <a:pt x="385" y="212"/>
                    </a:lnTo>
                    <a:lnTo>
                      <a:pt x="386" y="230"/>
                    </a:lnTo>
                    <a:lnTo>
                      <a:pt x="387" y="267"/>
                    </a:lnTo>
                    <a:lnTo>
                      <a:pt x="388" y="343"/>
                    </a:lnTo>
                    <a:lnTo>
                      <a:pt x="390" y="379"/>
                    </a:lnTo>
                    <a:lnTo>
                      <a:pt x="392" y="395"/>
                    </a:lnTo>
                    <a:lnTo>
                      <a:pt x="394" y="413"/>
                    </a:lnTo>
                    <a:lnTo>
                      <a:pt x="393" y="430"/>
                    </a:lnTo>
                    <a:lnTo>
                      <a:pt x="393" y="430"/>
                    </a:lnTo>
                    <a:lnTo>
                      <a:pt x="395" y="436"/>
                    </a:lnTo>
                    <a:lnTo>
                      <a:pt x="396" y="441"/>
                    </a:lnTo>
                    <a:lnTo>
                      <a:pt x="397" y="454"/>
                    </a:lnTo>
                    <a:lnTo>
                      <a:pt x="397" y="477"/>
                    </a:lnTo>
                    <a:lnTo>
                      <a:pt x="404" y="509"/>
                    </a:lnTo>
                    <a:lnTo>
                      <a:pt x="404" y="509"/>
                    </a:lnTo>
                    <a:lnTo>
                      <a:pt x="449" y="512"/>
                    </a:lnTo>
                    <a:lnTo>
                      <a:pt x="488" y="514"/>
                    </a:lnTo>
                    <a:lnTo>
                      <a:pt x="524" y="519"/>
                    </a:lnTo>
                    <a:lnTo>
                      <a:pt x="557" y="523"/>
                    </a:lnTo>
                    <a:lnTo>
                      <a:pt x="589" y="529"/>
                    </a:lnTo>
                    <a:lnTo>
                      <a:pt x="620" y="536"/>
                    </a:lnTo>
                    <a:lnTo>
                      <a:pt x="652" y="546"/>
                    </a:lnTo>
                    <a:lnTo>
                      <a:pt x="686" y="555"/>
                    </a:lnTo>
                    <a:lnTo>
                      <a:pt x="686" y="555"/>
                    </a:lnTo>
                    <a:lnTo>
                      <a:pt x="776" y="584"/>
                    </a:lnTo>
                    <a:lnTo>
                      <a:pt x="846" y="607"/>
                    </a:lnTo>
                    <a:lnTo>
                      <a:pt x="874" y="618"/>
                    </a:lnTo>
                    <a:lnTo>
                      <a:pt x="898" y="628"/>
                    </a:lnTo>
                    <a:lnTo>
                      <a:pt x="919" y="639"/>
                    </a:lnTo>
                    <a:lnTo>
                      <a:pt x="936" y="648"/>
                    </a:lnTo>
                    <a:lnTo>
                      <a:pt x="936" y="648"/>
                    </a:lnTo>
                    <a:lnTo>
                      <a:pt x="952" y="658"/>
                    </a:lnTo>
                    <a:lnTo>
                      <a:pt x="963" y="667"/>
                    </a:lnTo>
                    <a:lnTo>
                      <a:pt x="972" y="675"/>
                    </a:lnTo>
                    <a:lnTo>
                      <a:pt x="981" y="683"/>
                    </a:lnTo>
                    <a:lnTo>
                      <a:pt x="998" y="704"/>
                    </a:lnTo>
                    <a:lnTo>
                      <a:pt x="1020" y="732"/>
                    </a:lnTo>
                    <a:lnTo>
                      <a:pt x="1020" y="732"/>
                    </a:lnTo>
                    <a:lnTo>
                      <a:pt x="1042" y="761"/>
                    </a:lnTo>
                    <a:lnTo>
                      <a:pt x="1049" y="772"/>
                    </a:lnTo>
                    <a:lnTo>
                      <a:pt x="1055" y="783"/>
                    </a:lnTo>
                    <a:lnTo>
                      <a:pt x="1058" y="792"/>
                    </a:lnTo>
                    <a:lnTo>
                      <a:pt x="1061" y="803"/>
                    </a:lnTo>
                    <a:lnTo>
                      <a:pt x="1062" y="814"/>
                    </a:lnTo>
                    <a:lnTo>
                      <a:pt x="1064" y="828"/>
                    </a:lnTo>
                    <a:lnTo>
                      <a:pt x="1064" y="828"/>
                    </a:lnTo>
                    <a:lnTo>
                      <a:pt x="1067" y="859"/>
                    </a:lnTo>
                    <a:lnTo>
                      <a:pt x="1067" y="874"/>
                    </a:lnTo>
                    <a:lnTo>
                      <a:pt x="1067" y="890"/>
                    </a:lnTo>
                    <a:lnTo>
                      <a:pt x="1064" y="906"/>
                    </a:lnTo>
                    <a:lnTo>
                      <a:pt x="1058" y="925"/>
                    </a:lnTo>
                    <a:lnTo>
                      <a:pt x="1050" y="943"/>
                    </a:lnTo>
                    <a:lnTo>
                      <a:pt x="1039" y="966"/>
                    </a:lnTo>
                    <a:lnTo>
                      <a:pt x="1039" y="966"/>
                    </a:lnTo>
                    <a:lnTo>
                      <a:pt x="1027" y="984"/>
                    </a:lnTo>
                    <a:lnTo>
                      <a:pt x="1019" y="1000"/>
                    </a:lnTo>
                    <a:lnTo>
                      <a:pt x="1012" y="1013"/>
                    </a:lnTo>
                    <a:lnTo>
                      <a:pt x="1003" y="1026"/>
                    </a:lnTo>
                    <a:lnTo>
                      <a:pt x="992" y="1039"/>
                    </a:lnTo>
                    <a:lnTo>
                      <a:pt x="976" y="1055"/>
                    </a:lnTo>
                    <a:lnTo>
                      <a:pt x="953" y="1075"/>
                    </a:lnTo>
                    <a:lnTo>
                      <a:pt x="921" y="1102"/>
                    </a:lnTo>
                    <a:lnTo>
                      <a:pt x="921" y="1102"/>
                    </a:lnTo>
                    <a:lnTo>
                      <a:pt x="886" y="1127"/>
                    </a:lnTo>
                    <a:lnTo>
                      <a:pt x="856" y="1148"/>
                    </a:lnTo>
                    <a:lnTo>
                      <a:pt x="830" y="1163"/>
                    </a:lnTo>
                    <a:lnTo>
                      <a:pt x="805" y="1176"/>
                    </a:lnTo>
                    <a:lnTo>
                      <a:pt x="784" y="1185"/>
                    </a:lnTo>
                    <a:lnTo>
                      <a:pt x="763" y="1192"/>
                    </a:lnTo>
                    <a:lnTo>
                      <a:pt x="723" y="1204"/>
                    </a:lnTo>
                    <a:lnTo>
                      <a:pt x="723" y="1204"/>
                    </a:lnTo>
                    <a:lnTo>
                      <a:pt x="698" y="1210"/>
                    </a:lnTo>
                    <a:lnTo>
                      <a:pt x="669" y="1215"/>
                    </a:lnTo>
                    <a:lnTo>
                      <a:pt x="608" y="1224"/>
                    </a:lnTo>
                    <a:lnTo>
                      <a:pt x="555" y="1230"/>
                    </a:lnTo>
                    <a:lnTo>
                      <a:pt x="533" y="1232"/>
                    </a:lnTo>
                    <a:lnTo>
                      <a:pt x="508" y="1241"/>
                    </a:lnTo>
                    <a:lnTo>
                      <a:pt x="508" y="1241"/>
                    </a:lnTo>
                    <a:lnTo>
                      <a:pt x="490" y="1245"/>
                    </a:lnTo>
                    <a:lnTo>
                      <a:pt x="472" y="1246"/>
                    </a:lnTo>
                    <a:lnTo>
                      <a:pt x="472" y="1246"/>
                    </a:lnTo>
                    <a:lnTo>
                      <a:pt x="472" y="1246"/>
                    </a:lnTo>
                    <a:lnTo>
                      <a:pt x="493" y="1245"/>
                    </a:lnTo>
                    <a:lnTo>
                      <a:pt x="503" y="1244"/>
                    </a:lnTo>
                    <a:lnTo>
                      <a:pt x="512" y="1241"/>
                    </a:lnTo>
                    <a:lnTo>
                      <a:pt x="538" y="1232"/>
                    </a:lnTo>
                    <a:lnTo>
                      <a:pt x="538" y="1232"/>
                    </a:lnTo>
                    <a:lnTo>
                      <a:pt x="560" y="1230"/>
                    </a:lnTo>
                    <a:lnTo>
                      <a:pt x="612" y="1224"/>
                    </a:lnTo>
                    <a:lnTo>
                      <a:pt x="674" y="1215"/>
                    </a:lnTo>
                    <a:lnTo>
                      <a:pt x="703" y="1210"/>
                    </a:lnTo>
                    <a:lnTo>
                      <a:pt x="727" y="1204"/>
                    </a:lnTo>
                    <a:lnTo>
                      <a:pt x="727" y="1204"/>
                    </a:lnTo>
                    <a:lnTo>
                      <a:pt x="768" y="1192"/>
                    </a:lnTo>
                    <a:lnTo>
                      <a:pt x="789" y="1185"/>
                    </a:lnTo>
                    <a:lnTo>
                      <a:pt x="810" y="1176"/>
                    </a:lnTo>
                    <a:lnTo>
                      <a:pt x="834" y="1163"/>
                    </a:lnTo>
                    <a:lnTo>
                      <a:pt x="861" y="1148"/>
                    </a:lnTo>
                    <a:lnTo>
                      <a:pt x="891" y="1127"/>
                    </a:lnTo>
                    <a:lnTo>
                      <a:pt x="926" y="1102"/>
                    </a:lnTo>
                    <a:lnTo>
                      <a:pt x="926" y="1102"/>
                    </a:lnTo>
                    <a:lnTo>
                      <a:pt x="957" y="1075"/>
                    </a:lnTo>
                    <a:lnTo>
                      <a:pt x="981" y="1055"/>
                    </a:lnTo>
                    <a:lnTo>
                      <a:pt x="997" y="1039"/>
                    </a:lnTo>
                    <a:lnTo>
                      <a:pt x="1007" y="1026"/>
                    </a:lnTo>
                    <a:lnTo>
                      <a:pt x="1017" y="1013"/>
                    </a:lnTo>
                    <a:lnTo>
                      <a:pt x="1024" y="1000"/>
                    </a:lnTo>
                    <a:lnTo>
                      <a:pt x="1032" y="984"/>
                    </a:lnTo>
                    <a:lnTo>
                      <a:pt x="1043" y="966"/>
                    </a:lnTo>
                    <a:lnTo>
                      <a:pt x="1043" y="966"/>
                    </a:lnTo>
                    <a:lnTo>
                      <a:pt x="1055" y="943"/>
                    </a:lnTo>
                    <a:lnTo>
                      <a:pt x="1063" y="925"/>
                    </a:lnTo>
                    <a:lnTo>
                      <a:pt x="1069" y="906"/>
                    </a:lnTo>
                    <a:lnTo>
                      <a:pt x="1071" y="890"/>
                    </a:lnTo>
                    <a:lnTo>
                      <a:pt x="1071" y="874"/>
                    </a:lnTo>
                    <a:lnTo>
                      <a:pt x="1071" y="859"/>
                    </a:lnTo>
                    <a:lnTo>
                      <a:pt x="1069" y="828"/>
                    </a:lnTo>
                    <a:lnTo>
                      <a:pt x="1069" y="828"/>
                    </a:lnTo>
                    <a:lnTo>
                      <a:pt x="1067" y="814"/>
                    </a:lnTo>
                    <a:lnTo>
                      <a:pt x="1065" y="803"/>
                    </a:lnTo>
                    <a:lnTo>
                      <a:pt x="1063" y="792"/>
                    </a:lnTo>
                    <a:lnTo>
                      <a:pt x="1060" y="783"/>
                    </a:lnTo>
                    <a:lnTo>
                      <a:pt x="1054" y="772"/>
                    </a:lnTo>
                    <a:lnTo>
                      <a:pt x="1047" y="761"/>
                    </a:lnTo>
                    <a:lnTo>
                      <a:pt x="1025" y="732"/>
                    </a:lnTo>
                    <a:lnTo>
                      <a:pt x="1025" y="732"/>
                    </a:lnTo>
                    <a:lnTo>
                      <a:pt x="1003" y="704"/>
                    </a:lnTo>
                    <a:lnTo>
                      <a:pt x="985" y="683"/>
                    </a:lnTo>
                    <a:lnTo>
                      <a:pt x="977" y="675"/>
                    </a:lnTo>
                    <a:lnTo>
                      <a:pt x="968" y="667"/>
                    </a:lnTo>
                    <a:lnTo>
                      <a:pt x="956" y="658"/>
                    </a:lnTo>
                    <a:lnTo>
                      <a:pt x="941" y="648"/>
                    </a:lnTo>
                    <a:lnTo>
                      <a:pt x="941" y="648"/>
                    </a:lnTo>
                    <a:lnTo>
                      <a:pt x="924" y="639"/>
                    </a:lnTo>
                    <a:lnTo>
                      <a:pt x="903" y="628"/>
                    </a:lnTo>
                    <a:lnTo>
                      <a:pt x="878" y="618"/>
                    </a:lnTo>
                    <a:lnTo>
                      <a:pt x="850" y="607"/>
                    </a:lnTo>
                    <a:lnTo>
                      <a:pt x="781" y="584"/>
                    </a:lnTo>
                    <a:lnTo>
                      <a:pt x="690" y="555"/>
                    </a:lnTo>
                    <a:lnTo>
                      <a:pt x="690" y="555"/>
                    </a:lnTo>
                    <a:lnTo>
                      <a:pt x="656" y="546"/>
                    </a:lnTo>
                    <a:lnTo>
                      <a:pt x="625" y="536"/>
                    </a:lnTo>
                    <a:lnTo>
                      <a:pt x="594" y="529"/>
                    </a:lnTo>
                    <a:lnTo>
                      <a:pt x="561" y="523"/>
                    </a:lnTo>
                    <a:lnTo>
                      <a:pt x="529" y="519"/>
                    </a:lnTo>
                    <a:lnTo>
                      <a:pt x="493" y="514"/>
                    </a:lnTo>
                    <a:lnTo>
                      <a:pt x="453" y="512"/>
                    </a:lnTo>
                    <a:lnTo>
                      <a:pt x="409" y="509"/>
                    </a:lnTo>
                    <a:lnTo>
                      <a:pt x="402" y="477"/>
                    </a:lnTo>
                    <a:lnTo>
                      <a:pt x="402" y="477"/>
                    </a:lnTo>
                    <a:lnTo>
                      <a:pt x="402" y="454"/>
                    </a:lnTo>
                    <a:lnTo>
                      <a:pt x="401" y="441"/>
                    </a:lnTo>
                    <a:lnTo>
                      <a:pt x="400" y="436"/>
                    </a:lnTo>
                    <a:lnTo>
                      <a:pt x="397" y="430"/>
                    </a:lnTo>
                    <a:lnTo>
                      <a:pt x="399" y="413"/>
                    </a:lnTo>
                    <a:lnTo>
                      <a:pt x="399" y="413"/>
                    </a:lnTo>
                    <a:lnTo>
                      <a:pt x="396" y="395"/>
                    </a:lnTo>
                    <a:lnTo>
                      <a:pt x="395" y="379"/>
                    </a:lnTo>
                    <a:lnTo>
                      <a:pt x="393" y="343"/>
                    </a:lnTo>
                    <a:lnTo>
                      <a:pt x="392" y="267"/>
                    </a:lnTo>
                    <a:lnTo>
                      <a:pt x="390" y="230"/>
                    </a:lnTo>
                    <a:lnTo>
                      <a:pt x="389" y="212"/>
                    </a:lnTo>
                    <a:lnTo>
                      <a:pt x="388" y="193"/>
                    </a:lnTo>
                    <a:lnTo>
                      <a:pt x="385" y="176"/>
                    </a:lnTo>
                    <a:lnTo>
                      <a:pt x="381" y="159"/>
                    </a:lnTo>
                    <a:lnTo>
                      <a:pt x="377" y="143"/>
                    </a:lnTo>
                    <a:lnTo>
                      <a:pt x="371" y="127"/>
                    </a:lnTo>
                    <a:lnTo>
                      <a:pt x="359" y="102"/>
                    </a:lnTo>
                    <a:lnTo>
                      <a:pt x="359" y="102"/>
                    </a:lnTo>
                    <a:lnTo>
                      <a:pt x="342" y="85"/>
                    </a:lnTo>
                    <a:lnTo>
                      <a:pt x="324" y="70"/>
                    </a:lnTo>
                    <a:lnTo>
                      <a:pt x="305" y="56"/>
                    </a:lnTo>
                    <a:lnTo>
                      <a:pt x="285" y="44"/>
                    </a:lnTo>
                    <a:lnTo>
                      <a:pt x="263" y="35"/>
                    </a:lnTo>
                    <a:lnTo>
                      <a:pt x="241" y="25"/>
                    </a:lnTo>
                    <a:lnTo>
                      <a:pt x="219" y="20"/>
                    </a:lnTo>
                    <a:lnTo>
                      <a:pt x="195" y="14"/>
                    </a:lnTo>
                    <a:lnTo>
                      <a:pt x="171" y="9"/>
                    </a:lnTo>
                    <a:lnTo>
                      <a:pt x="147" y="6"/>
                    </a:lnTo>
                    <a:lnTo>
                      <a:pt x="122" y="3"/>
                    </a:lnTo>
                    <a:lnTo>
                      <a:pt x="98" y="2"/>
                    </a:lnTo>
                    <a:lnTo>
                      <a:pt x="49" y="0"/>
                    </a:lnTo>
                    <a:lnTo>
                      <a:pt x="2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03" name="Freeform 48">
                <a:extLst>
                  <a:ext uri="{FF2B5EF4-FFF2-40B4-BE49-F238E27FC236}">
                    <a16:creationId xmlns:a16="http://schemas.microsoft.com/office/drawing/2014/main" id="{F08547C4-F061-9228-CCD0-1C23C36CD35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14" y="1255"/>
                <a:ext cx="727" cy="419"/>
              </a:xfrm>
              <a:custGeom>
                <a:avLst/>
                <a:gdLst>
                  <a:gd name="T0" fmla="*/ 1095 w 2182"/>
                  <a:gd name="T1" fmla="*/ 0 h 1259"/>
                  <a:gd name="T2" fmla="*/ 1091 w 2182"/>
                  <a:gd name="T3" fmla="*/ 0 h 1259"/>
                  <a:gd name="T4" fmla="*/ 963 w 2182"/>
                  <a:gd name="T5" fmla="*/ 2 h 1259"/>
                  <a:gd name="T6" fmla="*/ 838 w 2182"/>
                  <a:gd name="T7" fmla="*/ 16 h 1259"/>
                  <a:gd name="T8" fmla="*/ 724 w 2182"/>
                  <a:gd name="T9" fmla="*/ 51 h 1259"/>
                  <a:gd name="T10" fmla="*/ 677 w 2182"/>
                  <a:gd name="T11" fmla="*/ 80 h 1259"/>
                  <a:gd name="T12" fmla="*/ 644 w 2182"/>
                  <a:gd name="T13" fmla="*/ 117 h 1259"/>
                  <a:gd name="T14" fmla="*/ 624 w 2182"/>
                  <a:gd name="T15" fmla="*/ 295 h 1259"/>
                  <a:gd name="T16" fmla="*/ 618 w 2182"/>
                  <a:gd name="T17" fmla="*/ 466 h 1259"/>
                  <a:gd name="T18" fmla="*/ 585 w 2182"/>
                  <a:gd name="T19" fmla="*/ 537 h 1259"/>
                  <a:gd name="T20" fmla="*/ 436 w 2182"/>
                  <a:gd name="T21" fmla="*/ 571 h 1259"/>
                  <a:gd name="T22" fmla="*/ 266 w 2182"/>
                  <a:gd name="T23" fmla="*/ 619 h 1259"/>
                  <a:gd name="T24" fmla="*/ 145 w 2182"/>
                  <a:gd name="T25" fmla="*/ 670 h 1259"/>
                  <a:gd name="T26" fmla="*/ 84 w 2182"/>
                  <a:gd name="T27" fmla="*/ 712 h 1259"/>
                  <a:gd name="T28" fmla="*/ 36 w 2182"/>
                  <a:gd name="T29" fmla="*/ 758 h 1259"/>
                  <a:gd name="T30" fmla="*/ 9 w 2182"/>
                  <a:gd name="T31" fmla="*/ 798 h 1259"/>
                  <a:gd name="T32" fmla="*/ 0 w 2182"/>
                  <a:gd name="T33" fmla="*/ 840 h 1259"/>
                  <a:gd name="T34" fmla="*/ 5 w 2182"/>
                  <a:gd name="T35" fmla="*/ 925 h 1259"/>
                  <a:gd name="T36" fmla="*/ 19 w 2182"/>
                  <a:gd name="T37" fmla="*/ 989 h 1259"/>
                  <a:gd name="T38" fmla="*/ 49 w 2182"/>
                  <a:gd name="T39" fmla="*/ 1043 h 1259"/>
                  <a:gd name="T40" fmla="*/ 98 w 2182"/>
                  <a:gd name="T41" fmla="*/ 1092 h 1259"/>
                  <a:gd name="T42" fmla="*/ 192 w 2182"/>
                  <a:gd name="T43" fmla="*/ 1159 h 1259"/>
                  <a:gd name="T44" fmla="*/ 304 w 2182"/>
                  <a:gd name="T45" fmla="*/ 1204 h 1259"/>
                  <a:gd name="T46" fmla="*/ 451 w 2182"/>
                  <a:gd name="T47" fmla="*/ 1241 h 1259"/>
                  <a:gd name="T48" fmla="*/ 552 w 2182"/>
                  <a:gd name="T49" fmla="*/ 1259 h 1259"/>
                  <a:gd name="T50" fmla="*/ 570 w 2182"/>
                  <a:gd name="T51" fmla="*/ 1178 h 1259"/>
                  <a:gd name="T52" fmla="*/ 601 w 2182"/>
                  <a:gd name="T53" fmla="*/ 1118 h 1259"/>
                  <a:gd name="T54" fmla="*/ 641 w 2182"/>
                  <a:gd name="T55" fmla="*/ 1067 h 1259"/>
                  <a:gd name="T56" fmla="*/ 705 w 2182"/>
                  <a:gd name="T57" fmla="*/ 1016 h 1259"/>
                  <a:gd name="T58" fmla="*/ 826 w 2182"/>
                  <a:gd name="T59" fmla="*/ 959 h 1259"/>
                  <a:gd name="T60" fmla="*/ 956 w 2182"/>
                  <a:gd name="T61" fmla="*/ 935 h 1259"/>
                  <a:gd name="T62" fmla="*/ 1047 w 2182"/>
                  <a:gd name="T63" fmla="*/ 935 h 1259"/>
                  <a:gd name="T64" fmla="*/ 1173 w 2182"/>
                  <a:gd name="T65" fmla="*/ 950 h 1259"/>
                  <a:gd name="T66" fmla="*/ 1300 w 2182"/>
                  <a:gd name="T67" fmla="*/ 982 h 1259"/>
                  <a:gd name="T68" fmla="*/ 1415 w 2182"/>
                  <a:gd name="T69" fmla="*/ 1032 h 1259"/>
                  <a:gd name="T70" fmla="*/ 1481 w 2182"/>
                  <a:gd name="T71" fmla="*/ 1081 h 1259"/>
                  <a:gd name="T72" fmla="*/ 1544 w 2182"/>
                  <a:gd name="T73" fmla="*/ 1163 h 1259"/>
                  <a:gd name="T74" fmla="*/ 1587 w 2182"/>
                  <a:gd name="T75" fmla="*/ 1246 h 1259"/>
                  <a:gd name="T76" fmla="*/ 1648 w 2182"/>
                  <a:gd name="T77" fmla="*/ 1232 h 1259"/>
                  <a:gd name="T78" fmla="*/ 1784 w 2182"/>
                  <a:gd name="T79" fmla="*/ 1215 h 1259"/>
                  <a:gd name="T80" fmla="*/ 1878 w 2182"/>
                  <a:gd name="T81" fmla="*/ 1192 h 1259"/>
                  <a:gd name="T82" fmla="*/ 1971 w 2182"/>
                  <a:gd name="T83" fmla="*/ 1148 h 1259"/>
                  <a:gd name="T84" fmla="*/ 2068 w 2182"/>
                  <a:gd name="T85" fmla="*/ 1075 h 1259"/>
                  <a:gd name="T86" fmla="*/ 2127 w 2182"/>
                  <a:gd name="T87" fmla="*/ 1013 h 1259"/>
                  <a:gd name="T88" fmla="*/ 2154 w 2182"/>
                  <a:gd name="T89" fmla="*/ 966 h 1259"/>
                  <a:gd name="T90" fmla="*/ 2182 w 2182"/>
                  <a:gd name="T91" fmla="*/ 890 h 1259"/>
                  <a:gd name="T92" fmla="*/ 2179 w 2182"/>
                  <a:gd name="T93" fmla="*/ 828 h 1259"/>
                  <a:gd name="T94" fmla="*/ 2170 w 2182"/>
                  <a:gd name="T95" fmla="*/ 783 h 1259"/>
                  <a:gd name="T96" fmla="*/ 2135 w 2182"/>
                  <a:gd name="T97" fmla="*/ 732 h 1259"/>
                  <a:gd name="T98" fmla="*/ 2078 w 2182"/>
                  <a:gd name="T99" fmla="*/ 667 h 1259"/>
                  <a:gd name="T100" fmla="*/ 2034 w 2182"/>
                  <a:gd name="T101" fmla="*/ 639 h 1259"/>
                  <a:gd name="T102" fmla="*/ 1891 w 2182"/>
                  <a:gd name="T103" fmla="*/ 584 h 1259"/>
                  <a:gd name="T104" fmla="*/ 1735 w 2182"/>
                  <a:gd name="T105" fmla="*/ 536 h 1259"/>
                  <a:gd name="T106" fmla="*/ 1603 w 2182"/>
                  <a:gd name="T107" fmla="*/ 514 h 1259"/>
                  <a:gd name="T108" fmla="*/ 1512 w 2182"/>
                  <a:gd name="T109" fmla="*/ 477 h 1259"/>
                  <a:gd name="T110" fmla="*/ 1508 w 2182"/>
                  <a:gd name="T111" fmla="*/ 430 h 1259"/>
                  <a:gd name="T112" fmla="*/ 1505 w 2182"/>
                  <a:gd name="T113" fmla="*/ 379 h 1259"/>
                  <a:gd name="T114" fmla="*/ 1500 w 2182"/>
                  <a:gd name="T115" fmla="*/ 212 h 1259"/>
                  <a:gd name="T116" fmla="*/ 1487 w 2182"/>
                  <a:gd name="T117" fmla="*/ 143 h 1259"/>
                  <a:gd name="T118" fmla="*/ 1452 w 2182"/>
                  <a:gd name="T119" fmla="*/ 85 h 1259"/>
                  <a:gd name="T120" fmla="*/ 1374 w 2182"/>
                  <a:gd name="T121" fmla="*/ 35 h 1259"/>
                  <a:gd name="T122" fmla="*/ 1282 w 2182"/>
                  <a:gd name="T123" fmla="*/ 9 h 1259"/>
                  <a:gd name="T124" fmla="*/ 1163 w 2182"/>
                  <a:gd name="T125" fmla="*/ 0 h 12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2182" h="1259">
                    <a:moveTo>
                      <a:pt x="1115" y="0"/>
                    </a:moveTo>
                    <a:lnTo>
                      <a:pt x="1115" y="0"/>
                    </a:lnTo>
                    <a:lnTo>
                      <a:pt x="1095" y="0"/>
                    </a:lnTo>
                    <a:lnTo>
                      <a:pt x="1095" y="0"/>
                    </a:lnTo>
                    <a:lnTo>
                      <a:pt x="1093" y="0"/>
                    </a:lnTo>
                    <a:lnTo>
                      <a:pt x="1093" y="0"/>
                    </a:lnTo>
                    <a:lnTo>
                      <a:pt x="1091" y="0"/>
                    </a:lnTo>
                    <a:lnTo>
                      <a:pt x="1091" y="0"/>
                    </a:lnTo>
                    <a:lnTo>
                      <a:pt x="1075" y="0"/>
                    </a:lnTo>
                    <a:lnTo>
                      <a:pt x="1075" y="0"/>
                    </a:lnTo>
                    <a:lnTo>
                      <a:pt x="1021" y="0"/>
                    </a:lnTo>
                    <a:lnTo>
                      <a:pt x="963" y="2"/>
                    </a:lnTo>
                    <a:lnTo>
                      <a:pt x="932" y="5"/>
                    </a:lnTo>
                    <a:lnTo>
                      <a:pt x="900" y="7"/>
                    </a:lnTo>
                    <a:lnTo>
                      <a:pt x="869" y="10"/>
                    </a:lnTo>
                    <a:lnTo>
                      <a:pt x="838" y="16"/>
                    </a:lnTo>
                    <a:lnTo>
                      <a:pt x="807" y="22"/>
                    </a:lnTo>
                    <a:lnTo>
                      <a:pt x="777" y="30"/>
                    </a:lnTo>
                    <a:lnTo>
                      <a:pt x="749" y="39"/>
                    </a:lnTo>
                    <a:lnTo>
                      <a:pt x="724" y="51"/>
                    </a:lnTo>
                    <a:lnTo>
                      <a:pt x="711" y="57"/>
                    </a:lnTo>
                    <a:lnTo>
                      <a:pt x="699" y="64"/>
                    </a:lnTo>
                    <a:lnTo>
                      <a:pt x="688" y="72"/>
                    </a:lnTo>
                    <a:lnTo>
                      <a:pt x="677" y="80"/>
                    </a:lnTo>
                    <a:lnTo>
                      <a:pt x="668" y="88"/>
                    </a:lnTo>
                    <a:lnTo>
                      <a:pt x="659" y="98"/>
                    </a:lnTo>
                    <a:lnTo>
                      <a:pt x="651" y="107"/>
                    </a:lnTo>
                    <a:lnTo>
                      <a:pt x="644" y="117"/>
                    </a:lnTo>
                    <a:lnTo>
                      <a:pt x="627" y="143"/>
                    </a:lnTo>
                    <a:lnTo>
                      <a:pt x="627" y="143"/>
                    </a:lnTo>
                    <a:lnTo>
                      <a:pt x="626" y="220"/>
                    </a:lnTo>
                    <a:lnTo>
                      <a:pt x="624" y="295"/>
                    </a:lnTo>
                    <a:lnTo>
                      <a:pt x="621" y="372"/>
                    </a:lnTo>
                    <a:lnTo>
                      <a:pt x="620" y="447"/>
                    </a:lnTo>
                    <a:lnTo>
                      <a:pt x="618" y="466"/>
                    </a:lnTo>
                    <a:lnTo>
                      <a:pt x="618" y="466"/>
                    </a:lnTo>
                    <a:lnTo>
                      <a:pt x="618" y="509"/>
                    </a:lnTo>
                    <a:lnTo>
                      <a:pt x="624" y="533"/>
                    </a:lnTo>
                    <a:lnTo>
                      <a:pt x="624" y="533"/>
                    </a:lnTo>
                    <a:lnTo>
                      <a:pt x="585" y="537"/>
                    </a:lnTo>
                    <a:lnTo>
                      <a:pt x="553" y="543"/>
                    </a:lnTo>
                    <a:lnTo>
                      <a:pt x="523" y="549"/>
                    </a:lnTo>
                    <a:lnTo>
                      <a:pt x="494" y="556"/>
                    </a:lnTo>
                    <a:lnTo>
                      <a:pt x="436" y="571"/>
                    </a:lnTo>
                    <a:lnTo>
                      <a:pt x="367" y="590"/>
                    </a:lnTo>
                    <a:lnTo>
                      <a:pt x="367" y="590"/>
                    </a:lnTo>
                    <a:lnTo>
                      <a:pt x="315" y="604"/>
                    </a:lnTo>
                    <a:lnTo>
                      <a:pt x="266" y="619"/>
                    </a:lnTo>
                    <a:lnTo>
                      <a:pt x="222" y="635"/>
                    </a:lnTo>
                    <a:lnTo>
                      <a:pt x="182" y="651"/>
                    </a:lnTo>
                    <a:lnTo>
                      <a:pt x="164" y="661"/>
                    </a:lnTo>
                    <a:lnTo>
                      <a:pt x="145" y="670"/>
                    </a:lnTo>
                    <a:lnTo>
                      <a:pt x="129" y="680"/>
                    </a:lnTo>
                    <a:lnTo>
                      <a:pt x="113" y="690"/>
                    </a:lnTo>
                    <a:lnTo>
                      <a:pt x="98" y="700"/>
                    </a:lnTo>
                    <a:lnTo>
                      <a:pt x="84" y="712"/>
                    </a:lnTo>
                    <a:lnTo>
                      <a:pt x="70" y="724"/>
                    </a:lnTo>
                    <a:lnTo>
                      <a:pt x="57" y="735"/>
                    </a:lnTo>
                    <a:lnTo>
                      <a:pt x="57" y="735"/>
                    </a:lnTo>
                    <a:lnTo>
                      <a:pt x="36" y="758"/>
                    </a:lnTo>
                    <a:lnTo>
                      <a:pt x="28" y="769"/>
                    </a:lnTo>
                    <a:lnTo>
                      <a:pt x="21" y="779"/>
                    </a:lnTo>
                    <a:lnTo>
                      <a:pt x="14" y="789"/>
                    </a:lnTo>
                    <a:lnTo>
                      <a:pt x="9" y="798"/>
                    </a:lnTo>
                    <a:lnTo>
                      <a:pt x="6" y="808"/>
                    </a:lnTo>
                    <a:lnTo>
                      <a:pt x="3" y="818"/>
                    </a:lnTo>
                    <a:lnTo>
                      <a:pt x="1" y="828"/>
                    </a:lnTo>
                    <a:lnTo>
                      <a:pt x="0" y="840"/>
                    </a:lnTo>
                    <a:lnTo>
                      <a:pt x="0" y="863"/>
                    </a:lnTo>
                    <a:lnTo>
                      <a:pt x="1" y="891"/>
                    </a:lnTo>
                    <a:lnTo>
                      <a:pt x="5" y="925"/>
                    </a:lnTo>
                    <a:lnTo>
                      <a:pt x="5" y="925"/>
                    </a:lnTo>
                    <a:lnTo>
                      <a:pt x="7" y="942"/>
                    </a:lnTo>
                    <a:lnTo>
                      <a:pt x="10" y="959"/>
                    </a:lnTo>
                    <a:lnTo>
                      <a:pt x="14" y="975"/>
                    </a:lnTo>
                    <a:lnTo>
                      <a:pt x="19" y="989"/>
                    </a:lnTo>
                    <a:lnTo>
                      <a:pt x="24" y="1004"/>
                    </a:lnTo>
                    <a:lnTo>
                      <a:pt x="31" y="1017"/>
                    </a:lnTo>
                    <a:lnTo>
                      <a:pt x="39" y="1031"/>
                    </a:lnTo>
                    <a:lnTo>
                      <a:pt x="49" y="1043"/>
                    </a:lnTo>
                    <a:lnTo>
                      <a:pt x="59" y="1055"/>
                    </a:lnTo>
                    <a:lnTo>
                      <a:pt x="71" y="1068"/>
                    </a:lnTo>
                    <a:lnTo>
                      <a:pt x="84" y="1081"/>
                    </a:lnTo>
                    <a:lnTo>
                      <a:pt x="98" y="1092"/>
                    </a:lnTo>
                    <a:lnTo>
                      <a:pt x="130" y="1118"/>
                    </a:lnTo>
                    <a:lnTo>
                      <a:pt x="170" y="1145"/>
                    </a:lnTo>
                    <a:lnTo>
                      <a:pt x="170" y="1145"/>
                    </a:lnTo>
                    <a:lnTo>
                      <a:pt x="192" y="1159"/>
                    </a:lnTo>
                    <a:lnTo>
                      <a:pt x="217" y="1171"/>
                    </a:lnTo>
                    <a:lnTo>
                      <a:pt x="245" y="1183"/>
                    </a:lnTo>
                    <a:lnTo>
                      <a:pt x="274" y="1194"/>
                    </a:lnTo>
                    <a:lnTo>
                      <a:pt x="304" y="1204"/>
                    </a:lnTo>
                    <a:lnTo>
                      <a:pt x="335" y="1213"/>
                    </a:lnTo>
                    <a:lnTo>
                      <a:pt x="366" y="1222"/>
                    </a:lnTo>
                    <a:lnTo>
                      <a:pt x="396" y="1230"/>
                    </a:lnTo>
                    <a:lnTo>
                      <a:pt x="451" y="1241"/>
                    </a:lnTo>
                    <a:lnTo>
                      <a:pt x="497" y="1251"/>
                    </a:lnTo>
                    <a:lnTo>
                      <a:pt x="539" y="1258"/>
                    </a:lnTo>
                    <a:lnTo>
                      <a:pt x="552" y="1259"/>
                    </a:lnTo>
                    <a:lnTo>
                      <a:pt x="552" y="1259"/>
                    </a:lnTo>
                    <a:lnTo>
                      <a:pt x="552" y="1256"/>
                    </a:lnTo>
                    <a:lnTo>
                      <a:pt x="565" y="1195"/>
                    </a:lnTo>
                    <a:lnTo>
                      <a:pt x="565" y="1195"/>
                    </a:lnTo>
                    <a:lnTo>
                      <a:pt x="570" y="1178"/>
                    </a:lnTo>
                    <a:lnTo>
                      <a:pt x="576" y="1162"/>
                    </a:lnTo>
                    <a:lnTo>
                      <a:pt x="583" y="1147"/>
                    </a:lnTo>
                    <a:lnTo>
                      <a:pt x="591" y="1133"/>
                    </a:lnTo>
                    <a:lnTo>
                      <a:pt x="601" y="1118"/>
                    </a:lnTo>
                    <a:lnTo>
                      <a:pt x="610" y="1105"/>
                    </a:lnTo>
                    <a:lnTo>
                      <a:pt x="619" y="1092"/>
                    </a:lnTo>
                    <a:lnTo>
                      <a:pt x="630" y="1080"/>
                    </a:lnTo>
                    <a:lnTo>
                      <a:pt x="641" y="1067"/>
                    </a:lnTo>
                    <a:lnTo>
                      <a:pt x="653" y="1056"/>
                    </a:lnTo>
                    <a:lnTo>
                      <a:pt x="666" y="1045"/>
                    </a:lnTo>
                    <a:lnTo>
                      <a:pt x="678" y="1034"/>
                    </a:lnTo>
                    <a:lnTo>
                      <a:pt x="705" y="1016"/>
                    </a:lnTo>
                    <a:lnTo>
                      <a:pt x="733" y="998"/>
                    </a:lnTo>
                    <a:lnTo>
                      <a:pt x="763" y="983"/>
                    </a:lnTo>
                    <a:lnTo>
                      <a:pt x="795" y="970"/>
                    </a:lnTo>
                    <a:lnTo>
                      <a:pt x="826" y="959"/>
                    </a:lnTo>
                    <a:lnTo>
                      <a:pt x="858" y="949"/>
                    </a:lnTo>
                    <a:lnTo>
                      <a:pt x="891" y="942"/>
                    </a:lnTo>
                    <a:lnTo>
                      <a:pt x="923" y="938"/>
                    </a:lnTo>
                    <a:lnTo>
                      <a:pt x="956" y="935"/>
                    </a:lnTo>
                    <a:lnTo>
                      <a:pt x="989" y="934"/>
                    </a:lnTo>
                    <a:lnTo>
                      <a:pt x="989" y="934"/>
                    </a:lnTo>
                    <a:lnTo>
                      <a:pt x="1018" y="934"/>
                    </a:lnTo>
                    <a:lnTo>
                      <a:pt x="1047" y="935"/>
                    </a:lnTo>
                    <a:lnTo>
                      <a:pt x="1078" y="938"/>
                    </a:lnTo>
                    <a:lnTo>
                      <a:pt x="1109" y="941"/>
                    </a:lnTo>
                    <a:lnTo>
                      <a:pt x="1141" y="946"/>
                    </a:lnTo>
                    <a:lnTo>
                      <a:pt x="1173" y="950"/>
                    </a:lnTo>
                    <a:lnTo>
                      <a:pt x="1206" y="957"/>
                    </a:lnTo>
                    <a:lnTo>
                      <a:pt x="1237" y="964"/>
                    </a:lnTo>
                    <a:lnTo>
                      <a:pt x="1270" y="973"/>
                    </a:lnTo>
                    <a:lnTo>
                      <a:pt x="1300" y="982"/>
                    </a:lnTo>
                    <a:lnTo>
                      <a:pt x="1331" y="992"/>
                    </a:lnTo>
                    <a:lnTo>
                      <a:pt x="1360" y="1005"/>
                    </a:lnTo>
                    <a:lnTo>
                      <a:pt x="1388" y="1018"/>
                    </a:lnTo>
                    <a:lnTo>
                      <a:pt x="1415" y="1032"/>
                    </a:lnTo>
                    <a:lnTo>
                      <a:pt x="1439" y="1047"/>
                    </a:lnTo>
                    <a:lnTo>
                      <a:pt x="1462" y="1064"/>
                    </a:lnTo>
                    <a:lnTo>
                      <a:pt x="1462" y="1064"/>
                    </a:lnTo>
                    <a:lnTo>
                      <a:pt x="1481" y="1081"/>
                    </a:lnTo>
                    <a:lnTo>
                      <a:pt x="1498" y="1099"/>
                    </a:lnTo>
                    <a:lnTo>
                      <a:pt x="1515" y="1119"/>
                    </a:lnTo>
                    <a:lnTo>
                      <a:pt x="1530" y="1141"/>
                    </a:lnTo>
                    <a:lnTo>
                      <a:pt x="1544" y="1163"/>
                    </a:lnTo>
                    <a:lnTo>
                      <a:pt x="1558" y="1185"/>
                    </a:lnTo>
                    <a:lnTo>
                      <a:pt x="1569" y="1208"/>
                    </a:lnTo>
                    <a:lnTo>
                      <a:pt x="1581" y="1228"/>
                    </a:lnTo>
                    <a:lnTo>
                      <a:pt x="1587" y="1246"/>
                    </a:lnTo>
                    <a:lnTo>
                      <a:pt x="1587" y="1246"/>
                    </a:lnTo>
                    <a:lnTo>
                      <a:pt x="1605" y="1245"/>
                    </a:lnTo>
                    <a:lnTo>
                      <a:pt x="1623" y="1241"/>
                    </a:lnTo>
                    <a:lnTo>
                      <a:pt x="1648" y="1232"/>
                    </a:lnTo>
                    <a:lnTo>
                      <a:pt x="1648" y="1232"/>
                    </a:lnTo>
                    <a:lnTo>
                      <a:pt x="1670" y="1230"/>
                    </a:lnTo>
                    <a:lnTo>
                      <a:pt x="1723" y="1224"/>
                    </a:lnTo>
                    <a:lnTo>
                      <a:pt x="1784" y="1215"/>
                    </a:lnTo>
                    <a:lnTo>
                      <a:pt x="1813" y="1210"/>
                    </a:lnTo>
                    <a:lnTo>
                      <a:pt x="1838" y="1204"/>
                    </a:lnTo>
                    <a:lnTo>
                      <a:pt x="1838" y="1204"/>
                    </a:lnTo>
                    <a:lnTo>
                      <a:pt x="1878" y="1192"/>
                    </a:lnTo>
                    <a:lnTo>
                      <a:pt x="1899" y="1185"/>
                    </a:lnTo>
                    <a:lnTo>
                      <a:pt x="1920" y="1176"/>
                    </a:lnTo>
                    <a:lnTo>
                      <a:pt x="1945" y="1163"/>
                    </a:lnTo>
                    <a:lnTo>
                      <a:pt x="1971" y="1148"/>
                    </a:lnTo>
                    <a:lnTo>
                      <a:pt x="2001" y="1127"/>
                    </a:lnTo>
                    <a:lnTo>
                      <a:pt x="2036" y="1102"/>
                    </a:lnTo>
                    <a:lnTo>
                      <a:pt x="2036" y="1102"/>
                    </a:lnTo>
                    <a:lnTo>
                      <a:pt x="2068" y="1075"/>
                    </a:lnTo>
                    <a:lnTo>
                      <a:pt x="2091" y="1055"/>
                    </a:lnTo>
                    <a:lnTo>
                      <a:pt x="2107" y="1039"/>
                    </a:lnTo>
                    <a:lnTo>
                      <a:pt x="2118" y="1026"/>
                    </a:lnTo>
                    <a:lnTo>
                      <a:pt x="2127" y="1013"/>
                    </a:lnTo>
                    <a:lnTo>
                      <a:pt x="2134" y="1000"/>
                    </a:lnTo>
                    <a:lnTo>
                      <a:pt x="2142" y="984"/>
                    </a:lnTo>
                    <a:lnTo>
                      <a:pt x="2154" y="966"/>
                    </a:lnTo>
                    <a:lnTo>
                      <a:pt x="2154" y="966"/>
                    </a:lnTo>
                    <a:lnTo>
                      <a:pt x="2165" y="943"/>
                    </a:lnTo>
                    <a:lnTo>
                      <a:pt x="2173" y="925"/>
                    </a:lnTo>
                    <a:lnTo>
                      <a:pt x="2179" y="906"/>
                    </a:lnTo>
                    <a:lnTo>
                      <a:pt x="2182" y="890"/>
                    </a:lnTo>
                    <a:lnTo>
                      <a:pt x="2182" y="874"/>
                    </a:lnTo>
                    <a:lnTo>
                      <a:pt x="2182" y="859"/>
                    </a:lnTo>
                    <a:lnTo>
                      <a:pt x="2179" y="828"/>
                    </a:lnTo>
                    <a:lnTo>
                      <a:pt x="2179" y="828"/>
                    </a:lnTo>
                    <a:lnTo>
                      <a:pt x="2177" y="814"/>
                    </a:lnTo>
                    <a:lnTo>
                      <a:pt x="2176" y="803"/>
                    </a:lnTo>
                    <a:lnTo>
                      <a:pt x="2173" y="792"/>
                    </a:lnTo>
                    <a:lnTo>
                      <a:pt x="2170" y="783"/>
                    </a:lnTo>
                    <a:lnTo>
                      <a:pt x="2164" y="772"/>
                    </a:lnTo>
                    <a:lnTo>
                      <a:pt x="2157" y="761"/>
                    </a:lnTo>
                    <a:lnTo>
                      <a:pt x="2135" y="732"/>
                    </a:lnTo>
                    <a:lnTo>
                      <a:pt x="2135" y="732"/>
                    </a:lnTo>
                    <a:lnTo>
                      <a:pt x="2113" y="704"/>
                    </a:lnTo>
                    <a:lnTo>
                      <a:pt x="2096" y="683"/>
                    </a:lnTo>
                    <a:lnTo>
                      <a:pt x="2087" y="675"/>
                    </a:lnTo>
                    <a:lnTo>
                      <a:pt x="2078" y="667"/>
                    </a:lnTo>
                    <a:lnTo>
                      <a:pt x="2067" y="658"/>
                    </a:lnTo>
                    <a:lnTo>
                      <a:pt x="2051" y="648"/>
                    </a:lnTo>
                    <a:lnTo>
                      <a:pt x="2051" y="648"/>
                    </a:lnTo>
                    <a:lnTo>
                      <a:pt x="2034" y="639"/>
                    </a:lnTo>
                    <a:lnTo>
                      <a:pt x="2013" y="628"/>
                    </a:lnTo>
                    <a:lnTo>
                      <a:pt x="1989" y="618"/>
                    </a:lnTo>
                    <a:lnTo>
                      <a:pt x="1961" y="607"/>
                    </a:lnTo>
                    <a:lnTo>
                      <a:pt x="1891" y="584"/>
                    </a:lnTo>
                    <a:lnTo>
                      <a:pt x="1801" y="555"/>
                    </a:lnTo>
                    <a:lnTo>
                      <a:pt x="1801" y="555"/>
                    </a:lnTo>
                    <a:lnTo>
                      <a:pt x="1767" y="546"/>
                    </a:lnTo>
                    <a:lnTo>
                      <a:pt x="1735" y="536"/>
                    </a:lnTo>
                    <a:lnTo>
                      <a:pt x="1704" y="529"/>
                    </a:lnTo>
                    <a:lnTo>
                      <a:pt x="1672" y="523"/>
                    </a:lnTo>
                    <a:lnTo>
                      <a:pt x="1639" y="519"/>
                    </a:lnTo>
                    <a:lnTo>
                      <a:pt x="1603" y="514"/>
                    </a:lnTo>
                    <a:lnTo>
                      <a:pt x="1564" y="512"/>
                    </a:lnTo>
                    <a:lnTo>
                      <a:pt x="1519" y="509"/>
                    </a:lnTo>
                    <a:lnTo>
                      <a:pt x="1512" y="477"/>
                    </a:lnTo>
                    <a:lnTo>
                      <a:pt x="1512" y="477"/>
                    </a:lnTo>
                    <a:lnTo>
                      <a:pt x="1512" y="454"/>
                    </a:lnTo>
                    <a:lnTo>
                      <a:pt x="1511" y="441"/>
                    </a:lnTo>
                    <a:lnTo>
                      <a:pt x="1510" y="436"/>
                    </a:lnTo>
                    <a:lnTo>
                      <a:pt x="1508" y="430"/>
                    </a:lnTo>
                    <a:lnTo>
                      <a:pt x="1509" y="413"/>
                    </a:lnTo>
                    <a:lnTo>
                      <a:pt x="1509" y="413"/>
                    </a:lnTo>
                    <a:lnTo>
                      <a:pt x="1507" y="395"/>
                    </a:lnTo>
                    <a:lnTo>
                      <a:pt x="1505" y="379"/>
                    </a:lnTo>
                    <a:lnTo>
                      <a:pt x="1503" y="343"/>
                    </a:lnTo>
                    <a:lnTo>
                      <a:pt x="1502" y="267"/>
                    </a:lnTo>
                    <a:lnTo>
                      <a:pt x="1501" y="230"/>
                    </a:lnTo>
                    <a:lnTo>
                      <a:pt x="1500" y="212"/>
                    </a:lnTo>
                    <a:lnTo>
                      <a:pt x="1498" y="193"/>
                    </a:lnTo>
                    <a:lnTo>
                      <a:pt x="1495" y="176"/>
                    </a:lnTo>
                    <a:lnTo>
                      <a:pt x="1492" y="159"/>
                    </a:lnTo>
                    <a:lnTo>
                      <a:pt x="1487" y="143"/>
                    </a:lnTo>
                    <a:lnTo>
                      <a:pt x="1481" y="127"/>
                    </a:lnTo>
                    <a:lnTo>
                      <a:pt x="1469" y="102"/>
                    </a:lnTo>
                    <a:lnTo>
                      <a:pt x="1469" y="102"/>
                    </a:lnTo>
                    <a:lnTo>
                      <a:pt x="1452" y="85"/>
                    </a:lnTo>
                    <a:lnTo>
                      <a:pt x="1435" y="70"/>
                    </a:lnTo>
                    <a:lnTo>
                      <a:pt x="1416" y="56"/>
                    </a:lnTo>
                    <a:lnTo>
                      <a:pt x="1395" y="44"/>
                    </a:lnTo>
                    <a:lnTo>
                      <a:pt x="1374" y="35"/>
                    </a:lnTo>
                    <a:lnTo>
                      <a:pt x="1352" y="27"/>
                    </a:lnTo>
                    <a:lnTo>
                      <a:pt x="1330" y="20"/>
                    </a:lnTo>
                    <a:lnTo>
                      <a:pt x="1307" y="14"/>
                    </a:lnTo>
                    <a:lnTo>
                      <a:pt x="1282" y="9"/>
                    </a:lnTo>
                    <a:lnTo>
                      <a:pt x="1259" y="6"/>
                    </a:lnTo>
                    <a:lnTo>
                      <a:pt x="1235" y="3"/>
                    </a:lnTo>
                    <a:lnTo>
                      <a:pt x="1210" y="2"/>
                    </a:lnTo>
                    <a:lnTo>
                      <a:pt x="1163" y="0"/>
                    </a:lnTo>
                    <a:lnTo>
                      <a:pt x="1115" y="0"/>
                    </a:ln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04" name="Freeform 49">
                <a:extLst>
                  <a:ext uri="{FF2B5EF4-FFF2-40B4-BE49-F238E27FC236}">
                    <a16:creationId xmlns:a16="http://schemas.microsoft.com/office/drawing/2014/main" id="{D806329C-71C5-38A6-46A0-D3E6947F71D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14" y="1255"/>
                <a:ext cx="727" cy="419"/>
              </a:xfrm>
              <a:custGeom>
                <a:avLst/>
                <a:gdLst>
                  <a:gd name="T0" fmla="*/ 1095 w 2182"/>
                  <a:gd name="T1" fmla="*/ 0 h 1259"/>
                  <a:gd name="T2" fmla="*/ 1091 w 2182"/>
                  <a:gd name="T3" fmla="*/ 0 h 1259"/>
                  <a:gd name="T4" fmla="*/ 963 w 2182"/>
                  <a:gd name="T5" fmla="*/ 2 h 1259"/>
                  <a:gd name="T6" fmla="*/ 838 w 2182"/>
                  <a:gd name="T7" fmla="*/ 16 h 1259"/>
                  <a:gd name="T8" fmla="*/ 724 w 2182"/>
                  <a:gd name="T9" fmla="*/ 51 h 1259"/>
                  <a:gd name="T10" fmla="*/ 677 w 2182"/>
                  <a:gd name="T11" fmla="*/ 80 h 1259"/>
                  <a:gd name="T12" fmla="*/ 644 w 2182"/>
                  <a:gd name="T13" fmla="*/ 117 h 1259"/>
                  <a:gd name="T14" fmla="*/ 624 w 2182"/>
                  <a:gd name="T15" fmla="*/ 295 h 1259"/>
                  <a:gd name="T16" fmla="*/ 618 w 2182"/>
                  <a:gd name="T17" fmla="*/ 466 h 1259"/>
                  <a:gd name="T18" fmla="*/ 585 w 2182"/>
                  <a:gd name="T19" fmla="*/ 537 h 1259"/>
                  <a:gd name="T20" fmla="*/ 436 w 2182"/>
                  <a:gd name="T21" fmla="*/ 571 h 1259"/>
                  <a:gd name="T22" fmla="*/ 266 w 2182"/>
                  <a:gd name="T23" fmla="*/ 619 h 1259"/>
                  <a:gd name="T24" fmla="*/ 145 w 2182"/>
                  <a:gd name="T25" fmla="*/ 670 h 1259"/>
                  <a:gd name="T26" fmla="*/ 84 w 2182"/>
                  <a:gd name="T27" fmla="*/ 712 h 1259"/>
                  <a:gd name="T28" fmla="*/ 36 w 2182"/>
                  <a:gd name="T29" fmla="*/ 758 h 1259"/>
                  <a:gd name="T30" fmla="*/ 9 w 2182"/>
                  <a:gd name="T31" fmla="*/ 798 h 1259"/>
                  <a:gd name="T32" fmla="*/ 0 w 2182"/>
                  <a:gd name="T33" fmla="*/ 840 h 1259"/>
                  <a:gd name="T34" fmla="*/ 5 w 2182"/>
                  <a:gd name="T35" fmla="*/ 925 h 1259"/>
                  <a:gd name="T36" fmla="*/ 19 w 2182"/>
                  <a:gd name="T37" fmla="*/ 989 h 1259"/>
                  <a:gd name="T38" fmla="*/ 49 w 2182"/>
                  <a:gd name="T39" fmla="*/ 1043 h 1259"/>
                  <a:gd name="T40" fmla="*/ 98 w 2182"/>
                  <a:gd name="T41" fmla="*/ 1092 h 1259"/>
                  <a:gd name="T42" fmla="*/ 192 w 2182"/>
                  <a:gd name="T43" fmla="*/ 1159 h 1259"/>
                  <a:gd name="T44" fmla="*/ 304 w 2182"/>
                  <a:gd name="T45" fmla="*/ 1204 h 1259"/>
                  <a:gd name="T46" fmla="*/ 451 w 2182"/>
                  <a:gd name="T47" fmla="*/ 1241 h 1259"/>
                  <a:gd name="T48" fmla="*/ 552 w 2182"/>
                  <a:gd name="T49" fmla="*/ 1259 h 1259"/>
                  <a:gd name="T50" fmla="*/ 570 w 2182"/>
                  <a:gd name="T51" fmla="*/ 1178 h 1259"/>
                  <a:gd name="T52" fmla="*/ 601 w 2182"/>
                  <a:gd name="T53" fmla="*/ 1118 h 1259"/>
                  <a:gd name="T54" fmla="*/ 641 w 2182"/>
                  <a:gd name="T55" fmla="*/ 1067 h 1259"/>
                  <a:gd name="T56" fmla="*/ 705 w 2182"/>
                  <a:gd name="T57" fmla="*/ 1016 h 1259"/>
                  <a:gd name="T58" fmla="*/ 826 w 2182"/>
                  <a:gd name="T59" fmla="*/ 959 h 1259"/>
                  <a:gd name="T60" fmla="*/ 956 w 2182"/>
                  <a:gd name="T61" fmla="*/ 935 h 1259"/>
                  <a:gd name="T62" fmla="*/ 1047 w 2182"/>
                  <a:gd name="T63" fmla="*/ 935 h 1259"/>
                  <a:gd name="T64" fmla="*/ 1173 w 2182"/>
                  <a:gd name="T65" fmla="*/ 950 h 1259"/>
                  <a:gd name="T66" fmla="*/ 1300 w 2182"/>
                  <a:gd name="T67" fmla="*/ 982 h 1259"/>
                  <a:gd name="T68" fmla="*/ 1415 w 2182"/>
                  <a:gd name="T69" fmla="*/ 1032 h 1259"/>
                  <a:gd name="T70" fmla="*/ 1481 w 2182"/>
                  <a:gd name="T71" fmla="*/ 1081 h 1259"/>
                  <a:gd name="T72" fmla="*/ 1544 w 2182"/>
                  <a:gd name="T73" fmla="*/ 1163 h 1259"/>
                  <a:gd name="T74" fmla="*/ 1587 w 2182"/>
                  <a:gd name="T75" fmla="*/ 1246 h 1259"/>
                  <a:gd name="T76" fmla="*/ 1648 w 2182"/>
                  <a:gd name="T77" fmla="*/ 1232 h 1259"/>
                  <a:gd name="T78" fmla="*/ 1784 w 2182"/>
                  <a:gd name="T79" fmla="*/ 1215 h 1259"/>
                  <a:gd name="T80" fmla="*/ 1878 w 2182"/>
                  <a:gd name="T81" fmla="*/ 1192 h 1259"/>
                  <a:gd name="T82" fmla="*/ 1971 w 2182"/>
                  <a:gd name="T83" fmla="*/ 1148 h 1259"/>
                  <a:gd name="T84" fmla="*/ 2068 w 2182"/>
                  <a:gd name="T85" fmla="*/ 1075 h 1259"/>
                  <a:gd name="T86" fmla="*/ 2127 w 2182"/>
                  <a:gd name="T87" fmla="*/ 1013 h 1259"/>
                  <a:gd name="T88" fmla="*/ 2154 w 2182"/>
                  <a:gd name="T89" fmla="*/ 966 h 1259"/>
                  <a:gd name="T90" fmla="*/ 2182 w 2182"/>
                  <a:gd name="T91" fmla="*/ 890 h 1259"/>
                  <a:gd name="T92" fmla="*/ 2179 w 2182"/>
                  <a:gd name="T93" fmla="*/ 828 h 1259"/>
                  <a:gd name="T94" fmla="*/ 2170 w 2182"/>
                  <a:gd name="T95" fmla="*/ 783 h 1259"/>
                  <a:gd name="T96" fmla="*/ 2135 w 2182"/>
                  <a:gd name="T97" fmla="*/ 732 h 1259"/>
                  <a:gd name="T98" fmla="*/ 2078 w 2182"/>
                  <a:gd name="T99" fmla="*/ 667 h 1259"/>
                  <a:gd name="T100" fmla="*/ 2034 w 2182"/>
                  <a:gd name="T101" fmla="*/ 639 h 1259"/>
                  <a:gd name="T102" fmla="*/ 1891 w 2182"/>
                  <a:gd name="T103" fmla="*/ 584 h 1259"/>
                  <a:gd name="T104" fmla="*/ 1735 w 2182"/>
                  <a:gd name="T105" fmla="*/ 536 h 1259"/>
                  <a:gd name="T106" fmla="*/ 1603 w 2182"/>
                  <a:gd name="T107" fmla="*/ 514 h 1259"/>
                  <a:gd name="T108" fmla="*/ 1512 w 2182"/>
                  <a:gd name="T109" fmla="*/ 477 h 1259"/>
                  <a:gd name="T110" fmla="*/ 1508 w 2182"/>
                  <a:gd name="T111" fmla="*/ 430 h 1259"/>
                  <a:gd name="T112" fmla="*/ 1505 w 2182"/>
                  <a:gd name="T113" fmla="*/ 379 h 1259"/>
                  <a:gd name="T114" fmla="*/ 1500 w 2182"/>
                  <a:gd name="T115" fmla="*/ 212 h 1259"/>
                  <a:gd name="T116" fmla="*/ 1487 w 2182"/>
                  <a:gd name="T117" fmla="*/ 143 h 1259"/>
                  <a:gd name="T118" fmla="*/ 1452 w 2182"/>
                  <a:gd name="T119" fmla="*/ 85 h 1259"/>
                  <a:gd name="T120" fmla="*/ 1374 w 2182"/>
                  <a:gd name="T121" fmla="*/ 35 h 1259"/>
                  <a:gd name="T122" fmla="*/ 1282 w 2182"/>
                  <a:gd name="T123" fmla="*/ 9 h 1259"/>
                  <a:gd name="T124" fmla="*/ 1163 w 2182"/>
                  <a:gd name="T125" fmla="*/ 0 h 12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2182" h="1259">
                    <a:moveTo>
                      <a:pt x="1115" y="0"/>
                    </a:moveTo>
                    <a:lnTo>
                      <a:pt x="1115" y="0"/>
                    </a:lnTo>
                    <a:lnTo>
                      <a:pt x="1095" y="0"/>
                    </a:lnTo>
                    <a:lnTo>
                      <a:pt x="1095" y="0"/>
                    </a:lnTo>
                    <a:lnTo>
                      <a:pt x="1093" y="0"/>
                    </a:lnTo>
                    <a:lnTo>
                      <a:pt x="1093" y="0"/>
                    </a:lnTo>
                    <a:lnTo>
                      <a:pt x="1091" y="0"/>
                    </a:lnTo>
                    <a:lnTo>
                      <a:pt x="1091" y="0"/>
                    </a:lnTo>
                    <a:lnTo>
                      <a:pt x="1075" y="0"/>
                    </a:lnTo>
                    <a:lnTo>
                      <a:pt x="1075" y="0"/>
                    </a:lnTo>
                    <a:lnTo>
                      <a:pt x="1021" y="0"/>
                    </a:lnTo>
                    <a:lnTo>
                      <a:pt x="963" y="2"/>
                    </a:lnTo>
                    <a:lnTo>
                      <a:pt x="932" y="5"/>
                    </a:lnTo>
                    <a:lnTo>
                      <a:pt x="900" y="7"/>
                    </a:lnTo>
                    <a:lnTo>
                      <a:pt x="869" y="10"/>
                    </a:lnTo>
                    <a:lnTo>
                      <a:pt x="838" y="16"/>
                    </a:lnTo>
                    <a:lnTo>
                      <a:pt x="807" y="22"/>
                    </a:lnTo>
                    <a:lnTo>
                      <a:pt x="777" y="30"/>
                    </a:lnTo>
                    <a:lnTo>
                      <a:pt x="749" y="39"/>
                    </a:lnTo>
                    <a:lnTo>
                      <a:pt x="724" y="51"/>
                    </a:lnTo>
                    <a:lnTo>
                      <a:pt x="711" y="57"/>
                    </a:lnTo>
                    <a:lnTo>
                      <a:pt x="699" y="64"/>
                    </a:lnTo>
                    <a:lnTo>
                      <a:pt x="688" y="72"/>
                    </a:lnTo>
                    <a:lnTo>
                      <a:pt x="677" y="80"/>
                    </a:lnTo>
                    <a:lnTo>
                      <a:pt x="668" y="88"/>
                    </a:lnTo>
                    <a:lnTo>
                      <a:pt x="659" y="98"/>
                    </a:lnTo>
                    <a:lnTo>
                      <a:pt x="651" y="107"/>
                    </a:lnTo>
                    <a:lnTo>
                      <a:pt x="644" y="117"/>
                    </a:lnTo>
                    <a:lnTo>
                      <a:pt x="627" y="143"/>
                    </a:lnTo>
                    <a:lnTo>
                      <a:pt x="627" y="143"/>
                    </a:lnTo>
                    <a:lnTo>
                      <a:pt x="626" y="220"/>
                    </a:lnTo>
                    <a:lnTo>
                      <a:pt x="624" y="295"/>
                    </a:lnTo>
                    <a:lnTo>
                      <a:pt x="621" y="372"/>
                    </a:lnTo>
                    <a:lnTo>
                      <a:pt x="620" y="447"/>
                    </a:lnTo>
                    <a:lnTo>
                      <a:pt x="618" y="466"/>
                    </a:lnTo>
                    <a:lnTo>
                      <a:pt x="618" y="466"/>
                    </a:lnTo>
                    <a:lnTo>
                      <a:pt x="618" y="509"/>
                    </a:lnTo>
                    <a:lnTo>
                      <a:pt x="624" y="533"/>
                    </a:lnTo>
                    <a:lnTo>
                      <a:pt x="624" y="533"/>
                    </a:lnTo>
                    <a:lnTo>
                      <a:pt x="585" y="537"/>
                    </a:lnTo>
                    <a:lnTo>
                      <a:pt x="553" y="543"/>
                    </a:lnTo>
                    <a:lnTo>
                      <a:pt x="523" y="549"/>
                    </a:lnTo>
                    <a:lnTo>
                      <a:pt x="494" y="556"/>
                    </a:lnTo>
                    <a:lnTo>
                      <a:pt x="436" y="571"/>
                    </a:lnTo>
                    <a:lnTo>
                      <a:pt x="367" y="590"/>
                    </a:lnTo>
                    <a:lnTo>
                      <a:pt x="367" y="590"/>
                    </a:lnTo>
                    <a:lnTo>
                      <a:pt x="315" y="604"/>
                    </a:lnTo>
                    <a:lnTo>
                      <a:pt x="266" y="619"/>
                    </a:lnTo>
                    <a:lnTo>
                      <a:pt x="222" y="635"/>
                    </a:lnTo>
                    <a:lnTo>
                      <a:pt x="182" y="651"/>
                    </a:lnTo>
                    <a:lnTo>
                      <a:pt x="164" y="661"/>
                    </a:lnTo>
                    <a:lnTo>
                      <a:pt x="145" y="670"/>
                    </a:lnTo>
                    <a:lnTo>
                      <a:pt x="129" y="680"/>
                    </a:lnTo>
                    <a:lnTo>
                      <a:pt x="113" y="690"/>
                    </a:lnTo>
                    <a:lnTo>
                      <a:pt x="98" y="700"/>
                    </a:lnTo>
                    <a:lnTo>
                      <a:pt x="84" y="712"/>
                    </a:lnTo>
                    <a:lnTo>
                      <a:pt x="70" y="724"/>
                    </a:lnTo>
                    <a:lnTo>
                      <a:pt x="57" y="735"/>
                    </a:lnTo>
                    <a:lnTo>
                      <a:pt x="57" y="735"/>
                    </a:lnTo>
                    <a:lnTo>
                      <a:pt x="36" y="758"/>
                    </a:lnTo>
                    <a:lnTo>
                      <a:pt x="28" y="769"/>
                    </a:lnTo>
                    <a:lnTo>
                      <a:pt x="21" y="779"/>
                    </a:lnTo>
                    <a:lnTo>
                      <a:pt x="14" y="789"/>
                    </a:lnTo>
                    <a:lnTo>
                      <a:pt x="9" y="798"/>
                    </a:lnTo>
                    <a:lnTo>
                      <a:pt x="6" y="808"/>
                    </a:lnTo>
                    <a:lnTo>
                      <a:pt x="3" y="818"/>
                    </a:lnTo>
                    <a:lnTo>
                      <a:pt x="1" y="828"/>
                    </a:lnTo>
                    <a:lnTo>
                      <a:pt x="0" y="840"/>
                    </a:lnTo>
                    <a:lnTo>
                      <a:pt x="0" y="863"/>
                    </a:lnTo>
                    <a:lnTo>
                      <a:pt x="1" y="891"/>
                    </a:lnTo>
                    <a:lnTo>
                      <a:pt x="5" y="925"/>
                    </a:lnTo>
                    <a:lnTo>
                      <a:pt x="5" y="925"/>
                    </a:lnTo>
                    <a:lnTo>
                      <a:pt x="7" y="942"/>
                    </a:lnTo>
                    <a:lnTo>
                      <a:pt x="10" y="959"/>
                    </a:lnTo>
                    <a:lnTo>
                      <a:pt x="14" y="975"/>
                    </a:lnTo>
                    <a:lnTo>
                      <a:pt x="19" y="989"/>
                    </a:lnTo>
                    <a:lnTo>
                      <a:pt x="24" y="1004"/>
                    </a:lnTo>
                    <a:lnTo>
                      <a:pt x="31" y="1017"/>
                    </a:lnTo>
                    <a:lnTo>
                      <a:pt x="39" y="1031"/>
                    </a:lnTo>
                    <a:lnTo>
                      <a:pt x="49" y="1043"/>
                    </a:lnTo>
                    <a:lnTo>
                      <a:pt x="59" y="1055"/>
                    </a:lnTo>
                    <a:lnTo>
                      <a:pt x="71" y="1068"/>
                    </a:lnTo>
                    <a:lnTo>
                      <a:pt x="84" y="1081"/>
                    </a:lnTo>
                    <a:lnTo>
                      <a:pt x="98" y="1092"/>
                    </a:lnTo>
                    <a:lnTo>
                      <a:pt x="130" y="1118"/>
                    </a:lnTo>
                    <a:lnTo>
                      <a:pt x="170" y="1145"/>
                    </a:lnTo>
                    <a:lnTo>
                      <a:pt x="170" y="1145"/>
                    </a:lnTo>
                    <a:lnTo>
                      <a:pt x="192" y="1159"/>
                    </a:lnTo>
                    <a:lnTo>
                      <a:pt x="217" y="1171"/>
                    </a:lnTo>
                    <a:lnTo>
                      <a:pt x="245" y="1183"/>
                    </a:lnTo>
                    <a:lnTo>
                      <a:pt x="274" y="1194"/>
                    </a:lnTo>
                    <a:lnTo>
                      <a:pt x="304" y="1204"/>
                    </a:lnTo>
                    <a:lnTo>
                      <a:pt x="335" y="1213"/>
                    </a:lnTo>
                    <a:lnTo>
                      <a:pt x="366" y="1222"/>
                    </a:lnTo>
                    <a:lnTo>
                      <a:pt x="396" y="1230"/>
                    </a:lnTo>
                    <a:lnTo>
                      <a:pt x="451" y="1241"/>
                    </a:lnTo>
                    <a:lnTo>
                      <a:pt x="497" y="1251"/>
                    </a:lnTo>
                    <a:lnTo>
                      <a:pt x="539" y="1258"/>
                    </a:lnTo>
                    <a:lnTo>
                      <a:pt x="552" y="1259"/>
                    </a:lnTo>
                    <a:lnTo>
                      <a:pt x="552" y="1259"/>
                    </a:lnTo>
                    <a:lnTo>
                      <a:pt x="552" y="1256"/>
                    </a:lnTo>
                    <a:lnTo>
                      <a:pt x="565" y="1195"/>
                    </a:lnTo>
                    <a:lnTo>
                      <a:pt x="565" y="1195"/>
                    </a:lnTo>
                    <a:lnTo>
                      <a:pt x="570" y="1178"/>
                    </a:lnTo>
                    <a:lnTo>
                      <a:pt x="576" y="1162"/>
                    </a:lnTo>
                    <a:lnTo>
                      <a:pt x="583" y="1147"/>
                    </a:lnTo>
                    <a:lnTo>
                      <a:pt x="591" y="1133"/>
                    </a:lnTo>
                    <a:lnTo>
                      <a:pt x="601" y="1118"/>
                    </a:lnTo>
                    <a:lnTo>
                      <a:pt x="610" y="1105"/>
                    </a:lnTo>
                    <a:lnTo>
                      <a:pt x="619" y="1092"/>
                    </a:lnTo>
                    <a:lnTo>
                      <a:pt x="630" y="1080"/>
                    </a:lnTo>
                    <a:lnTo>
                      <a:pt x="641" y="1067"/>
                    </a:lnTo>
                    <a:lnTo>
                      <a:pt x="653" y="1056"/>
                    </a:lnTo>
                    <a:lnTo>
                      <a:pt x="666" y="1045"/>
                    </a:lnTo>
                    <a:lnTo>
                      <a:pt x="678" y="1034"/>
                    </a:lnTo>
                    <a:lnTo>
                      <a:pt x="705" y="1016"/>
                    </a:lnTo>
                    <a:lnTo>
                      <a:pt x="733" y="998"/>
                    </a:lnTo>
                    <a:lnTo>
                      <a:pt x="763" y="983"/>
                    </a:lnTo>
                    <a:lnTo>
                      <a:pt x="795" y="970"/>
                    </a:lnTo>
                    <a:lnTo>
                      <a:pt x="826" y="959"/>
                    </a:lnTo>
                    <a:lnTo>
                      <a:pt x="858" y="949"/>
                    </a:lnTo>
                    <a:lnTo>
                      <a:pt x="891" y="942"/>
                    </a:lnTo>
                    <a:lnTo>
                      <a:pt x="923" y="938"/>
                    </a:lnTo>
                    <a:lnTo>
                      <a:pt x="956" y="935"/>
                    </a:lnTo>
                    <a:lnTo>
                      <a:pt x="989" y="934"/>
                    </a:lnTo>
                    <a:lnTo>
                      <a:pt x="989" y="934"/>
                    </a:lnTo>
                    <a:lnTo>
                      <a:pt x="1018" y="934"/>
                    </a:lnTo>
                    <a:lnTo>
                      <a:pt x="1047" y="935"/>
                    </a:lnTo>
                    <a:lnTo>
                      <a:pt x="1078" y="938"/>
                    </a:lnTo>
                    <a:lnTo>
                      <a:pt x="1109" y="941"/>
                    </a:lnTo>
                    <a:lnTo>
                      <a:pt x="1141" y="946"/>
                    </a:lnTo>
                    <a:lnTo>
                      <a:pt x="1173" y="950"/>
                    </a:lnTo>
                    <a:lnTo>
                      <a:pt x="1206" y="957"/>
                    </a:lnTo>
                    <a:lnTo>
                      <a:pt x="1237" y="964"/>
                    </a:lnTo>
                    <a:lnTo>
                      <a:pt x="1270" y="973"/>
                    </a:lnTo>
                    <a:lnTo>
                      <a:pt x="1300" y="982"/>
                    </a:lnTo>
                    <a:lnTo>
                      <a:pt x="1331" y="992"/>
                    </a:lnTo>
                    <a:lnTo>
                      <a:pt x="1360" y="1005"/>
                    </a:lnTo>
                    <a:lnTo>
                      <a:pt x="1388" y="1018"/>
                    </a:lnTo>
                    <a:lnTo>
                      <a:pt x="1415" y="1032"/>
                    </a:lnTo>
                    <a:lnTo>
                      <a:pt x="1439" y="1047"/>
                    </a:lnTo>
                    <a:lnTo>
                      <a:pt x="1462" y="1064"/>
                    </a:lnTo>
                    <a:lnTo>
                      <a:pt x="1462" y="1064"/>
                    </a:lnTo>
                    <a:lnTo>
                      <a:pt x="1481" y="1081"/>
                    </a:lnTo>
                    <a:lnTo>
                      <a:pt x="1498" y="1099"/>
                    </a:lnTo>
                    <a:lnTo>
                      <a:pt x="1515" y="1119"/>
                    </a:lnTo>
                    <a:lnTo>
                      <a:pt x="1530" y="1141"/>
                    </a:lnTo>
                    <a:lnTo>
                      <a:pt x="1544" y="1163"/>
                    </a:lnTo>
                    <a:lnTo>
                      <a:pt x="1558" y="1185"/>
                    </a:lnTo>
                    <a:lnTo>
                      <a:pt x="1569" y="1208"/>
                    </a:lnTo>
                    <a:lnTo>
                      <a:pt x="1581" y="1228"/>
                    </a:lnTo>
                    <a:lnTo>
                      <a:pt x="1587" y="1246"/>
                    </a:lnTo>
                    <a:lnTo>
                      <a:pt x="1587" y="1246"/>
                    </a:lnTo>
                    <a:lnTo>
                      <a:pt x="1605" y="1245"/>
                    </a:lnTo>
                    <a:lnTo>
                      <a:pt x="1623" y="1241"/>
                    </a:lnTo>
                    <a:lnTo>
                      <a:pt x="1648" y="1232"/>
                    </a:lnTo>
                    <a:lnTo>
                      <a:pt x="1648" y="1232"/>
                    </a:lnTo>
                    <a:lnTo>
                      <a:pt x="1670" y="1230"/>
                    </a:lnTo>
                    <a:lnTo>
                      <a:pt x="1723" y="1224"/>
                    </a:lnTo>
                    <a:lnTo>
                      <a:pt x="1784" y="1215"/>
                    </a:lnTo>
                    <a:lnTo>
                      <a:pt x="1813" y="1210"/>
                    </a:lnTo>
                    <a:lnTo>
                      <a:pt x="1838" y="1204"/>
                    </a:lnTo>
                    <a:lnTo>
                      <a:pt x="1838" y="1204"/>
                    </a:lnTo>
                    <a:lnTo>
                      <a:pt x="1878" y="1192"/>
                    </a:lnTo>
                    <a:lnTo>
                      <a:pt x="1899" y="1185"/>
                    </a:lnTo>
                    <a:lnTo>
                      <a:pt x="1920" y="1176"/>
                    </a:lnTo>
                    <a:lnTo>
                      <a:pt x="1945" y="1163"/>
                    </a:lnTo>
                    <a:lnTo>
                      <a:pt x="1971" y="1148"/>
                    </a:lnTo>
                    <a:lnTo>
                      <a:pt x="2001" y="1127"/>
                    </a:lnTo>
                    <a:lnTo>
                      <a:pt x="2036" y="1102"/>
                    </a:lnTo>
                    <a:lnTo>
                      <a:pt x="2036" y="1102"/>
                    </a:lnTo>
                    <a:lnTo>
                      <a:pt x="2068" y="1075"/>
                    </a:lnTo>
                    <a:lnTo>
                      <a:pt x="2091" y="1055"/>
                    </a:lnTo>
                    <a:lnTo>
                      <a:pt x="2107" y="1039"/>
                    </a:lnTo>
                    <a:lnTo>
                      <a:pt x="2118" y="1026"/>
                    </a:lnTo>
                    <a:lnTo>
                      <a:pt x="2127" y="1013"/>
                    </a:lnTo>
                    <a:lnTo>
                      <a:pt x="2134" y="1000"/>
                    </a:lnTo>
                    <a:lnTo>
                      <a:pt x="2142" y="984"/>
                    </a:lnTo>
                    <a:lnTo>
                      <a:pt x="2154" y="966"/>
                    </a:lnTo>
                    <a:lnTo>
                      <a:pt x="2154" y="966"/>
                    </a:lnTo>
                    <a:lnTo>
                      <a:pt x="2165" y="943"/>
                    </a:lnTo>
                    <a:lnTo>
                      <a:pt x="2173" y="925"/>
                    </a:lnTo>
                    <a:lnTo>
                      <a:pt x="2179" y="906"/>
                    </a:lnTo>
                    <a:lnTo>
                      <a:pt x="2182" y="890"/>
                    </a:lnTo>
                    <a:lnTo>
                      <a:pt x="2182" y="874"/>
                    </a:lnTo>
                    <a:lnTo>
                      <a:pt x="2182" y="859"/>
                    </a:lnTo>
                    <a:lnTo>
                      <a:pt x="2179" y="828"/>
                    </a:lnTo>
                    <a:lnTo>
                      <a:pt x="2179" y="828"/>
                    </a:lnTo>
                    <a:lnTo>
                      <a:pt x="2177" y="814"/>
                    </a:lnTo>
                    <a:lnTo>
                      <a:pt x="2176" y="803"/>
                    </a:lnTo>
                    <a:lnTo>
                      <a:pt x="2173" y="792"/>
                    </a:lnTo>
                    <a:lnTo>
                      <a:pt x="2170" y="783"/>
                    </a:lnTo>
                    <a:lnTo>
                      <a:pt x="2164" y="772"/>
                    </a:lnTo>
                    <a:lnTo>
                      <a:pt x="2157" y="761"/>
                    </a:lnTo>
                    <a:lnTo>
                      <a:pt x="2135" y="732"/>
                    </a:lnTo>
                    <a:lnTo>
                      <a:pt x="2135" y="732"/>
                    </a:lnTo>
                    <a:lnTo>
                      <a:pt x="2113" y="704"/>
                    </a:lnTo>
                    <a:lnTo>
                      <a:pt x="2096" y="683"/>
                    </a:lnTo>
                    <a:lnTo>
                      <a:pt x="2087" y="675"/>
                    </a:lnTo>
                    <a:lnTo>
                      <a:pt x="2078" y="667"/>
                    </a:lnTo>
                    <a:lnTo>
                      <a:pt x="2067" y="658"/>
                    </a:lnTo>
                    <a:lnTo>
                      <a:pt x="2051" y="648"/>
                    </a:lnTo>
                    <a:lnTo>
                      <a:pt x="2051" y="648"/>
                    </a:lnTo>
                    <a:lnTo>
                      <a:pt x="2034" y="639"/>
                    </a:lnTo>
                    <a:lnTo>
                      <a:pt x="2013" y="628"/>
                    </a:lnTo>
                    <a:lnTo>
                      <a:pt x="1989" y="618"/>
                    </a:lnTo>
                    <a:lnTo>
                      <a:pt x="1961" y="607"/>
                    </a:lnTo>
                    <a:lnTo>
                      <a:pt x="1891" y="584"/>
                    </a:lnTo>
                    <a:lnTo>
                      <a:pt x="1801" y="555"/>
                    </a:lnTo>
                    <a:lnTo>
                      <a:pt x="1801" y="555"/>
                    </a:lnTo>
                    <a:lnTo>
                      <a:pt x="1767" y="546"/>
                    </a:lnTo>
                    <a:lnTo>
                      <a:pt x="1735" y="536"/>
                    </a:lnTo>
                    <a:lnTo>
                      <a:pt x="1704" y="529"/>
                    </a:lnTo>
                    <a:lnTo>
                      <a:pt x="1672" y="523"/>
                    </a:lnTo>
                    <a:lnTo>
                      <a:pt x="1639" y="519"/>
                    </a:lnTo>
                    <a:lnTo>
                      <a:pt x="1603" y="514"/>
                    </a:lnTo>
                    <a:lnTo>
                      <a:pt x="1564" y="512"/>
                    </a:lnTo>
                    <a:lnTo>
                      <a:pt x="1519" y="509"/>
                    </a:lnTo>
                    <a:lnTo>
                      <a:pt x="1512" y="477"/>
                    </a:lnTo>
                    <a:lnTo>
                      <a:pt x="1512" y="477"/>
                    </a:lnTo>
                    <a:lnTo>
                      <a:pt x="1512" y="454"/>
                    </a:lnTo>
                    <a:lnTo>
                      <a:pt x="1511" y="441"/>
                    </a:lnTo>
                    <a:lnTo>
                      <a:pt x="1510" y="436"/>
                    </a:lnTo>
                    <a:lnTo>
                      <a:pt x="1508" y="430"/>
                    </a:lnTo>
                    <a:lnTo>
                      <a:pt x="1509" y="413"/>
                    </a:lnTo>
                    <a:lnTo>
                      <a:pt x="1509" y="413"/>
                    </a:lnTo>
                    <a:lnTo>
                      <a:pt x="1507" y="395"/>
                    </a:lnTo>
                    <a:lnTo>
                      <a:pt x="1505" y="379"/>
                    </a:lnTo>
                    <a:lnTo>
                      <a:pt x="1503" y="343"/>
                    </a:lnTo>
                    <a:lnTo>
                      <a:pt x="1502" y="267"/>
                    </a:lnTo>
                    <a:lnTo>
                      <a:pt x="1501" y="230"/>
                    </a:lnTo>
                    <a:lnTo>
                      <a:pt x="1500" y="212"/>
                    </a:lnTo>
                    <a:lnTo>
                      <a:pt x="1498" y="193"/>
                    </a:lnTo>
                    <a:lnTo>
                      <a:pt x="1495" y="176"/>
                    </a:lnTo>
                    <a:lnTo>
                      <a:pt x="1492" y="159"/>
                    </a:lnTo>
                    <a:lnTo>
                      <a:pt x="1487" y="143"/>
                    </a:lnTo>
                    <a:lnTo>
                      <a:pt x="1481" y="127"/>
                    </a:lnTo>
                    <a:lnTo>
                      <a:pt x="1469" y="102"/>
                    </a:lnTo>
                    <a:lnTo>
                      <a:pt x="1469" y="102"/>
                    </a:lnTo>
                    <a:lnTo>
                      <a:pt x="1452" y="85"/>
                    </a:lnTo>
                    <a:lnTo>
                      <a:pt x="1435" y="70"/>
                    </a:lnTo>
                    <a:lnTo>
                      <a:pt x="1416" y="56"/>
                    </a:lnTo>
                    <a:lnTo>
                      <a:pt x="1395" y="44"/>
                    </a:lnTo>
                    <a:lnTo>
                      <a:pt x="1374" y="35"/>
                    </a:lnTo>
                    <a:lnTo>
                      <a:pt x="1352" y="27"/>
                    </a:lnTo>
                    <a:lnTo>
                      <a:pt x="1330" y="20"/>
                    </a:lnTo>
                    <a:lnTo>
                      <a:pt x="1307" y="14"/>
                    </a:lnTo>
                    <a:lnTo>
                      <a:pt x="1282" y="9"/>
                    </a:lnTo>
                    <a:lnTo>
                      <a:pt x="1259" y="6"/>
                    </a:lnTo>
                    <a:lnTo>
                      <a:pt x="1235" y="3"/>
                    </a:lnTo>
                    <a:lnTo>
                      <a:pt x="1210" y="2"/>
                    </a:lnTo>
                    <a:lnTo>
                      <a:pt x="1163" y="0"/>
                    </a:lnTo>
                    <a:lnTo>
                      <a:pt x="1115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05" name="Freeform 50">
                <a:extLst>
                  <a:ext uri="{FF2B5EF4-FFF2-40B4-BE49-F238E27FC236}">
                    <a16:creationId xmlns:a16="http://schemas.microsoft.com/office/drawing/2014/main" id="{9F7A448A-4973-DE75-8E88-90F46C2816E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96" y="1487"/>
                <a:ext cx="368" cy="189"/>
              </a:xfrm>
              <a:custGeom>
                <a:avLst/>
                <a:gdLst>
                  <a:gd name="T0" fmla="*/ 0 w 1105"/>
                  <a:gd name="T1" fmla="*/ 191 h 565"/>
                  <a:gd name="T2" fmla="*/ 9 w 1105"/>
                  <a:gd name="T3" fmla="*/ 219 h 565"/>
                  <a:gd name="T4" fmla="*/ 14 w 1105"/>
                  <a:gd name="T5" fmla="*/ 251 h 565"/>
                  <a:gd name="T6" fmla="*/ 16 w 1105"/>
                  <a:gd name="T7" fmla="*/ 287 h 565"/>
                  <a:gd name="T8" fmla="*/ 14 w 1105"/>
                  <a:gd name="T9" fmla="*/ 362 h 565"/>
                  <a:gd name="T10" fmla="*/ 9 w 1105"/>
                  <a:gd name="T11" fmla="*/ 433 h 565"/>
                  <a:gd name="T12" fmla="*/ 19 w 1105"/>
                  <a:gd name="T13" fmla="*/ 501 h 565"/>
                  <a:gd name="T14" fmla="*/ 24 w 1105"/>
                  <a:gd name="T15" fmla="*/ 485 h 565"/>
                  <a:gd name="T16" fmla="*/ 37 w 1105"/>
                  <a:gd name="T17" fmla="*/ 454 h 565"/>
                  <a:gd name="T18" fmla="*/ 55 w 1105"/>
                  <a:gd name="T19" fmla="*/ 425 h 565"/>
                  <a:gd name="T20" fmla="*/ 73 w 1105"/>
                  <a:gd name="T21" fmla="*/ 399 h 565"/>
                  <a:gd name="T22" fmla="*/ 95 w 1105"/>
                  <a:gd name="T23" fmla="*/ 373 h 565"/>
                  <a:gd name="T24" fmla="*/ 120 w 1105"/>
                  <a:gd name="T25" fmla="*/ 351 h 565"/>
                  <a:gd name="T26" fmla="*/ 159 w 1105"/>
                  <a:gd name="T27" fmla="*/ 322 h 565"/>
                  <a:gd name="T28" fmla="*/ 217 w 1105"/>
                  <a:gd name="T29" fmla="*/ 290 h 565"/>
                  <a:gd name="T30" fmla="*/ 280 w 1105"/>
                  <a:gd name="T31" fmla="*/ 265 h 565"/>
                  <a:gd name="T32" fmla="*/ 345 w 1105"/>
                  <a:gd name="T33" fmla="*/ 249 h 565"/>
                  <a:gd name="T34" fmla="*/ 410 w 1105"/>
                  <a:gd name="T35" fmla="*/ 242 h 565"/>
                  <a:gd name="T36" fmla="*/ 443 w 1105"/>
                  <a:gd name="T37" fmla="*/ 241 h 565"/>
                  <a:gd name="T38" fmla="*/ 501 w 1105"/>
                  <a:gd name="T39" fmla="*/ 242 h 565"/>
                  <a:gd name="T40" fmla="*/ 563 w 1105"/>
                  <a:gd name="T41" fmla="*/ 248 h 565"/>
                  <a:gd name="T42" fmla="*/ 627 w 1105"/>
                  <a:gd name="T43" fmla="*/ 257 h 565"/>
                  <a:gd name="T44" fmla="*/ 691 w 1105"/>
                  <a:gd name="T45" fmla="*/ 271 h 565"/>
                  <a:gd name="T46" fmla="*/ 754 w 1105"/>
                  <a:gd name="T47" fmla="*/ 288 h 565"/>
                  <a:gd name="T48" fmla="*/ 814 w 1105"/>
                  <a:gd name="T49" fmla="*/ 312 h 565"/>
                  <a:gd name="T50" fmla="*/ 869 w 1105"/>
                  <a:gd name="T51" fmla="*/ 339 h 565"/>
                  <a:gd name="T52" fmla="*/ 916 w 1105"/>
                  <a:gd name="T53" fmla="*/ 371 h 565"/>
                  <a:gd name="T54" fmla="*/ 935 w 1105"/>
                  <a:gd name="T55" fmla="*/ 387 h 565"/>
                  <a:gd name="T56" fmla="*/ 969 w 1105"/>
                  <a:gd name="T57" fmla="*/ 426 h 565"/>
                  <a:gd name="T58" fmla="*/ 998 w 1105"/>
                  <a:gd name="T59" fmla="*/ 470 h 565"/>
                  <a:gd name="T60" fmla="*/ 1023 w 1105"/>
                  <a:gd name="T61" fmla="*/ 514 h 565"/>
                  <a:gd name="T62" fmla="*/ 1045 w 1105"/>
                  <a:gd name="T63" fmla="*/ 565 h 565"/>
                  <a:gd name="T64" fmla="*/ 1052 w 1105"/>
                  <a:gd name="T65" fmla="*/ 561 h 565"/>
                  <a:gd name="T66" fmla="*/ 1067 w 1105"/>
                  <a:gd name="T67" fmla="*/ 556 h 565"/>
                  <a:gd name="T68" fmla="*/ 1083 w 1105"/>
                  <a:gd name="T69" fmla="*/ 555 h 565"/>
                  <a:gd name="T70" fmla="*/ 1098 w 1105"/>
                  <a:gd name="T71" fmla="*/ 558 h 565"/>
                  <a:gd name="T72" fmla="*/ 1102 w 1105"/>
                  <a:gd name="T73" fmla="*/ 529 h 565"/>
                  <a:gd name="T74" fmla="*/ 1102 w 1105"/>
                  <a:gd name="T75" fmla="*/ 507 h 565"/>
                  <a:gd name="T76" fmla="*/ 1097 w 1105"/>
                  <a:gd name="T77" fmla="*/ 441 h 565"/>
                  <a:gd name="T78" fmla="*/ 1093 w 1105"/>
                  <a:gd name="T79" fmla="*/ 375 h 565"/>
                  <a:gd name="T80" fmla="*/ 1100 w 1105"/>
                  <a:gd name="T81" fmla="*/ 312 h 565"/>
                  <a:gd name="T82" fmla="*/ 1094 w 1105"/>
                  <a:gd name="T83" fmla="*/ 294 h 565"/>
                  <a:gd name="T84" fmla="*/ 1081 w 1105"/>
                  <a:gd name="T85" fmla="*/ 262 h 565"/>
                  <a:gd name="T86" fmla="*/ 1066 w 1105"/>
                  <a:gd name="T87" fmla="*/ 231 h 565"/>
                  <a:gd name="T88" fmla="*/ 1048 w 1105"/>
                  <a:gd name="T89" fmla="*/ 202 h 565"/>
                  <a:gd name="T90" fmla="*/ 1027 w 1105"/>
                  <a:gd name="T91" fmla="*/ 176 h 565"/>
                  <a:gd name="T92" fmla="*/ 1002 w 1105"/>
                  <a:gd name="T93" fmla="*/ 151 h 565"/>
                  <a:gd name="T94" fmla="*/ 964 w 1105"/>
                  <a:gd name="T95" fmla="*/ 117 h 565"/>
                  <a:gd name="T96" fmla="*/ 906 w 1105"/>
                  <a:gd name="T97" fmla="*/ 80 h 565"/>
                  <a:gd name="T98" fmla="*/ 843 w 1105"/>
                  <a:gd name="T99" fmla="*/ 50 h 565"/>
                  <a:gd name="T100" fmla="*/ 777 w 1105"/>
                  <a:gd name="T101" fmla="*/ 28 h 565"/>
                  <a:gd name="T102" fmla="*/ 711 w 1105"/>
                  <a:gd name="T103" fmla="*/ 13 h 565"/>
                  <a:gd name="T104" fmla="*/ 678 w 1105"/>
                  <a:gd name="T105" fmla="*/ 8 h 565"/>
                  <a:gd name="T106" fmla="*/ 576 w 1105"/>
                  <a:gd name="T107" fmla="*/ 0 h 565"/>
                  <a:gd name="T108" fmla="*/ 477 w 1105"/>
                  <a:gd name="T109" fmla="*/ 2 h 565"/>
                  <a:gd name="T110" fmla="*/ 379 w 1105"/>
                  <a:gd name="T111" fmla="*/ 16 h 565"/>
                  <a:gd name="T112" fmla="*/ 279 w 1105"/>
                  <a:gd name="T113" fmla="*/ 38 h 565"/>
                  <a:gd name="T114" fmla="*/ 215 w 1105"/>
                  <a:gd name="T115" fmla="*/ 55 h 565"/>
                  <a:gd name="T116" fmla="*/ 144 w 1105"/>
                  <a:gd name="T117" fmla="*/ 77 h 565"/>
                  <a:gd name="T118" fmla="*/ 109 w 1105"/>
                  <a:gd name="T119" fmla="*/ 92 h 565"/>
                  <a:gd name="T120" fmla="*/ 77 w 1105"/>
                  <a:gd name="T121" fmla="*/ 108 h 565"/>
                  <a:gd name="T122" fmla="*/ 50 w 1105"/>
                  <a:gd name="T123" fmla="*/ 128 h 565"/>
                  <a:gd name="T124" fmla="*/ 28 w 1105"/>
                  <a:gd name="T125" fmla="*/ 150 h 5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1105" h="565">
                    <a:moveTo>
                      <a:pt x="0" y="191"/>
                    </a:moveTo>
                    <a:lnTo>
                      <a:pt x="0" y="191"/>
                    </a:lnTo>
                    <a:lnTo>
                      <a:pt x="5" y="205"/>
                    </a:lnTo>
                    <a:lnTo>
                      <a:pt x="9" y="219"/>
                    </a:lnTo>
                    <a:lnTo>
                      <a:pt x="12" y="235"/>
                    </a:lnTo>
                    <a:lnTo>
                      <a:pt x="14" y="251"/>
                    </a:lnTo>
                    <a:lnTo>
                      <a:pt x="15" y="269"/>
                    </a:lnTo>
                    <a:lnTo>
                      <a:pt x="16" y="287"/>
                    </a:lnTo>
                    <a:lnTo>
                      <a:pt x="16" y="325"/>
                    </a:lnTo>
                    <a:lnTo>
                      <a:pt x="14" y="362"/>
                    </a:lnTo>
                    <a:lnTo>
                      <a:pt x="12" y="398"/>
                    </a:lnTo>
                    <a:lnTo>
                      <a:pt x="9" y="433"/>
                    </a:lnTo>
                    <a:lnTo>
                      <a:pt x="9" y="464"/>
                    </a:lnTo>
                    <a:lnTo>
                      <a:pt x="19" y="501"/>
                    </a:lnTo>
                    <a:lnTo>
                      <a:pt x="19" y="501"/>
                    </a:lnTo>
                    <a:lnTo>
                      <a:pt x="24" y="485"/>
                    </a:lnTo>
                    <a:lnTo>
                      <a:pt x="30" y="469"/>
                    </a:lnTo>
                    <a:lnTo>
                      <a:pt x="37" y="454"/>
                    </a:lnTo>
                    <a:lnTo>
                      <a:pt x="45" y="440"/>
                    </a:lnTo>
                    <a:lnTo>
                      <a:pt x="55" y="425"/>
                    </a:lnTo>
                    <a:lnTo>
                      <a:pt x="64" y="412"/>
                    </a:lnTo>
                    <a:lnTo>
                      <a:pt x="73" y="399"/>
                    </a:lnTo>
                    <a:lnTo>
                      <a:pt x="84" y="386"/>
                    </a:lnTo>
                    <a:lnTo>
                      <a:pt x="95" y="373"/>
                    </a:lnTo>
                    <a:lnTo>
                      <a:pt x="107" y="363"/>
                    </a:lnTo>
                    <a:lnTo>
                      <a:pt x="120" y="351"/>
                    </a:lnTo>
                    <a:lnTo>
                      <a:pt x="132" y="341"/>
                    </a:lnTo>
                    <a:lnTo>
                      <a:pt x="159" y="322"/>
                    </a:lnTo>
                    <a:lnTo>
                      <a:pt x="187" y="305"/>
                    </a:lnTo>
                    <a:lnTo>
                      <a:pt x="217" y="290"/>
                    </a:lnTo>
                    <a:lnTo>
                      <a:pt x="249" y="277"/>
                    </a:lnTo>
                    <a:lnTo>
                      <a:pt x="280" y="265"/>
                    </a:lnTo>
                    <a:lnTo>
                      <a:pt x="312" y="256"/>
                    </a:lnTo>
                    <a:lnTo>
                      <a:pt x="345" y="249"/>
                    </a:lnTo>
                    <a:lnTo>
                      <a:pt x="377" y="244"/>
                    </a:lnTo>
                    <a:lnTo>
                      <a:pt x="410" y="242"/>
                    </a:lnTo>
                    <a:lnTo>
                      <a:pt x="443" y="241"/>
                    </a:lnTo>
                    <a:lnTo>
                      <a:pt x="443" y="241"/>
                    </a:lnTo>
                    <a:lnTo>
                      <a:pt x="472" y="241"/>
                    </a:lnTo>
                    <a:lnTo>
                      <a:pt x="501" y="242"/>
                    </a:lnTo>
                    <a:lnTo>
                      <a:pt x="532" y="244"/>
                    </a:lnTo>
                    <a:lnTo>
                      <a:pt x="563" y="248"/>
                    </a:lnTo>
                    <a:lnTo>
                      <a:pt x="595" y="252"/>
                    </a:lnTo>
                    <a:lnTo>
                      <a:pt x="627" y="257"/>
                    </a:lnTo>
                    <a:lnTo>
                      <a:pt x="660" y="264"/>
                    </a:lnTo>
                    <a:lnTo>
                      <a:pt x="691" y="271"/>
                    </a:lnTo>
                    <a:lnTo>
                      <a:pt x="724" y="279"/>
                    </a:lnTo>
                    <a:lnTo>
                      <a:pt x="754" y="288"/>
                    </a:lnTo>
                    <a:lnTo>
                      <a:pt x="785" y="299"/>
                    </a:lnTo>
                    <a:lnTo>
                      <a:pt x="814" y="312"/>
                    </a:lnTo>
                    <a:lnTo>
                      <a:pt x="842" y="325"/>
                    </a:lnTo>
                    <a:lnTo>
                      <a:pt x="869" y="339"/>
                    </a:lnTo>
                    <a:lnTo>
                      <a:pt x="893" y="354"/>
                    </a:lnTo>
                    <a:lnTo>
                      <a:pt x="916" y="371"/>
                    </a:lnTo>
                    <a:lnTo>
                      <a:pt x="916" y="371"/>
                    </a:lnTo>
                    <a:lnTo>
                      <a:pt x="935" y="387"/>
                    </a:lnTo>
                    <a:lnTo>
                      <a:pt x="952" y="406"/>
                    </a:lnTo>
                    <a:lnTo>
                      <a:pt x="969" y="426"/>
                    </a:lnTo>
                    <a:lnTo>
                      <a:pt x="984" y="448"/>
                    </a:lnTo>
                    <a:lnTo>
                      <a:pt x="998" y="470"/>
                    </a:lnTo>
                    <a:lnTo>
                      <a:pt x="1012" y="492"/>
                    </a:lnTo>
                    <a:lnTo>
                      <a:pt x="1023" y="514"/>
                    </a:lnTo>
                    <a:lnTo>
                      <a:pt x="1035" y="535"/>
                    </a:lnTo>
                    <a:lnTo>
                      <a:pt x="1045" y="565"/>
                    </a:lnTo>
                    <a:lnTo>
                      <a:pt x="1045" y="565"/>
                    </a:lnTo>
                    <a:lnTo>
                      <a:pt x="1052" y="561"/>
                    </a:lnTo>
                    <a:lnTo>
                      <a:pt x="1059" y="558"/>
                    </a:lnTo>
                    <a:lnTo>
                      <a:pt x="1067" y="556"/>
                    </a:lnTo>
                    <a:lnTo>
                      <a:pt x="1074" y="555"/>
                    </a:lnTo>
                    <a:lnTo>
                      <a:pt x="1083" y="555"/>
                    </a:lnTo>
                    <a:lnTo>
                      <a:pt x="1090" y="556"/>
                    </a:lnTo>
                    <a:lnTo>
                      <a:pt x="1098" y="558"/>
                    </a:lnTo>
                    <a:lnTo>
                      <a:pt x="1105" y="561"/>
                    </a:lnTo>
                    <a:lnTo>
                      <a:pt x="1102" y="529"/>
                    </a:lnTo>
                    <a:lnTo>
                      <a:pt x="1102" y="529"/>
                    </a:lnTo>
                    <a:lnTo>
                      <a:pt x="1102" y="507"/>
                    </a:lnTo>
                    <a:lnTo>
                      <a:pt x="1101" y="485"/>
                    </a:lnTo>
                    <a:lnTo>
                      <a:pt x="1097" y="441"/>
                    </a:lnTo>
                    <a:lnTo>
                      <a:pt x="1093" y="397"/>
                    </a:lnTo>
                    <a:lnTo>
                      <a:pt x="1093" y="375"/>
                    </a:lnTo>
                    <a:lnTo>
                      <a:pt x="1093" y="352"/>
                    </a:lnTo>
                    <a:lnTo>
                      <a:pt x="1100" y="312"/>
                    </a:lnTo>
                    <a:lnTo>
                      <a:pt x="1100" y="312"/>
                    </a:lnTo>
                    <a:lnTo>
                      <a:pt x="1094" y="294"/>
                    </a:lnTo>
                    <a:lnTo>
                      <a:pt x="1088" y="278"/>
                    </a:lnTo>
                    <a:lnTo>
                      <a:pt x="1081" y="262"/>
                    </a:lnTo>
                    <a:lnTo>
                      <a:pt x="1074" y="247"/>
                    </a:lnTo>
                    <a:lnTo>
                      <a:pt x="1066" y="231"/>
                    </a:lnTo>
                    <a:lnTo>
                      <a:pt x="1057" y="216"/>
                    </a:lnTo>
                    <a:lnTo>
                      <a:pt x="1048" y="202"/>
                    </a:lnTo>
                    <a:lnTo>
                      <a:pt x="1037" y="188"/>
                    </a:lnTo>
                    <a:lnTo>
                      <a:pt x="1027" y="176"/>
                    </a:lnTo>
                    <a:lnTo>
                      <a:pt x="1015" y="163"/>
                    </a:lnTo>
                    <a:lnTo>
                      <a:pt x="1002" y="151"/>
                    </a:lnTo>
                    <a:lnTo>
                      <a:pt x="991" y="140"/>
                    </a:lnTo>
                    <a:lnTo>
                      <a:pt x="964" y="117"/>
                    </a:lnTo>
                    <a:lnTo>
                      <a:pt x="935" y="98"/>
                    </a:lnTo>
                    <a:lnTo>
                      <a:pt x="906" y="80"/>
                    </a:lnTo>
                    <a:lnTo>
                      <a:pt x="875" y="64"/>
                    </a:lnTo>
                    <a:lnTo>
                      <a:pt x="843" y="50"/>
                    </a:lnTo>
                    <a:lnTo>
                      <a:pt x="811" y="38"/>
                    </a:lnTo>
                    <a:lnTo>
                      <a:pt x="777" y="28"/>
                    </a:lnTo>
                    <a:lnTo>
                      <a:pt x="745" y="20"/>
                    </a:lnTo>
                    <a:lnTo>
                      <a:pt x="711" y="13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26" y="2"/>
                    </a:lnTo>
                    <a:lnTo>
                      <a:pt x="576" y="0"/>
                    </a:lnTo>
                    <a:lnTo>
                      <a:pt x="526" y="0"/>
                    </a:lnTo>
                    <a:lnTo>
                      <a:pt x="477" y="2"/>
                    </a:lnTo>
                    <a:lnTo>
                      <a:pt x="429" y="8"/>
                    </a:lnTo>
                    <a:lnTo>
                      <a:pt x="379" y="16"/>
                    </a:lnTo>
                    <a:lnTo>
                      <a:pt x="329" y="26"/>
                    </a:lnTo>
                    <a:lnTo>
                      <a:pt x="279" y="38"/>
                    </a:lnTo>
                    <a:lnTo>
                      <a:pt x="279" y="38"/>
                    </a:lnTo>
                    <a:lnTo>
                      <a:pt x="215" y="55"/>
                    </a:lnTo>
                    <a:lnTo>
                      <a:pt x="180" y="65"/>
                    </a:lnTo>
                    <a:lnTo>
                      <a:pt x="144" y="77"/>
                    </a:lnTo>
                    <a:lnTo>
                      <a:pt x="127" y="84"/>
                    </a:lnTo>
                    <a:lnTo>
                      <a:pt x="109" y="92"/>
                    </a:lnTo>
                    <a:lnTo>
                      <a:pt x="93" y="100"/>
                    </a:lnTo>
                    <a:lnTo>
                      <a:pt x="77" y="108"/>
                    </a:lnTo>
                    <a:lnTo>
                      <a:pt x="63" y="117"/>
                    </a:lnTo>
                    <a:lnTo>
                      <a:pt x="50" y="128"/>
                    </a:lnTo>
                    <a:lnTo>
                      <a:pt x="37" y="138"/>
                    </a:lnTo>
                    <a:lnTo>
                      <a:pt x="28" y="150"/>
                    </a:lnTo>
                    <a:lnTo>
                      <a:pt x="0" y="19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06" name="Freeform 51">
                <a:extLst>
                  <a:ext uri="{FF2B5EF4-FFF2-40B4-BE49-F238E27FC236}">
                    <a16:creationId xmlns:a16="http://schemas.microsoft.com/office/drawing/2014/main" id="{CBE69D9F-F17B-E769-62E8-9D79B106F01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96" y="1487"/>
                <a:ext cx="368" cy="189"/>
              </a:xfrm>
              <a:custGeom>
                <a:avLst/>
                <a:gdLst>
                  <a:gd name="T0" fmla="*/ 0 w 1105"/>
                  <a:gd name="T1" fmla="*/ 191 h 565"/>
                  <a:gd name="T2" fmla="*/ 9 w 1105"/>
                  <a:gd name="T3" fmla="*/ 219 h 565"/>
                  <a:gd name="T4" fmla="*/ 14 w 1105"/>
                  <a:gd name="T5" fmla="*/ 251 h 565"/>
                  <a:gd name="T6" fmla="*/ 16 w 1105"/>
                  <a:gd name="T7" fmla="*/ 287 h 565"/>
                  <a:gd name="T8" fmla="*/ 14 w 1105"/>
                  <a:gd name="T9" fmla="*/ 362 h 565"/>
                  <a:gd name="T10" fmla="*/ 9 w 1105"/>
                  <a:gd name="T11" fmla="*/ 433 h 565"/>
                  <a:gd name="T12" fmla="*/ 19 w 1105"/>
                  <a:gd name="T13" fmla="*/ 501 h 565"/>
                  <a:gd name="T14" fmla="*/ 24 w 1105"/>
                  <a:gd name="T15" fmla="*/ 485 h 565"/>
                  <a:gd name="T16" fmla="*/ 37 w 1105"/>
                  <a:gd name="T17" fmla="*/ 454 h 565"/>
                  <a:gd name="T18" fmla="*/ 55 w 1105"/>
                  <a:gd name="T19" fmla="*/ 425 h 565"/>
                  <a:gd name="T20" fmla="*/ 73 w 1105"/>
                  <a:gd name="T21" fmla="*/ 399 h 565"/>
                  <a:gd name="T22" fmla="*/ 95 w 1105"/>
                  <a:gd name="T23" fmla="*/ 373 h 565"/>
                  <a:gd name="T24" fmla="*/ 120 w 1105"/>
                  <a:gd name="T25" fmla="*/ 351 h 565"/>
                  <a:gd name="T26" fmla="*/ 159 w 1105"/>
                  <a:gd name="T27" fmla="*/ 322 h 565"/>
                  <a:gd name="T28" fmla="*/ 217 w 1105"/>
                  <a:gd name="T29" fmla="*/ 290 h 565"/>
                  <a:gd name="T30" fmla="*/ 280 w 1105"/>
                  <a:gd name="T31" fmla="*/ 265 h 565"/>
                  <a:gd name="T32" fmla="*/ 345 w 1105"/>
                  <a:gd name="T33" fmla="*/ 249 h 565"/>
                  <a:gd name="T34" fmla="*/ 410 w 1105"/>
                  <a:gd name="T35" fmla="*/ 242 h 565"/>
                  <a:gd name="T36" fmla="*/ 443 w 1105"/>
                  <a:gd name="T37" fmla="*/ 241 h 565"/>
                  <a:gd name="T38" fmla="*/ 501 w 1105"/>
                  <a:gd name="T39" fmla="*/ 242 h 565"/>
                  <a:gd name="T40" fmla="*/ 563 w 1105"/>
                  <a:gd name="T41" fmla="*/ 248 h 565"/>
                  <a:gd name="T42" fmla="*/ 627 w 1105"/>
                  <a:gd name="T43" fmla="*/ 257 h 565"/>
                  <a:gd name="T44" fmla="*/ 691 w 1105"/>
                  <a:gd name="T45" fmla="*/ 271 h 565"/>
                  <a:gd name="T46" fmla="*/ 754 w 1105"/>
                  <a:gd name="T47" fmla="*/ 288 h 565"/>
                  <a:gd name="T48" fmla="*/ 814 w 1105"/>
                  <a:gd name="T49" fmla="*/ 312 h 565"/>
                  <a:gd name="T50" fmla="*/ 869 w 1105"/>
                  <a:gd name="T51" fmla="*/ 339 h 565"/>
                  <a:gd name="T52" fmla="*/ 916 w 1105"/>
                  <a:gd name="T53" fmla="*/ 371 h 565"/>
                  <a:gd name="T54" fmla="*/ 935 w 1105"/>
                  <a:gd name="T55" fmla="*/ 387 h 565"/>
                  <a:gd name="T56" fmla="*/ 969 w 1105"/>
                  <a:gd name="T57" fmla="*/ 426 h 565"/>
                  <a:gd name="T58" fmla="*/ 998 w 1105"/>
                  <a:gd name="T59" fmla="*/ 470 h 565"/>
                  <a:gd name="T60" fmla="*/ 1023 w 1105"/>
                  <a:gd name="T61" fmla="*/ 514 h 565"/>
                  <a:gd name="T62" fmla="*/ 1045 w 1105"/>
                  <a:gd name="T63" fmla="*/ 565 h 565"/>
                  <a:gd name="T64" fmla="*/ 1052 w 1105"/>
                  <a:gd name="T65" fmla="*/ 561 h 565"/>
                  <a:gd name="T66" fmla="*/ 1067 w 1105"/>
                  <a:gd name="T67" fmla="*/ 556 h 565"/>
                  <a:gd name="T68" fmla="*/ 1083 w 1105"/>
                  <a:gd name="T69" fmla="*/ 555 h 565"/>
                  <a:gd name="T70" fmla="*/ 1098 w 1105"/>
                  <a:gd name="T71" fmla="*/ 558 h 565"/>
                  <a:gd name="T72" fmla="*/ 1102 w 1105"/>
                  <a:gd name="T73" fmla="*/ 529 h 565"/>
                  <a:gd name="T74" fmla="*/ 1102 w 1105"/>
                  <a:gd name="T75" fmla="*/ 507 h 565"/>
                  <a:gd name="T76" fmla="*/ 1097 w 1105"/>
                  <a:gd name="T77" fmla="*/ 441 h 565"/>
                  <a:gd name="T78" fmla="*/ 1093 w 1105"/>
                  <a:gd name="T79" fmla="*/ 375 h 565"/>
                  <a:gd name="T80" fmla="*/ 1100 w 1105"/>
                  <a:gd name="T81" fmla="*/ 312 h 565"/>
                  <a:gd name="T82" fmla="*/ 1094 w 1105"/>
                  <a:gd name="T83" fmla="*/ 294 h 565"/>
                  <a:gd name="T84" fmla="*/ 1081 w 1105"/>
                  <a:gd name="T85" fmla="*/ 262 h 565"/>
                  <a:gd name="T86" fmla="*/ 1066 w 1105"/>
                  <a:gd name="T87" fmla="*/ 231 h 565"/>
                  <a:gd name="T88" fmla="*/ 1048 w 1105"/>
                  <a:gd name="T89" fmla="*/ 202 h 565"/>
                  <a:gd name="T90" fmla="*/ 1027 w 1105"/>
                  <a:gd name="T91" fmla="*/ 176 h 565"/>
                  <a:gd name="T92" fmla="*/ 1002 w 1105"/>
                  <a:gd name="T93" fmla="*/ 151 h 565"/>
                  <a:gd name="T94" fmla="*/ 964 w 1105"/>
                  <a:gd name="T95" fmla="*/ 117 h 565"/>
                  <a:gd name="T96" fmla="*/ 906 w 1105"/>
                  <a:gd name="T97" fmla="*/ 80 h 565"/>
                  <a:gd name="T98" fmla="*/ 843 w 1105"/>
                  <a:gd name="T99" fmla="*/ 50 h 565"/>
                  <a:gd name="T100" fmla="*/ 777 w 1105"/>
                  <a:gd name="T101" fmla="*/ 28 h 565"/>
                  <a:gd name="T102" fmla="*/ 711 w 1105"/>
                  <a:gd name="T103" fmla="*/ 13 h 565"/>
                  <a:gd name="T104" fmla="*/ 678 w 1105"/>
                  <a:gd name="T105" fmla="*/ 8 h 565"/>
                  <a:gd name="T106" fmla="*/ 576 w 1105"/>
                  <a:gd name="T107" fmla="*/ 0 h 565"/>
                  <a:gd name="T108" fmla="*/ 477 w 1105"/>
                  <a:gd name="T109" fmla="*/ 2 h 565"/>
                  <a:gd name="T110" fmla="*/ 379 w 1105"/>
                  <a:gd name="T111" fmla="*/ 16 h 565"/>
                  <a:gd name="T112" fmla="*/ 279 w 1105"/>
                  <a:gd name="T113" fmla="*/ 38 h 565"/>
                  <a:gd name="T114" fmla="*/ 215 w 1105"/>
                  <a:gd name="T115" fmla="*/ 55 h 565"/>
                  <a:gd name="T116" fmla="*/ 144 w 1105"/>
                  <a:gd name="T117" fmla="*/ 77 h 565"/>
                  <a:gd name="T118" fmla="*/ 109 w 1105"/>
                  <a:gd name="T119" fmla="*/ 92 h 565"/>
                  <a:gd name="T120" fmla="*/ 77 w 1105"/>
                  <a:gd name="T121" fmla="*/ 108 h 565"/>
                  <a:gd name="T122" fmla="*/ 50 w 1105"/>
                  <a:gd name="T123" fmla="*/ 128 h 565"/>
                  <a:gd name="T124" fmla="*/ 28 w 1105"/>
                  <a:gd name="T125" fmla="*/ 150 h 5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1105" h="565">
                    <a:moveTo>
                      <a:pt x="0" y="191"/>
                    </a:moveTo>
                    <a:lnTo>
                      <a:pt x="0" y="191"/>
                    </a:lnTo>
                    <a:lnTo>
                      <a:pt x="5" y="205"/>
                    </a:lnTo>
                    <a:lnTo>
                      <a:pt x="9" y="219"/>
                    </a:lnTo>
                    <a:lnTo>
                      <a:pt x="12" y="235"/>
                    </a:lnTo>
                    <a:lnTo>
                      <a:pt x="14" y="251"/>
                    </a:lnTo>
                    <a:lnTo>
                      <a:pt x="15" y="269"/>
                    </a:lnTo>
                    <a:lnTo>
                      <a:pt x="16" y="287"/>
                    </a:lnTo>
                    <a:lnTo>
                      <a:pt x="16" y="325"/>
                    </a:lnTo>
                    <a:lnTo>
                      <a:pt x="14" y="362"/>
                    </a:lnTo>
                    <a:lnTo>
                      <a:pt x="12" y="398"/>
                    </a:lnTo>
                    <a:lnTo>
                      <a:pt x="9" y="433"/>
                    </a:lnTo>
                    <a:lnTo>
                      <a:pt x="9" y="464"/>
                    </a:lnTo>
                    <a:lnTo>
                      <a:pt x="19" y="501"/>
                    </a:lnTo>
                    <a:lnTo>
                      <a:pt x="19" y="501"/>
                    </a:lnTo>
                    <a:lnTo>
                      <a:pt x="24" y="485"/>
                    </a:lnTo>
                    <a:lnTo>
                      <a:pt x="30" y="469"/>
                    </a:lnTo>
                    <a:lnTo>
                      <a:pt x="37" y="454"/>
                    </a:lnTo>
                    <a:lnTo>
                      <a:pt x="45" y="440"/>
                    </a:lnTo>
                    <a:lnTo>
                      <a:pt x="55" y="425"/>
                    </a:lnTo>
                    <a:lnTo>
                      <a:pt x="64" y="412"/>
                    </a:lnTo>
                    <a:lnTo>
                      <a:pt x="73" y="399"/>
                    </a:lnTo>
                    <a:lnTo>
                      <a:pt x="84" y="386"/>
                    </a:lnTo>
                    <a:lnTo>
                      <a:pt x="95" y="373"/>
                    </a:lnTo>
                    <a:lnTo>
                      <a:pt x="107" y="363"/>
                    </a:lnTo>
                    <a:lnTo>
                      <a:pt x="120" y="351"/>
                    </a:lnTo>
                    <a:lnTo>
                      <a:pt x="132" y="341"/>
                    </a:lnTo>
                    <a:lnTo>
                      <a:pt x="159" y="322"/>
                    </a:lnTo>
                    <a:lnTo>
                      <a:pt x="187" y="305"/>
                    </a:lnTo>
                    <a:lnTo>
                      <a:pt x="217" y="290"/>
                    </a:lnTo>
                    <a:lnTo>
                      <a:pt x="249" y="277"/>
                    </a:lnTo>
                    <a:lnTo>
                      <a:pt x="280" y="265"/>
                    </a:lnTo>
                    <a:lnTo>
                      <a:pt x="312" y="256"/>
                    </a:lnTo>
                    <a:lnTo>
                      <a:pt x="345" y="249"/>
                    </a:lnTo>
                    <a:lnTo>
                      <a:pt x="377" y="244"/>
                    </a:lnTo>
                    <a:lnTo>
                      <a:pt x="410" y="242"/>
                    </a:lnTo>
                    <a:lnTo>
                      <a:pt x="443" y="241"/>
                    </a:lnTo>
                    <a:lnTo>
                      <a:pt x="443" y="241"/>
                    </a:lnTo>
                    <a:lnTo>
                      <a:pt x="472" y="241"/>
                    </a:lnTo>
                    <a:lnTo>
                      <a:pt x="501" y="242"/>
                    </a:lnTo>
                    <a:lnTo>
                      <a:pt x="532" y="244"/>
                    </a:lnTo>
                    <a:lnTo>
                      <a:pt x="563" y="248"/>
                    </a:lnTo>
                    <a:lnTo>
                      <a:pt x="595" y="252"/>
                    </a:lnTo>
                    <a:lnTo>
                      <a:pt x="627" y="257"/>
                    </a:lnTo>
                    <a:lnTo>
                      <a:pt x="660" y="264"/>
                    </a:lnTo>
                    <a:lnTo>
                      <a:pt x="691" y="271"/>
                    </a:lnTo>
                    <a:lnTo>
                      <a:pt x="724" y="279"/>
                    </a:lnTo>
                    <a:lnTo>
                      <a:pt x="754" y="288"/>
                    </a:lnTo>
                    <a:lnTo>
                      <a:pt x="785" y="299"/>
                    </a:lnTo>
                    <a:lnTo>
                      <a:pt x="814" y="312"/>
                    </a:lnTo>
                    <a:lnTo>
                      <a:pt x="842" y="325"/>
                    </a:lnTo>
                    <a:lnTo>
                      <a:pt x="869" y="339"/>
                    </a:lnTo>
                    <a:lnTo>
                      <a:pt x="893" y="354"/>
                    </a:lnTo>
                    <a:lnTo>
                      <a:pt x="916" y="371"/>
                    </a:lnTo>
                    <a:lnTo>
                      <a:pt x="916" y="371"/>
                    </a:lnTo>
                    <a:lnTo>
                      <a:pt x="935" y="387"/>
                    </a:lnTo>
                    <a:lnTo>
                      <a:pt x="952" y="406"/>
                    </a:lnTo>
                    <a:lnTo>
                      <a:pt x="969" y="426"/>
                    </a:lnTo>
                    <a:lnTo>
                      <a:pt x="984" y="448"/>
                    </a:lnTo>
                    <a:lnTo>
                      <a:pt x="998" y="470"/>
                    </a:lnTo>
                    <a:lnTo>
                      <a:pt x="1012" y="492"/>
                    </a:lnTo>
                    <a:lnTo>
                      <a:pt x="1023" y="514"/>
                    </a:lnTo>
                    <a:lnTo>
                      <a:pt x="1035" y="535"/>
                    </a:lnTo>
                    <a:lnTo>
                      <a:pt x="1045" y="565"/>
                    </a:lnTo>
                    <a:lnTo>
                      <a:pt x="1045" y="565"/>
                    </a:lnTo>
                    <a:lnTo>
                      <a:pt x="1052" y="561"/>
                    </a:lnTo>
                    <a:lnTo>
                      <a:pt x="1059" y="558"/>
                    </a:lnTo>
                    <a:lnTo>
                      <a:pt x="1067" y="556"/>
                    </a:lnTo>
                    <a:lnTo>
                      <a:pt x="1074" y="555"/>
                    </a:lnTo>
                    <a:lnTo>
                      <a:pt x="1083" y="555"/>
                    </a:lnTo>
                    <a:lnTo>
                      <a:pt x="1090" y="556"/>
                    </a:lnTo>
                    <a:lnTo>
                      <a:pt x="1098" y="558"/>
                    </a:lnTo>
                    <a:lnTo>
                      <a:pt x="1105" y="561"/>
                    </a:lnTo>
                    <a:lnTo>
                      <a:pt x="1102" y="529"/>
                    </a:lnTo>
                    <a:lnTo>
                      <a:pt x="1102" y="529"/>
                    </a:lnTo>
                    <a:lnTo>
                      <a:pt x="1102" y="507"/>
                    </a:lnTo>
                    <a:lnTo>
                      <a:pt x="1101" y="485"/>
                    </a:lnTo>
                    <a:lnTo>
                      <a:pt x="1097" y="441"/>
                    </a:lnTo>
                    <a:lnTo>
                      <a:pt x="1093" y="397"/>
                    </a:lnTo>
                    <a:lnTo>
                      <a:pt x="1093" y="375"/>
                    </a:lnTo>
                    <a:lnTo>
                      <a:pt x="1093" y="352"/>
                    </a:lnTo>
                    <a:lnTo>
                      <a:pt x="1100" y="312"/>
                    </a:lnTo>
                    <a:lnTo>
                      <a:pt x="1100" y="312"/>
                    </a:lnTo>
                    <a:lnTo>
                      <a:pt x="1094" y="294"/>
                    </a:lnTo>
                    <a:lnTo>
                      <a:pt x="1088" y="278"/>
                    </a:lnTo>
                    <a:lnTo>
                      <a:pt x="1081" y="262"/>
                    </a:lnTo>
                    <a:lnTo>
                      <a:pt x="1074" y="247"/>
                    </a:lnTo>
                    <a:lnTo>
                      <a:pt x="1066" y="231"/>
                    </a:lnTo>
                    <a:lnTo>
                      <a:pt x="1057" y="216"/>
                    </a:lnTo>
                    <a:lnTo>
                      <a:pt x="1048" y="202"/>
                    </a:lnTo>
                    <a:lnTo>
                      <a:pt x="1037" y="188"/>
                    </a:lnTo>
                    <a:lnTo>
                      <a:pt x="1027" y="176"/>
                    </a:lnTo>
                    <a:lnTo>
                      <a:pt x="1015" y="163"/>
                    </a:lnTo>
                    <a:lnTo>
                      <a:pt x="1002" y="151"/>
                    </a:lnTo>
                    <a:lnTo>
                      <a:pt x="991" y="140"/>
                    </a:lnTo>
                    <a:lnTo>
                      <a:pt x="964" y="117"/>
                    </a:lnTo>
                    <a:lnTo>
                      <a:pt x="935" y="98"/>
                    </a:lnTo>
                    <a:lnTo>
                      <a:pt x="906" y="80"/>
                    </a:lnTo>
                    <a:lnTo>
                      <a:pt x="875" y="64"/>
                    </a:lnTo>
                    <a:lnTo>
                      <a:pt x="843" y="50"/>
                    </a:lnTo>
                    <a:lnTo>
                      <a:pt x="811" y="38"/>
                    </a:lnTo>
                    <a:lnTo>
                      <a:pt x="777" y="28"/>
                    </a:lnTo>
                    <a:lnTo>
                      <a:pt x="745" y="20"/>
                    </a:lnTo>
                    <a:lnTo>
                      <a:pt x="711" y="13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26" y="2"/>
                    </a:lnTo>
                    <a:lnTo>
                      <a:pt x="576" y="0"/>
                    </a:lnTo>
                    <a:lnTo>
                      <a:pt x="526" y="0"/>
                    </a:lnTo>
                    <a:lnTo>
                      <a:pt x="477" y="2"/>
                    </a:lnTo>
                    <a:lnTo>
                      <a:pt x="429" y="8"/>
                    </a:lnTo>
                    <a:lnTo>
                      <a:pt x="379" y="16"/>
                    </a:lnTo>
                    <a:lnTo>
                      <a:pt x="329" y="26"/>
                    </a:lnTo>
                    <a:lnTo>
                      <a:pt x="279" y="38"/>
                    </a:lnTo>
                    <a:lnTo>
                      <a:pt x="279" y="38"/>
                    </a:lnTo>
                    <a:lnTo>
                      <a:pt x="215" y="55"/>
                    </a:lnTo>
                    <a:lnTo>
                      <a:pt x="180" y="65"/>
                    </a:lnTo>
                    <a:lnTo>
                      <a:pt x="144" y="77"/>
                    </a:lnTo>
                    <a:lnTo>
                      <a:pt x="127" y="84"/>
                    </a:lnTo>
                    <a:lnTo>
                      <a:pt x="109" y="92"/>
                    </a:lnTo>
                    <a:lnTo>
                      <a:pt x="93" y="100"/>
                    </a:lnTo>
                    <a:lnTo>
                      <a:pt x="77" y="108"/>
                    </a:lnTo>
                    <a:lnTo>
                      <a:pt x="63" y="117"/>
                    </a:lnTo>
                    <a:lnTo>
                      <a:pt x="50" y="128"/>
                    </a:lnTo>
                    <a:lnTo>
                      <a:pt x="37" y="138"/>
                    </a:lnTo>
                    <a:lnTo>
                      <a:pt x="28" y="15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07" name="Freeform 52">
                <a:extLst>
                  <a:ext uri="{FF2B5EF4-FFF2-40B4-BE49-F238E27FC236}">
                    <a16:creationId xmlns:a16="http://schemas.microsoft.com/office/drawing/2014/main" id="{480BD733-AB18-313D-CB94-3EDCE82471C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72" y="1566"/>
                <a:ext cx="411" cy="626"/>
              </a:xfrm>
              <a:custGeom>
                <a:avLst/>
                <a:gdLst>
                  <a:gd name="T0" fmla="*/ 253 w 1235"/>
                  <a:gd name="T1" fmla="*/ 1012 h 1878"/>
                  <a:gd name="T2" fmla="*/ 252 w 1235"/>
                  <a:gd name="T3" fmla="*/ 1117 h 1878"/>
                  <a:gd name="T4" fmla="*/ 254 w 1235"/>
                  <a:gd name="T5" fmla="*/ 1159 h 1878"/>
                  <a:gd name="T6" fmla="*/ 270 w 1235"/>
                  <a:gd name="T7" fmla="*/ 1211 h 1878"/>
                  <a:gd name="T8" fmla="*/ 324 w 1235"/>
                  <a:gd name="T9" fmla="*/ 1309 h 1878"/>
                  <a:gd name="T10" fmla="*/ 416 w 1235"/>
                  <a:gd name="T11" fmla="*/ 1495 h 1878"/>
                  <a:gd name="T12" fmla="*/ 521 w 1235"/>
                  <a:gd name="T13" fmla="*/ 1686 h 1878"/>
                  <a:gd name="T14" fmla="*/ 625 w 1235"/>
                  <a:gd name="T15" fmla="*/ 1878 h 1878"/>
                  <a:gd name="T16" fmla="*/ 664 w 1235"/>
                  <a:gd name="T17" fmla="*/ 1781 h 1878"/>
                  <a:gd name="T18" fmla="*/ 707 w 1235"/>
                  <a:gd name="T19" fmla="*/ 1680 h 1878"/>
                  <a:gd name="T20" fmla="*/ 848 w 1235"/>
                  <a:gd name="T21" fmla="*/ 1439 h 1878"/>
                  <a:gd name="T22" fmla="*/ 910 w 1235"/>
                  <a:gd name="T23" fmla="*/ 1324 h 1878"/>
                  <a:gd name="T24" fmla="*/ 971 w 1235"/>
                  <a:gd name="T25" fmla="*/ 1209 h 1878"/>
                  <a:gd name="T26" fmla="*/ 1021 w 1235"/>
                  <a:gd name="T27" fmla="*/ 1139 h 1878"/>
                  <a:gd name="T28" fmla="*/ 1045 w 1235"/>
                  <a:gd name="T29" fmla="*/ 1091 h 1878"/>
                  <a:gd name="T30" fmla="*/ 1050 w 1235"/>
                  <a:gd name="T31" fmla="*/ 1060 h 1878"/>
                  <a:gd name="T32" fmla="*/ 1027 w 1235"/>
                  <a:gd name="T33" fmla="*/ 818 h 1878"/>
                  <a:gd name="T34" fmla="*/ 1030 w 1235"/>
                  <a:gd name="T35" fmla="*/ 742 h 1878"/>
                  <a:gd name="T36" fmla="*/ 1079 w 1235"/>
                  <a:gd name="T37" fmla="*/ 708 h 1878"/>
                  <a:gd name="T38" fmla="*/ 1118 w 1235"/>
                  <a:gd name="T39" fmla="*/ 710 h 1878"/>
                  <a:gd name="T40" fmla="*/ 1153 w 1235"/>
                  <a:gd name="T41" fmla="*/ 695 h 1878"/>
                  <a:gd name="T42" fmla="*/ 1187 w 1235"/>
                  <a:gd name="T43" fmla="*/ 659 h 1878"/>
                  <a:gd name="T44" fmla="*/ 1222 w 1235"/>
                  <a:gd name="T45" fmla="*/ 578 h 1878"/>
                  <a:gd name="T46" fmla="*/ 1235 w 1235"/>
                  <a:gd name="T47" fmla="*/ 498 h 1878"/>
                  <a:gd name="T48" fmla="*/ 1230 w 1235"/>
                  <a:gd name="T49" fmla="*/ 421 h 1878"/>
                  <a:gd name="T50" fmla="*/ 1215 w 1235"/>
                  <a:gd name="T51" fmla="*/ 361 h 1878"/>
                  <a:gd name="T52" fmla="*/ 1192 w 1235"/>
                  <a:gd name="T53" fmla="*/ 329 h 1878"/>
                  <a:gd name="T54" fmla="*/ 1164 w 1235"/>
                  <a:gd name="T55" fmla="*/ 315 h 1878"/>
                  <a:gd name="T56" fmla="*/ 1127 w 1235"/>
                  <a:gd name="T57" fmla="*/ 320 h 1878"/>
                  <a:gd name="T58" fmla="*/ 1096 w 1235"/>
                  <a:gd name="T59" fmla="*/ 274 h 1878"/>
                  <a:gd name="T60" fmla="*/ 1042 w 1235"/>
                  <a:gd name="T61" fmla="*/ 185 h 1878"/>
                  <a:gd name="T62" fmla="*/ 989 w 1235"/>
                  <a:gd name="T63" fmla="*/ 130 h 1878"/>
                  <a:gd name="T64" fmla="*/ 887 w 1235"/>
                  <a:gd name="T65" fmla="*/ 71 h 1878"/>
                  <a:gd name="T66" fmla="*/ 764 w 1235"/>
                  <a:gd name="T67" fmla="*/ 30 h 1878"/>
                  <a:gd name="T68" fmla="*/ 636 w 1235"/>
                  <a:gd name="T69" fmla="*/ 7 h 1878"/>
                  <a:gd name="T70" fmla="*/ 516 w 1235"/>
                  <a:gd name="T71" fmla="*/ 0 h 1878"/>
                  <a:gd name="T72" fmla="*/ 418 w 1235"/>
                  <a:gd name="T73" fmla="*/ 8 h 1878"/>
                  <a:gd name="T74" fmla="*/ 290 w 1235"/>
                  <a:gd name="T75" fmla="*/ 49 h 1878"/>
                  <a:gd name="T76" fmla="*/ 193 w 1235"/>
                  <a:gd name="T77" fmla="*/ 111 h 1878"/>
                  <a:gd name="T78" fmla="*/ 146 w 1235"/>
                  <a:gd name="T79" fmla="*/ 158 h 1878"/>
                  <a:gd name="T80" fmla="*/ 110 w 1235"/>
                  <a:gd name="T81" fmla="*/ 213 h 1878"/>
                  <a:gd name="T82" fmla="*/ 79 w 1235"/>
                  <a:gd name="T83" fmla="*/ 322 h 1878"/>
                  <a:gd name="T84" fmla="*/ 83 w 1235"/>
                  <a:gd name="T85" fmla="*/ 421 h 1878"/>
                  <a:gd name="T86" fmla="*/ 46 w 1235"/>
                  <a:gd name="T87" fmla="*/ 443 h 1878"/>
                  <a:gd name="T88" fmla="*/ 10 w 1235"/>
                  <a:gd name="T89" fmla="*/ 443 h 1878"/>
                  <a:gd name="T90" fmla="*/ 0 w 1235"/>
                  <a:gd name="T91" fmla="*/ 474 h 1878"/>
                  <a:gd name="T92" fmla="*/ 11 w 1235"/>
                  <a:gd name="T93" fmla="*/ 525 h 1878"/>
                  <a:gd name="T94" fmla="*/ 30 w 1235"/>
                  <a:gd name="T95" fmla="*/ 564 h 1878"/>
                  <a:gd name="T96" fmla="*/ 63 w 1235"/>
                  <a:gd name="T97" fmla="*/ 673 h 1878"/>
                  <a:gd name="T98" fmla="*/ 92 w 1235"/>
                  <a:gd name="T99" fmla="*/ 721 h 1878"/>
                  <a:gd name="T100" fmla="*/ 116 w 1235"/>
                  <a:gd name="T101" fmla="*/ 735 h 1878"/>
                  <a:gd name="T102" fmla="*/ 160 w 1235"/>
                  <a:gd name="T103" fmla="*/ 748 h 1878"/>
                  <a:gd name="T104" fmla="*/ 202 w 1235"/>
                  <a:gd name="T105" fmla="*/ 842 h 1878"/>
                  <a:gd name="T106" fmla="*/ 244 w 1235"/>
                  <a:gd name="T107" fmla="*/ 980 h 18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1235" h="1878">
                    <a:moveTo>
                      <a:pt x="244" y="980"/>
                    </a:moveTo>
                    <a:lnTo>
                      <a:pt x="244" y="980"/>
                    </a:lnTo>
                    <a:lnTo>
                      <a:pt x="250" y="995"/>
                    </a:lnTo>
                    <a:lnTo>
                      <a:pt x="253" y="1012"/>
                    </a:lnTo>
                    <a:lnTo>
                      <a:pt x="254" y="1029"/>
                    </a:lnTo>
                    <a:lnTo>
                      <a:pt x="255" y="1046"/>
                    </a:lnTo>
                    <a:lnTo>
                      <a:pt x="254" y="1081"/>
                    </a:lnTo>
                    <a:lnTo>
                      <a:pt x="252" y="1117"/>
                    </a:lnTo>
                    <a:lnTo>
                      <a:pt x="252" y="1117"/>
                    </a:lnTo>
                    <a:lnTo>
                      <a:pt x="252" y="1131"/>
                    </a:lnTo>
                    <a:lnTo>
                      <a:pt x="253" y="1145"/>
                    </a:lnTo>
                    <a:lnTo>
                      <a:pt x="254" y="1159"/>
                    </a:lnTo>
                    <a:lnTo>
                      <a:pt x="256" y="1172"/>
                    </a:lnTo>
                    <a:lnTo>
                      <a:pt x="256" y="1172"/>
                    </a:lnTo>
                    <a:lnTo>
                      <a:pt x="262" y="1192"/>
                    </a:lnTo>
                    <a:lnTo>
                      <a:pt x="270" y="1211"/>
                    </a:lnTo>
                    <a:lnTo>
                      <a:pt x="280" y="1231"/>
                    </a:lnTo>
                    <a:lnTo>
                      <a:pt x="291" y="1251"/>
                    </a:lnTo>
                    <a:lnTo>
                      <a:pt x="313" y="1290"/>
                    </a:lnTo>
                    <a:lnTo>
                      <a:pt x="324" y="1309"/>
                    </a:lnTo>
                    <a:lnTo>
                      <a:pt x="333" y="1328"/>
                    </a:lnTo>
                    <a:lnTo>
                      <a:pt x="333" y="1328"/>
                    </a:lnTo>
                    <a:lnTo>
                      <a:pt x="375" y="1411"/>
                    </a:lnTo>
                    <a:lnTo>
                      <a:pt x="416" y="1495"/>
                    </a:lnTo>
                    <a:lnTo>
                      <a:pt x="416" y="1495"/>
                    </a:lnTo>
                    <a:lnTo>
                      <a:pt x="441" y="1543"/>
                    </a:lnTo>
                    <a:lnTo>
                      <a:pt x="467" y="1592"/>
                    </a:lnTo>
                    <a:lnTo>
                      <a:pt x="521" y="1686"/>
                    </a:lnTo>
                    <a:lnTo>
                      <a:pt x="548" y="1734"/>
                    </a:lnTo>
                    <a:lnTo>
                      <a:pt x="575" y="1781"/>
                    </a:lnTo>
                    <a:lnTo>
                      <a:pt x="600" y="1829"/>
                    </a:lnTo>
                    <a:lnTo>
                      <a:pt x="625" y="1878"/>
                    </a:lnTo>
                    <a:lnTo>
                      <a:pt x="647" y="1835"/>
                    </a:lnTo>
                    <a:lnTo>
                      <a:pt x="647" y="1835"/>
                    </a:lnTo>
                    <a:lnTo>
                      <a:pt x="655" y="1808"/>
                    </a:lnTo>
                    <a:lnTo>
                      <a:pt x="664" y="1781"/>
                    </a:lnTo>
                    <a:lnTo>
                      <a:pt x="674" y="1756"/>
                    </a:lnTo>
                    <a:lnTo>
                      <a:pt x="684" y="1730"/>
                    </a:lnTo>
                    <a:lnTo>
                      <a:pt x="696" y="1705"/>
                    </a:lnTo>
                    <a:lnTo>
                      <a:pt x="707" y="1680"/>
                    </a:lnTo>
                    <a:lnTo>
                      <a:pt x="733" y="1631"/>
                    </a:lnTo>
                    <a:lnTo>
                      <a:pt x="759" y="1582"/>
                    </a:lnTo>
                    <a:lnTo>
                      <a:pt x="787" y="1535"/>
                    </a:lnTo>
                    <a:lnTo>
                      <a:pt x="848" y="1439"/>
                    </a:lnTo>
                    <a:lnTo>
                      <a:pt x="848" y="1439"/>
                    </a:lnTo>
                    <a:lnTo>
                      <a:pt x="864" y="1410"/>
                    </a:lnTo>
                    <a:lnTo>
                      <a:pt x="880" y="1382"/>
                    </a:lnTo>
                    <a:lnTo>
                      <a:pt x="910" y="1324"/>
                    </a:lnTo>
                    <a:lnTo>
                      <a:pt x="940" y="1266"/>
                    </a:lnTo>
                    <a:lnTo>
                      <a:pt x="956" y="1238"/>
                    </a:lnTo>
                    <a:lnTo>
                      <a:pt x="971" y="1209"/>
                    </a:lnTo>
                    <a:lnTo>
                      <a:pt x="971" y="1209"/>
                    </a:lnTo>
                    <a:lnTo>
                      <a:pt x="983" y="1192"/>
                    </a:lnTo>
                    <a:lnTo>
                      <a:pt x="995" y="1174"/>
                    </a:lnTo>
                    <a:lnTo>
                      <a:pt x="1009" y="1157"/>
                    </a:lnTo>
                    <a:lnTo>
                      <a:pt x="1021" y="1139"/>
                    </a:lnTo>
                    <a:lnTo>
                      <a:pt x="1032" y="1121"/>
                    </a:lnTo>
                    <a:lnTo>
                      <a:pt x="1037" y="1111"/>
                    </a:lnTo>
                    <a:lnTo>
                      <a:pt x="1042" y="1101"/>
                    </a:lnTo>
                    <a:lnTo>
                      <a:pt x="1045" y="1091"/>
                    </a:lnTo>
                    <a:lnTo>
                      <a:pt x="1048" y="1081"/>
                    </a:lnTo>
                    <a:lnTo>
                      <a:pt x="1049" y="1071"/>
                    </a:lnTo>
                    <a:lnTo>
                      <a:pt x="1050" y="1060"/>
                    </a:lnTo>
                    <a:lnTo>
                      <a:pt x="1050" y="1060"/>
                    </a:lnTo>
                    <a:lnTo>
                      <a:pt x="1049" y="1031"/>
                    </a:lnTo>
                    <a:lnTo>
                      <a:pt x="1046" y="1001"/>
                    </a:lnTo>
                    <a:lnTo>
                      <a:pt x="1041" y="940"/>
                    </a:lnTo>
                    <a:lnTo>
                      <a:pt x="1027" y="818"/>
                    </a:lnTo>
                    <a:lnTo>
                      <a:pt x="1028" y="784"/>
                    </a:lnTo>
                    <a:lnTo>
                      <a:pt x="1028" y="784"/>
                    </a:lnTo>
                    <a:lnTo>
                      <a:pt x="1029" y="762"/>
                    </a:lnTo>
                    <a:lnTo>
                      <a:pt x="1030" y="742"/>
                    </a:lnTo>
                    <a:lnTo>
                      <a:pt x="1035" y="701"/>
                    </a:lnTo>
                    <a:lnTo>
                      <a:pt x="1067" y="704"/>
                    </a:lnTo>
                    <a:lnTo>
                      <a:pt x="1067" y="704"/>
                    </a:lnTo>
                    <a:lnTo>
                      <a:pt x="1079" y="708"/>
                    </a:lnTo>
                    <a:lnTo>
                      <a:pt x="1089" y="710"/>
                    </a:lnTo>
                    <a:lnTo>
                      <a:pt x="1100" y="711"/>
                    </a:lnTo>
                    <a:lnTo>
                      <a:pt x="1109" y="711"/>
                    </a:lnTo>
                    <a:lnTo>
                      <a:pt x="1118" y="710"/>
                    </a:lnTo>
                    <a:lnTo>
                      <a:pt x="1128" y="708"/>
                    </a:lnTo>
                    <a:lnTo>
                      <a:pt x="1137" y="704"/>
                    </a:lnTo>
                    <a:lnTo>
                      <a:pt x="1145" y="699"/>
                    </a:lnTo>
                    <a:lnTo>
                      <a:pt x="1153" y="695"/>
                    </a:lnTo>
                    <a:lnTo>
                      <a:pt x="1160" y="689"/>
                    </a:lnTo>
                    <a:lnTo>
                      <a:pt x="1167" y="682"/>
                    </a:lnTo>
                    <a:lnTo>
                      <a:pt x="1174" y="675"/>
                    </a:lnTo>
                    <a:lnTo>
                      <a:pt x="1187" y="659"/>
                    </a:lnTo>
                    <a:lnTo>
                      <a:pt x="1197" y="640"/>
                    </a:lnTo>
                    <a:lnTo>
                      <a:pt x="1207" y="620"/>
                    </a:lnTo>
                    <a:lnTo>
                      <a:pt x="1215" y="600"/>
                    </a:lnTo>
                    <a:lnTo>
                      <a:pt x="1222" y="578"/>
                    </a:lnTo>
                    <a:lnTo>
                      <a:pt x="1226" y="557"/>
                    </a:lnTo>
                    <a:lnTo>
                      <a:pt x="1231" y="536"/>
                    </a:lnTo>
                    <a:lnTo>
                      <a:pt x="1233" y="517"/>
                    </a:lnTo>
                    <a:lnTo>
                      <a:pt x="1235" y="498"/>
                    </a:lnTo>
                    <a:lnTo>
                      <a:pt x="1235" y="481"/>
                    </a:lnTo>
                    <a:lnTo>
                      <a:pt x="1235" y="481"/>
                    </a:lnTo>
                    <a:lnTo>
                      <a:pt x="1232" y="442"/>
                    </a:lnTo>
                    <a:lnTo>
                      <a:pt x="1230" y="421"/>
                    </a:lnTo>
                    <a:lnTo>
                      <a:pt x="1226" y="400"/>
                    </a:lnTo>
                    <a:lnTo>
                      <a:pt x="1222" y="379"/>
                    </a:lnTo>
                    <a:lnTo>
                      <a:pt x="1218" y="370"/>
                    </a:lnTo>
                    <a:lnTo>
                      <a:pt x="1215" y="361"/>
                    </a:lnTo>
                    <a:lnTo>
                      <a:pt x="1210" y="352"/>
                    </a:lnTo>
                    <a:lnTo>
                      <a:pt x="1204" y="343"/>
                    </a:lnTo>
                    <a:lnTo>
                      <a:pt x="1199" y="335"/>
                    </a:lnTo>
                    <a:lnTo>
                      <a:pt x="1192" y="329"/>
                    </a:lnTo>
                    <a:lnTo>
                      <a:pt x="1192" y="329"/>
                    </a:lnTo>
                    <a:lnTo>
                      <a:pt x="1182" y="322"/>
                    </a:lnTo>
                    <a:lnTo>
                      <a:pt x="1173" y="318"/>
                    </a:lnTo>
                    <a:lnTo>
                      <a:pt x="1164" y="315"/>
                    </a:lnTo>
                    <a:lnTo>
                      <a:pt x="1154" y="314"/>
                    </a:lnTo>
                    <a:lnTo>
                      <a:pt x="1145" y="315"/>
                    </a:lnTo>
                    <a:lnTo>
                      <a:pt x="1136" y="317"/>
                    </a:lnTo>
                    <a:lnTo>
                      <a:pt x="1127" y="320"/>
                    </a:lnTo>
                    <a:lnTo>
                      <a:pt x="1118" y="325"/>
                    </a:lnTo>
                    <a:lnTo>
                      <a:pt x="1108" y="294"/>
                    </a:lnTo>
                    <a:lnTo>
                      <a:pt x="1108" y="294"/>
                    </a:lnTo>
                    <a:lnTo>
                      <a:pt x="1096" y="274"/>
                    </a:lnTo>
                    <a:lnTo>
                      <a:pt x="1085" y="251"/>
                    </a:lnTo>
                    <a:lnTo>
                      <a:pt x="1071" y="229"/>
                    </a:lnTo>
                    <a:lnTo>
                      <a:pt x="1057" y="207"/>
                    </a:lnTo>
                    <a:lnTo>
                      <a:pt x="1042" y="185"/>
                    </a:lnTo>
                    <a:lnTo>
                      <a:pt x="1025" y="165"/>
                    </a:lnTo>
                    <a:lnTo>
                      <a:pt x="1008" y="147"/>
                    </a:lnTo>
                    <a:lnTo>
                      <a:pt x="989" y="130"/>
                    </a:lnTo>
                    <a:lnTo>
                      <a:pt x="989" y="130"/>
                    </a:lnTo>
                    <a:lnTo>
                      <a:pt x="966" y="113"/>
                    </a:lnTo>
                    <a:lnTo>
                      <a:pt x="942" y="98"/>
                    </a:lnTo>
                    <a:lnTo>
                      <a:pt x="915" y="84"/>
                    </a:lnTo>
                    <a:lnTo>
                      <a:pt x="887" y="71"/>
                    </a:lnTo>
                    <a:lnTo>
                      <a:pt x="858" y="58"/>
                    </a:lnTo>
                    <a:lnTo>
                      <a:pt x="827" y="48"/>
                    </a:lnTo>
                    <a:lnTo>
                      <a:pt x="797" y="39"/>
                    </a:lnTo>
                    <a:lnTo>
                      <a:pt x="764" y="30"/>
                    </a:lnTo>
                    <a:lnTo>
                      <a:pt x="733" y="23"/>
                    </a:lnTo>
                    <a:lnTo>
                      <a:pt x="700" y="16"/>
                    </a:lnTo>
                    <a:lnTo>
                      <a:pt x="668" y="12"/>
                    </a:lnTo>
                    <a:lnTo>
                      <a:pt x="636" y="7"/>
                    </a:lnTo>
                    <a:lnTo>
                      <a:pt x="605" y="4"/>
                    </a:lnTo>
                    <a:lnTo>
                      <a:pt x="574" y="1"/>
                    </a:lnTo>
                    <a:lnTo>
                      <a:pt x="545" y="0"/>
                    </a:lnTo>
                    <a:lnTo>
                      <a:pt x="516" y="0"/>
                    </a:lnTo>
                    <a:lnTo>
                      <a:pt x="516" y="0"/>
                    </a:lnTo>
                    <a:lnTo>
                      <a:pt x="483" y="1"/>
                    </a:lnTo>
                    <a:lnTo>
                      <a:pt x="450" y="4"/>
                    </a:lnTo>
                    <a:lnTo>
                      <a:pt x="418" y="8"/>
                    </a:lnTo>
                    <a:lnTo>
                      <a:pt x="385" y="15"/>
                    </a:lnTo>
                    <a:lnTo>
                      <a:pt x="353" y="25"/>
                    </a:lnTo>
                    <a:lnTo>
                      <a:pt x="322" y="36"/>
                    </a:lnTo>
                    <a:lnTo>
                      <a:pt x="290" y="49"/>
                    </a:lnTo>
                    <a:lnTo>
                      <a:pt x="260" y="64"/>
                    </a:lnTo>
                    <a:lnTo>
                      <a:pt x="232" y="82"/>
                    </a:lnTo>
                    <a:lnTo>
                      <a:pt x="205" y="100"/>
                    </a:lnTo>
                    <a:lnTo>
                      <a:pt x="193" y="111"/>
                    </a:lnTo>
                    <a:lnTo>
                      <a:pt x="180" y="122"/>
                    </a:lnTo>
                    <a:lnTo>
                      <a:pt x="168" y="133"/>
                    </a:lnTo>
                    <a:lnTo>
                      <a:pt x="157" y="146"/>
                    </a:lnTo>
                    <a:lnTo>
                      <a:pt x="146" y="158"/>
                    </a:lnTo>
                    <a:lnTo>
                      <a:pt x="137" y="171"/>
                    </a:lnTo>
                    <a:lnTo>
                      <a:pt x="128" y="184"/>
                    </a:lnTo>
                    <a:lnTo>
                      <a:pt x="118" y="199"/>
                    </a:lnTo>
                    <a:lnTo>
                      <a:pt x="110" y="213"/>
                    </a:lnTo>
                    <a:lnTo>
                      <a:pt x="103" y="228"/>
                    </a:lnTo>
                    <a:lnTo>
                      <a:pt x="97" y="244"/>
                    </a:lnTo>
                    <a:lnTo>
                      <a:pt x="92" y="261"/>
                    </a:lnTo>
                    <a:lnTo>
                      <a:pt x="79" y="322"/>
                    </a:lnTo>
                    <a:lnTo>
                      <a:pt x="79" y="322"/>
                    </a:lnTo>
                    <a:lnTo>
                      <a:pt x="78" y="355"/>
                    </a:lnTo>
                    <a:lnTo>
                      <a:pt x="80" y="388"/>
                    </a:lnTo>
                    <a:lnTo>
                      <a:pt x="83" y="421"/>
                    </a:lnTo>
                    <a:lnTo>
                      <a:pt x="88" y="455"/>
                    </a:lnTo>
                    <a:lnTo>
                      <a:pt x="60" y="450"/>
                    </a:lnTo>
                    <a:lnTo>
                      <a:pt x="60" y="450"/>
                    </a:lnTo>
                    <a:lnTo>
                      <a:pt x="46" y="443"/>
                    </a:lnTo>
                    <a:lnTo>
                      <a:pt x="35" y="440"/>
                    </a:lnTo>
                    <a:lnTo>
                      <a:pt x="24" y="439"/>
                    </a:lnTo>
                    <a:lnTo>
                      <a:pt x="16" y="440"/>
                    </a:lnTo>
                    <a:lnTo>
                      <a:pt x="10" y="443"/>
                    </a:lnTo>
                    <a:lnTo>
                      <a:pt x="6" y="449"/>
                    </a:lnTo>
                    <a:lnTo>
                      <a:pt x="2" y="456"/>
                    </a:lnTo>
                    <a:lnTo>
                      <a:pt x="1" y="464"/>
                    </a:lnTo>
                    <a:lnTo>
                      <a:pt x="0" y="474"/>
                    </a:lnTo>
                    <a:lnTo>
                      <a:pt x="1" y="483"/>
                    </a:lnTo>
                    <a:lnTo>
                      <a:pt x="2" y="493"/>
                    </a:lnTo>
                    <a:lnTo>
                      <a:pt x="4" y="504"/>
                    </a:lnTo>
                    <a:lnTo>
                      <a:pt x="11" y="525"/>
                    </a:lnTo>
                    <a:lnTo>
                      <a:pt x="20" y="543"/>
                    </a:lnTo>
                    <a:lnTo>
                      <a:pt x="20" y="543"/>
                    </a:lnTo>
                    <a:lnTo>
                      <a:pt x="25" y="553"/>
                    </a:lnTo>
                    <a:lnTo>
                      <a:pt x="30" y="564"/>
                    </a:lnTo>
                    <a:lnTo>
                      <a:pt x="38" y="592"/>
                    </a:lnTo>
                    <a:lnTo>
                      <a:pt x="47" y="625"/>
                    </a:lnTo>
                    <a:lnTo>
                      <a:pt x="57" y="656"/>
                    </a:lnTo>
                    <a:lnTo>
                      <a:pt x="63" y="673"/>
                    </a:lnTo>
                    <a:lnTo>
                      <a:pt x="68" y="687"/>
                    </a:lnTo>
                    <a:lnTo>
                      <a:pt x="75" y="701"/>
                    </a:lnTo>
                    <a:lnTo>
                      <a:pt x="82" y="712"/>
                    </a:lnTo>
                    <a:lnTo>
                      <a:pt x="92" y="721"/>
                    </a:lnTo>
                    <a:lnTo>
                      <a:pt x="101" y="730"/>
                    </a:lnTo>
                    <a:lnTo>
                      <a:pt x="105" y="732"/>
                    </a:lnTo>
                    <a:lnTo>
                      <a:pt x="110" y="734"/>
                    </a:lnTo>
                    <a:lnTo>
                      <a:pt x="116" y="735"/>
                    </a:lnTo>
                    <a:lnTo>
                      <a:pt x="122" y="735"/>
                    </a:lnTo>
                    <a:lnTo>
                      <a:pt x="151" y="724"/>
                    </a:lnTo>
                    <a:lnTo>
                      <a:pt x="151" y="724"/>
                    </a:lnTo>
                    <a:lnTo>
                      <a:pt x="160" y="748"/>
                    </a:lnTo>
                    <a:lnTo>
                      <a:pt x="169" y="773"/>
                    </a:lnTo>
                    <a:lnTo>
                      <a:pt x="180" y="797"/>
                    </a:lnTo>
                    <a:lnTo>
                      <a:pt x="190" y="820"/>
                    </a:lnTo>
                    <a:lnTo>
                      <a:pt x="202" y="842"/>
                    </a:lnTo>
                    <a:lnTo>
                      <a:pt x="215" y="865"/>
                    </a:lnTo>
                    <a:lnTo>
                      <a:pt x="227" y="887"/>
                    </a:lnTo>
                    <a:lnTo>
                      <a:pt x="240" y="906"/>
                    </a:lnTo>
                    <a:lnTo>
                      <a:pt x="244" y="980"/>
                    </a:lnTo>
                    <a:close/>
                  </a:path>
                </a:pathLst>
              </a:custGeom>
              <a:solidFill>
                <a:srgbClr val="F5DBC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08" name="Freeform 53">
                <a:extLst>
                  <a:ext uri="{FF2B5EF4-FFF2-40B4-BE49-F238E27FC236}">
                    <a16:creationId xmlns:a16="http://schemas.microsoft.com/office/drawing/2014/main" id="{466D6FDD-648B-6FCB-D60F-EC2BA2A3869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72" y="1566"/>
                <a:ext cx="411" cy="626"/>
              </a:xfrm>
              <a:custGeom>
                <a:avLst/>
                <a:gdLst>
                  <a:gd name="T0" fmla="*/ 253 w 1235"/>
                  <a:gd name="T1" fmla="*/ 1012 h 1878"/>
                  <a:gd name="T2" fmla="*/ 252 w 1235"/>
                  <a:gd name="T3" fmla="*/ 1117 h 1878"/>
                  <a:gd name="T4" fmla="*/ 254 w 1235"/>
                  <a:gd name="T5" fmla="*/ 1159 h 1878"/>
                  <a:gd name="T6" fmla="*/ 270 w 1235"/>
                  <a:gd name="T7" fmla="*/ 1211 h 1878"/>
                  <a:gd name="T8" fmla="*/ 324 w 1235"/>
                  <a:gd name="T9" fmla="*/ 1309 h 1878"/>
                  <a:gd name="T10" fmla="*/ 416 w 1235"/>
                  <a:gd name="T11" fmla="*/ 1495 h 1878"/>
                  <a:gd name="T12" fmla="*/ 521 w 1235"/>
                  <a:gd name="T13" fmla="*/ 1686 h 1878"/>
                  <a:gd name="T14" fmla="*/ 625 w 1235"/>
                  <a:gd name="T15" fmla="*/ 1878 h 1878"/>
                  <a:gd name="T16" fmla="*/ 664 w 1235"/>
                  <a:gd name="T17" fmla="*/ 1781 h 1878"/>
                  <a:gd name="T18" fmla="*/ 707 w 1235"/>
                  <a:gd name="T19" fmla="*/ 1680 h 1878"/>
                  <a:gd name="T20" fmla="*/ 848 w 1235"/>
                  <a:gd name="T21" fmla="*/ 1439 h 1878"/>
                  <a:gd name="T22" fmla="*/ 910 w 1235"/>
                  <a:gd name="T23" fmla="*/ 1324 h 1878"/>
                  <a:gd name="T24" fmla="*/ 971 w 1235"/>
                  <a:gd name="T25" fmla="*/ 1209 h 1878"/>
                  <a:gd name="T26" fmla="*/ 1021 w 1235"/>
                  <a:gd name="T27" fmla="*/ 1139 h 1878"/>
                  <a:gd name="T28" fmla="*/ 1045 w 1235"/>
                  <a:gd name="T29" fmla="*/ 1091 h 1878"/>
                  <a:gd name="T30" fmla="*/ 1050 w 1235"/>
                  <a:gd name="T31" fmla="*/ 1060 h 1878"/>
                  <a:gd name="T32" fmla="*/ 1027 w 1235"/>
                  <a:gd name="T33" fmla="*/ 818 h 1878"/>
                  <a:gd name="T34" fmla="*/ 1030 w 1235"/>
                  <a:gd name="T35" fmla="*/ 742 h 1878"/>
                  <a:gd name="T36" fmla="*/ 1079 w 1235"/>
                  <a:gd name="T37" fmla="*/ 708 h 1878"/>
                  <a:gd name="T38" fmla="*/ 1118 w 1235"/>
                  <a:gd name="T39" fmla="*/ 710 h 1878"/>
                  <a:gd name="T40" fmla="*/ 1153 w 1235"/>
                  <a:gd name="T41" fmla="*/ 695 h 1878"/>
                  <a:gd name="T42" fmla="*/ 1187 w 1235"/>
                  <a:gd name="T43" fmla="*/ 659 h 1878"/>
                  <a:gd name="T44" fmla="*/ 1222 w 1235"/>
                  <a:gd name="T45" fmla="*/ 578 h 1878"/>
                  <a:gd name="T46" fmla="*/ 1235 w 1235"/>
                  <a:gd name="T47" fmla="*/ 498 h 1878"/>
                  <a:gd name="T48" fmla="*/ 1230 w 1235"/>
                  <a:gd name="T49" fmla="*/ 421 h 1878"/>
                  <a:gd name="T50" fmla="*/ 1215 w 1235"/>
                  <a:gd name="T51" fmla="*/ 361 h 1878"/>
                  <a:gd name="T52" fmla="*/ 1192 w 1235"/>
                  <a:gd name="T53" fmla="*/ 329 h 1878"/>
                  <a:gd name="T54" fmla="*/ 1164 w 1235"/>
                  <a:gd name="T55" fmla="*/ 315 h 1878"/>
                  <a:gd name="T56" fmla="*/ 1127 w 1235"/>
                  <a:gd name="T57" fmla="*/ 320 h 1878"/>
                  <a:gd name="T58" fmla="*/ 1096 w 1235"/>
                  <a:gd name="T59" fmla="*/ 274 h 1878"/>
                  <a:gd name="T60" fmla="*/ 1042 w 1235"/>
                  <a:gd name="T61" fmla="*/ 185 h 1878"/>
                  <a:gd name="T62" fmla="*/ 989 w 1235"/>
                  <a:gd name="T63" fmla="*/ 130 h 1878"/>
                  <a:gd name="T64" fmla="*/ 887 w 1235"/>
                  <a:gd name="T65" fmla="*/ 71 h 1878"/>
                  <a:gd name="T66" fmla="*/ 764 w 1235"/>
                  <a:gd name="T67" fmla="*/ 30 h 1878"/>
                  <a:gd name="T68" fmla="*/ 636 w 1235"/>
                  <a:gd name="T69" fmla="*/ 7 h 1878"/>
                  <a:gd name="T70" fmla="*/ 516 w 1235"/>
                  <a:gd name="T71" fmla="*/ 0 h 1878"/>
                  <a:gd name="T72" fmla="*/ 418 w 1235"/>
                  <a:gd name="T73" fmla="*/ 8 h 1878"/>
                  <a:gd name="T74" fmla="*/ 290 w 1235"/>
                  <a:gd name="T75" fmla="*/ 49 h 1878"/>
                  <a:gd name="T76" fmla="*/ 193 w 1235"/>
                  <a:gd name="T77" fmla="*/ 111 h 1878"/>
                  <a:gd name="T78" fmla="*/ 146 w 1235"/>
                  <a:gd name="T79" fmla="*/ 158 h 1878"/>
                  <a:gd name="T80" fmla="*/ 110 w 1235"/>
                  <a:gd name="T81" fmla="*/ 213 h 1878"/>
                  <a:gd name="T82" fmla="*/ 79 w 1235"/>
                  <a:gd name="T83" fmla="*/ 322 h 1878"/>
                  <a:gd name="T84" fmla="*/ 83 w 1235"/>
                  <a:gd name="T85" fmla="*/ 421 h 1878"/>
                  <a:gd name="T86" fmla="*/ 46 w 1235"/>
                  <a:gd name="T87" fmla="*/ 443 h 1878"/>
                  <a:gd name="T88" fmla="*/ 10 w 1235"/>
                  <a:gd name="T89" fmla="*/ 443 h 1878"/>
                  <a:gd name="T90" fmla="*/ 0 w 1235"/>
                  <a:gd name="T91" fmla="*/ 474 h 1878"/>
                  <a:gd name="T92" fmla="*/ 11 w 1235"/>
                  <a:gd name="T93" fmla="*/ 525 h 1878"/>
                  <a:gd name="T94" fmla="*/ 30 w 1235"/>
                  <a:gd name="T95" fmla="*/ 564 h 1878"/>
                  <a:gd name="T96" fmla="*/ 63 w 1235"/>
                  <a:gd name="T97" fmla="*/ 673 h 1878"/>
                  <a:gd name="T98" fmla="*/ 92 w 1235"/>
                  <a:gd name="T99" fmla="*/ 721 h 1878"/>
                  <a:gd name="T100" fmla="*/ 116 w 1235"/>
                  <a:gd name="T101" fmla="*/ 735 h 1878"/>
                  <a:gd name="T102" fmla="*/ 160 w 1235"/>
                  <a:gd name="T103" fmla="*/ 748 h 1878"/>
                  <a:gd name="T104" fmla="*/ 202 w 1235"/>
                  <a:gd name="T105" fmla="*/ 842 h 1878"/>
                  <a:gd name="T106" fmla="*/ 244 w 1235"/>
                  <a:gd name="T107" fmla="*/ 980 h 18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1235" h="1878">
                    <a:moveTo>
                      <a:pt x="244" y="980"/>
                    </a:moveTo>
                    <a:lnTo>
                      <a:pt x="244" y="980"/>
                    </a:lnTo>
                    <a:lnTo>
                      <a:pt x="250" y="995"/>
                    </a:lnTo>
                    <a:lnTo>
                      <a:pt x="253" y="1012"/>
                    </a:lnTo>
                    <a:lnTo>
                      <a:pt x="254" y="1029"/>
                    </a:lnTo>
                    <a:lnTo>
                      <a:pt x="255" y="1046"/>
                    </a:lnTo>
                    <a:lnTo>
                      <a:pt x="254" y="1081"/>
                    </a:lnTo>
                    <a:lnTo>
                      <a:pt x="252" y="1117"/>
                    </a:lnTo>
                    <a:lnTo>
                      <a:pt x="252" y="1117"/>
                    </a:lnTo>
                    <a:lnTo>
                      <a:pt x="252" y="1131"/>
                    </a:lnTo>
                    <a:lnTo>
                      <a:pt x="253" y="1145"/>
                    </a:lnTo>
                    <a:lnTo>
                      <a:pt x="254" y="1159"/>
                    </a:lnTo>
                    <a:lnTo>
                      <a:pt x="256" y="1172"/>
                    </a:lnTo>
                    <a:lnTo>
                      <a:pt x="256" y="1172"/>
                    </a:lnTo>
                    <a:lnTo>
                      <a:pt x="262" y="1192"/>
                    </a:lnTo>
                    <a:lnTo>
                      <a:pt x="270" y="1211"/>
                    </a:lnTo>
                    <a:lnTo>
                      <a:pt x="280" y="1231"/>
                    </a:lnTo>
                    <a:lnTo>
                      <a:pt x="291" y="1251"/>
                    </a:lnTo>
                    <a:lnTo>
                      <a:pt x="313" y="1290"/>
                    </a:lnTo>
                    <a:lnTo>
                      <a:pt x="324" y="1309"/>
                    </a:lnTo>
                    <a:lnTo>
                      <a:pt x="333" y="1328"/>
                    </a:lnTo>
                    <a:lnTo>
                      <a:pt x="333" y="1328"/>
                    </a:lnTo>
                    <a:lnTo>
                      <a:pt x="375" y="1411"/>
                    </a:lnTo>
                    <a:lnTo>
                      <a:pt x="416" y="1495"/>
                    </a:lnTo>
                    <a:lnTo>
                      <a:pt x="416" y="1495"/>
                    </a:lnTo>
                    <a:lnTo>
                      <a:pt x="441" y="1543"/>
                    </a:lnTo>
                    <a:lnTo>
                      <a:pt x="467" y="1592"/>
                    </a:lnTo>
                    <a:lnTo>
                      <a:pt x="521" y="1686"/>
                    </a:lnTo>
                    <a:lnTo>
                      <a:pt x="548" y="1734"/>
                    </a:lnTo>
                    <a:lnTo>
                      <a:pt x="575" y="1781"/>
                    </a:lnTo>
                    <a:lnTo>
                      <a:pt x="600" y="1829"/>
                    </a:lnTo>
                    <a:lnTo>
                      <a:pt x="625" y="1878"/>
                    </a:lnTo>
                    <a:lnTo>
                      <a:pt x="647" y="1835"/>
                    </a:lnTo>
                    <a:lnTo>
                      <a:pt x="647" y="1835"/>
                    </a:lnTo>
                    <a:lnTo>
                      <a:pt x="655" y="1808"/>
                    </a:lnTo>
                    <a:lnTo>
                      <a:pt x="664" y="1781"/>
                    </a:lnTo>
                    <a:lnTo>
                      <a:pt x="674" y="1756"/>
                    </a:lnTo>
                    <a:lnTo>
                      <a:pt x="684" y="1730"/>
                    </a:lnTo>
                    <a:lnTo>
                      <a:pt x="696" y="1705"/>
                    </a:lnTo>
                    <a:lnTo>
                      <a:pt x="707" y="1680"/>
                    </a:lnTo>
                    <a:lnTo>
                      <a:pt x="733" y="1631"/>
                    </a:lnTo>
                    <a:lnTo>
                      <a:pt x="759" y="1582"/>
                    </a:lnTo>
                    <a:lnTo>
                      <a:pt x="787" y="1535"/>
                    </a:lnTo>
                    <a:lnTo>
                      <a:pt x="848" y="1439"/>
                    </a:lnTo>
                    <a:lnTo>
                      <a:pt x="848" y="1439"/>
                    </a:lnTo>
                    <a:lnTo>
                      <a:pt x="864" y="1410"/>
                    </a:lnTo>
                    <a:lnTo>
                      <a:pt x="880" y="1382"/>
                    </a:lnTo>
                    <a:lnTo>
                      <a:pt x="910" y="1324"/>
                    </a:lnTo>
                    <a:lnTo>
                      <a:pt x="940" y="1266"/>
                    </a:lnTo>
                    <a:lnTo>
                      <a:pt x="956" y="1238"/>
                    </a:lnTo>
                    <a:lnTo>
                      <a:pt x="971" y="1209"/>
                    </a:lnTo>
                    <a:lnTo>
                      <a:pt x="971" y="1209"/>
                    </a:lnTo>
                    <a:lnTo>
                      <a:pt x="983" y="1192"/>
                    </a:lnTo>
                    <a:lnTo>
                      <a:pt x="995" y="1174"/>
                    </a:lnTo>
                    <a:lnTo>
                      <a:pt x="1009" y="1157"/>
                    </a:lnTo>
                    <a:lnTo>
                      <a:pt x="1021" y="1139"/>
                    </a:lnTo>
                    <a:lnTo>
                      <a:pt x="1032" y="1121"/>
                    </a:lnTo>
                    <a:lnTo>
                      <a:pt x="1037" y="1111"/>
                    </a:lnTo>
                    <a:lnTo>
                      <a:pt x="1042" y="1101"/>
                    </a:lnTo>
                    <a:lnTo>
                      <a:pt x="1045" y="1091"/>
                    </a:lnTo>
                    <a:lnTo>
                      <a:pt x="1048" y="1081"/>
                    </a:lnTo>
                    <a:lnTo>
                      <a:pt x="1049" y="1071"/>
                    </a:lnTo>
                    <a:lnTo>
                      <a:pt x="1050" y="1060"/>
                    </a:lnTo>
                    <a:lnTo>
                      <a:pt x="1050" y="1060"/>
                    </a:lnTo>
                    <a:lnTo>
                      <a:pt x="1049" y="1031"/>
                    </a:lnTo>
                    <a:lnTo>
                      <a:pt x="1046" y="1001"/>
                    </a:lnTo>
                    <a:lnTo>
                      <a:pt x="1041" y="940"/>
                    </a:lnTo>
                    <a:lnTo>
                      <a:pt x="1027" y="818"/>
                    </a:lnTo>
                    <a:lnTo>
                      <a:pt x="1028" y="784"/>
                    </a:lnTo>
                    <a:lnTo>
                      <a:pt x="1028" y="784"/>
                    </a:lnTo>
                    <a:lnTo>
                      <a:pt x="1029" y="762"/>
                    </a:lnTo>
                    <a:lnTo>
                      <a:pt x="1030" y="742"/>
                    </a:lnTo>
                    <a:lnTo>
                      <a:pt x="1035" y="701"/>
                    </a:lnTo>
                    <a:lnTo>
                      <a:pt x="1067" y="704"/>
                    </a:lnTo>
                    <a:lnTo>
                      <a:pt x="1067" y="704"/>
                    </a:lnTo>
                    <a:lnTo>
                      <a:pt x="1079" y="708"/>
                    </a:lnTo>
                    <a:lnTo>
                      <a:pt x="1089" y="710"/>
                    </a:lnTo>
                    <a:lnTo>
                      <a:pt x="1100" y="711"/>
                    </a:lnTo>
                    <a:lnTo>
                      <a:pt x="1109" y="711"/>
                    </a:lnTo>
                    <a:lnTo>
                      <a:pt x="1118" y="710"/>
                    </a:lnTo>
                    <a:lnTo>
                      <a:pt x="1128" y="708"/>
                    </a:lnTo>
                    <a:lnTo>
                      <a:pt x="1137" y="704"/>
                    </a:lnTo>
                    <a:lnTo>
                      <a:pt x="1145" y="699"/>
                    </a:lnTo>
                    <a:lnTo>
                      <a:pt x="1153" y="695"/>
                    </a:lnTo>
                    <a:lnTo>
                      <a:pt x="1160" y="689"/>
                    </a:lnTo>
                    <a:lnTo>
                      <a:pt x="1167" y="682"/>
                    </a:lnTo>
                    <a:lnTo>
                      <a:pt x="1174" y="675"/>
                    </a:lnTo>
                    <a:lnTo>
                      <a:pt x="1187" y="659"/>
                    </a:lnTo>
                    <a:lnTo>
                      <a:pt x="1197" y="640"/>
                    </a:lnTo>
                    <a:lnTo>
                      <a:pt x="1207" y="620"/>
                    </a:lnTo>
                    <a:lnTo>
                      <a:pt x="1215" y="600"/>
                    </a:lnTo>
                    <a:lnTo>
                      <a:pt x="1222" y="578"/>
                    </a:lnTo>
                    <a:lnTo>
                      <a:pt x="1226" y="557"/>
                    </a:lnTo>
                    <a:lnTo>
                      <a:pt x="1231" y="536"/>
                    </a:lnTo>
                    <a:lnTo>
                      <a:pt x="1233" y="517"/>
                    </a:lnTo>
                    <a:lnTo>
                      <a:pt x="1235" y="498"/>
                    </a:lnTo>
                    <a:lnTo>
                      <a:pt x="1235" y="481"/>
                    </a:lnTo>
                    <a:lnTo>
                      <a:pt x="1235" y="481"/>
                    </a:lnTo>
                    <a:lnTo>
                      <a:pt x="1232" y="442"/>
                    </a:lnTo>
                    <a:lnTo>
                      <a:pt x="1230" y="421"/>
                    </a:lnTo>
                    <a:lnTo>
                      <a:pt x="1226" y="400"/>
                    </a:lnTo>
                    <a:lnTo>
                      <a:pt x="1222" y="379"/>
                    </a:lnTo>
                    <a:lnTo>
                      <a:pt x="1218" y="370"/>
                    </a:lnTo>
                    <a:lnTo>
                      <a:pt x="1215" y="361"/>
                    </a:lnTo>
                    <a:lnTo>
                      <a:pt x="1210" y="352"/>
                    </a:lnTo>
                    <a:lnTo>
                      <a:pt x="1204" y="343"/>
                    </a:lnTo>
                    <a:lnTo>
                      <a:pt x="1199" y="335"/>
                    </a:lnTo>
                    <a:lnTo>
                      <a:pt x="1192" y="329"/>
                    </a:lnTo>
                    <a:lnTo>
                      <a:pt x="1192" y="329"/>
                    </a:lnTo>
                    <a:lnTo>
                      <a:pt x="1182" y="322"/>
                    </a:lnTo>
                    <a:lnTo>
                      <a:pt x="1173" y="318"/>
                    </a:lnTo>
                    <a:lnTo>
                      <a:pt x="1164" y="315"/>
                    </a:lnTo>
                    <a:lnTo>
                      <a:pt x="1154" y="314"/>
                    </a:lnTo>
                    <a:lnTo>
                      <a:pt x="1145" y="315"/>
                    </a:lnTo>
                    <a:lnTo>
                      <a:pt x="1136" y="317"/>
                    </a:lnTo>
                    <a:lnTo>
                      <a:pt x="1127" y="320"/>
                    </a:lnTo>
                    <a:lnTo>
                      <a:pt x="1118" y="325"/>
                    </a:lnTo>
                    <a:lnTo>
                      <a:pt x="1108" y="294"/>
                    </a:lnTo>
                    <a:lnTo>
                      <a:pt x="1108" y="294"/>
                    </a:lnTo>
                    <a:lnTo>
                      <a:pt x="1096" y="274"/>
                    </a:lnTo>
                    <a:lnTo>
                      <a:pt x="1085" y="251"/>
                    </a:lnTo>
                    <a:lnTo>
                      <a:pt x="1071" y="229"/>
                    </a:lnTo>
                    <a:lnTo>
                      <a:pt x="1057" y="207"/>
                    </a:lnTo>
                    <a:lnTo>
                      <a:pt x="1042" y="185"/>
                    </a:lnTo>
                    <a:lnTo>
                      <a:pt x="1025" y="165"/>
                    </a:lnTo>
                    <a:lnTo>
                      <a:pt x="1008" y="147"/>
                    </a:lnTo>
                    <a:lnTo>
                      <a:pt x="989" y="130"/>
                    </a:lnTo>
                    <a:lnTo>
                      <a:pt x="989" y="130"/>
                    </a:lnTo>
                    <a:lnTo>
                      <a:pt x="966" y="113"/>
                    </a:lnTo>
                    <a:lnTo>
                      <a:pt x="942" y="98"/>
                    </a:lnTo>
                    <a:lnTo>
                      <a:pt x="915" y="84"/>
                    </a:lnTo>
                    <a:lnTo>
                      <a:pt x="887" y="71"/>
                    </a:lnTo>
                    <a:lnTo>
                      <a:pt x="858" y="58"/>
                    </a:lnTo>
                    <a:lnTo>
                      <a:pt x="827" y="48"/>
                    </a:lnTo>
                    <a:lnTo>
                      <a:pt x="797" y="39"/>
                    </a:lnTo>
                    <a:lnTo>
                      <a:pt x="764" y="30"/>
                    </a:lnTo>
                    <a:lnTo>
                      <a:pt x="733" y="23"/>
                    </a:lnTo>
                    <a:lnTo>
                      <a:pt x="700" y="16"/>
                    </a:lnTo>
                    <a:lnTo>
                      <a:pt x="668" y="12"/>
                    </a:lnTo>
                    <a:lnTo>
                      <a:pt x="636" y="7"/>
                    </a:lnTo>
                    <a:lnTo>
                      <a:pt x="605" y="4"/>
                    </a:lnTo>
                    <a:lnTo>
                      <a:pt x="574" y="1"/>
                    </a:lnTo>
                    <a:lnTo>
                      <a:pt x="545" y="0"/>
                    </a:lnTo>
                    <a:lnTo>
                      <a:pt x="516" y="0"/>
                    </a:lnTo>
                    <a:lnTo>
                      <a:pt x="516" y="0"/>
                    </a:lnTo>
                    <a:lnTo>
                      <a:pt x="483" y="1"/>
                    </a:lnTo>
                    <a:lnTo>
                      <a:pt x="450" y="4"/>
                    </a:lnTo>
                    <a:lnTo>
                      <a:pt x="418" y="8"/>
                    </a:lnTo>
                    <a:lnTo>
                      <a:pt x="385" y="15"/>
                    </a:lnTo>
                    <a:lnTo>
                      <a:pt x="353" y="25"/>
                    </a:lnTo>
                    <a:lnTo>
                      <a:pt x="322" y="36"/>
                    </a:lnTo>
                    <a:lnTo>
                      <a:pt x="290" y="49"/>
                    </a:lnTo>
                    <a:lnTo>
                      <a:pt x="260" y="64"/>
                    </a:lnTo>
                    <a:lnTo>
                      <a:pt x="232" y="82"/>
                    </a:lnTo>
                    <a:lnTo>
                      <a:pt x="205" y="100"/>
                    </a:lnTo>
                    <a:lnTo>
                      <a:pt x="193" y="111"/>
                    </a:lnTo>
                    <a:lnTo>
                      <a:pt x="180" y="122"/>
                    </a:lnTo>
                    <a:lnTo>
                      <a:pt x="168" y="133"/>
                    </a:lnTo>
                    <a:lnTo>
                      <a:pt x="157" y="146"/>
                    </a:lnTo>
                    <a:lnTo>
                      <a:pt x="146" y="158"/>
                    </a:lnTo>
                    <a:lnTo>
                      <a:pt x="137" y="171"/>
                    </a:lnTo>
                    <a:lnTo>
                      <a:pt x="128" y="184"/>
                    </a:lnTo>
                    <a:lnTo>
                      <a:pt x="118" y="199"/>
                    </a:lnTo>
                    <a:lnTo>
                      <a:pt x="110" y="213"/>
                    </a:lnTo>
                    <a:lnTo>
                      <a:pt x="103" y="228"/>
                    </a:lnTo>
                    <a:lnTo>
                      <a:pt x="97" y="244"/>
                    </a:lnTo>
                    <a:lnTo>
                      <a:pt x="92" y="261"/>
                    </a:lnTo>
                    <a:lnTo>
                      <a:pt x="79" y="322"/>
                    </a:lnTo>
                    <a:lnTo>
                      <a:pt x="79" y="322"/>
                    </a:lnTo>
                    <a:lnTo>
                      <a:pt x="78" y="355"/>
                    </a:lnTo>
                    <a:lnTo>
                      <a:pt x="80" y="388"/>
                    </a:lnTo>
                    <a:lnTo>
                      <a:pt x="83" y="421"/>
                    </a:lnTo>
                    <a:lnTo>
                      <a:pt x="88" y="455"/>
                    </a:lnTo>
                    <a:lnTo>
                      <a:pt x="60" y="450"/>
                    </a:lnTo>
                    <a:lnTo>
                      <a:pt x="60" y="450"/>
                    </a:lnTo>
                    <a:lnTo>
                      <a:pt x="46" y="443"/>
                    </a:lnTo>
                    <a:lnTo>
                      <a:pt x="35" y="440"/>
                    </a:lnTo>
                    <a:lnTo>
                      <a:pt x="24" y="439"/>
                    </a:lnTo>
                    <a:lnTo>
                      <a:pt x="16" y="440"/>
                    </a:lnTo>
                    <a:lnTo>
                      <a:pt x="10" y="443"/>
                    </a:lnTo>
                    <a:lnTo>
                      <a:pt x="6" y="449"/>
                    </a:lnTo>
                    <a:lnTo>
                      <a:pt x="2" y="456"/>
                    </a:lnTo>
                    <a:lnTo>
                      <a:pt x="1" y="464"/>
                    </a:lnTo>
                    <a:lnTo>
                      <a:pt x="0" y="474"/>
                    </a:lnTo>
                    <a:lnTo>
                      <a:pt x="1" y="483"/>
                    </a:lnTo>
                    <a:lnTo>
                      <a:pt x="2" y="493"/>
                    </a:lnTo>
                    <a:lnTo>
                      <a:pt x="4" y="504"/>
                    </a:lnTo>
                    <a:lnTo>
                      <a:pt x="11" y="525"/>
                    </a:lnTo>
                    <a:lnTo>
                      <a:pt x="20" y="543"/>
                    </a:lnTo>
                    <a:lnTo>
                      <a:pt x="20" y="543"/>
                    </a:lnTo>
                    <a:lnTo>
                      <a:pt x="25" y="553"/>
                    </a:lnTo>
                    <a:lnTo>
                      <a:pt x="30" y="564"/>
                    </a:lnTo>
                    <a:lnTo>
                      <a:pt x="38" y="592"/>
                    </a:lnTo>
                    <a:lnTo>
                      <a:pt x="47" y="625"/>
                    </a:lnTo>
                    <a:lnTo>
                      <a:pt x="57" y="656"/>
                    </a:lnTo>
                    <a:lnTo>
                      <a:pt x="63" y="673"/>
                    </a:lnTo>
                    <a:lnTo>
                      <a:pt x="68" y="687"/>
                    </a:lnTo>
                    <a:lnTo>
                      <a:pt x="75" y="701"/>
                    </a:lnTo>
                    <a:lnTo>
                      <a:pt x="82" y="712"/>
                    </a:lnTo>
                    <a:lnTo>
                      <a:pt x="92" y="721"/>
                    </a:lnTo>
                    <a:lnTo>
                      <a:pt x="101" y="730"/>
                    </a:lnTo>
                    <a:lnTo>
                      <a:pt x="105" y="732"/>
                    </a:lnTo>
                    <a:lnTo>
                      <a:pt x="110" y="734"/>
                    </a:lnTo>
                    <a:lnTo>
                      <a:pt x="116" y="735"/>
                    </a:lnTo>
                    <a:lnTo>
                      <a:pt x="122" y="735"/>
                    </a:lnTo>
                    <a:lnTo>
                      <a:pt x="151" y="724"/>
                    </a:lnTo>
                    <a:lnTo>
                      <a:pt x="151" y="724"/>
                    </a:lnTo>
                    <a:lnTo>
                      <a:pt x="160" y="748"/>
                    </a:lnTo>
                    <a:lnTo>
                      <a:pt x="169" y="773"/>
                    </a:lnTo>
                    <a:lnTo>
                      <a:pt x="180" y="797"/>
                    </a:lnTo>
                    <a:lnTo>
                      <a:pt x="190" y="820"/>
                    </a:lnTo>
                    <a:lnTo>
                      <a:pt x="202" y="842"/>
                    </a:lnTo>
                    <a:lnTo>
                      <a:pt x="215" y="865"/>
                    </a:lnTo>
                    <a:lnTo>
                      <a:pt x="227" y="887"/>
                    </a:lnTo>
                    <a:lnTo>
                      <a:pt x="240" y="906"/>
                    </a:lnTo>
                    <a:lnTo>
                      <a:pt x="244" y="98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09" name="Freeform 54">
                <a:extLst>
                  <a:ext uri="{FF2B5EF4-FFF2-40B4-BE49-F238E27FC236}">
                    <a16:creationId xmlns:a16="http://schemas.microsoft.com/office/drawing/2014/main" id="{B88779A8-CAB4-BB83-FC12-5DEF56B0FAB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99" y="3384"/>
                <a:ext cx="187" cy="226"/>
              </a:xfrm>
              <a:custGeom>
                <a:avLst/>
                <a:gdLst>
                  <a:gd name="T0" fmla="*/ 52 w 561"/>
                  <a:gd name="T1" fmla="*/ 141 h 676"/>
                  <a:gd name="T2" fmla="*/ 10 w 561"/>
                  <a:gd name="T3" fmla="*/ 265 h 676"/>
                  <a:gd name="T4" fmla="*/ 2 w 561"/>
                  <a:gd name="T5" fmla="*/ 301 h 676"/>
                  <a:gd name="T6" fmla="*/ 0 w 561"/>
                  <a:gd name="T7" fmla="*/ 347 h 676"/>
                  <a:gd name="T8" fmla="*/ 5 w 561"/>
                  <a:gd name="T9" fmla="*/ 408 h 676"/>
                  <a:gd name="T10" fmla="*/ 20 w 561"/>
                  <a:gd name="T11" fmla="*/ 464 h 676"/>
                  <a:gd name="T12" fmla="*/ 38 w 561"/>
                  <a:gd name="T13" fmla="*/ 491 h 676"/>
                  <a:gd name="T14" fmla="*/ 54 w 561"/>
                  <a:gd name="T15" fmla="*/ 502 h 676"/>
                  <a:gd name="T16" fmla="*/ 74 w 561"/>
                  <a:gd name="T17" fmla="*/ 503 h 676"/>
                  <a:gd name="T18" fmla="*/ 99 w 561"/>
                  <a:gd name="T19" fmla="*/ 494 h 676"/>
                  <a:gd name="T20" fmla="*/ 106 w 561"/>
                  <a:gd name="T21" fmla="*/ 508 h 676"/>
                  <a:gd name="T22" fmla="*/ 139 w 561"/>
                  <a:gd name="T23" fmla="*/ 545 h 676"/>
                  <a:gd name="T24" fmla="*/ 152 w 561"/>
                  <a:gd name="T25" fmla="*/ 553 h 676"/>
                  <a:gd name="T26" fmla="*/ 188 w 561"/>
                  <a:gd name="T27" fmla="*/ 564 h 676"/>
                  <a:gd name="T28" fmla="*/ 201 w 561"/>
                  <a:gd name="T29" fmla="*/ 572 h 676"/>
                  <a:gd name="T30" fmla="*/ 220 w 561"/>
                  <a:gd name="T31" fmla="*/ 598 h 676"/>
                  <a:gd name="T32" fmla="*/ 239 w 561"/>
                  <a:gd name="T33" fmla="*/ 615 h 676"/>
                  <a:gd name="T34" fmla="*/ 255 w 561"/>
                  <a:gd name="T35" fmla="*/ 621 h 676"/>
                  <a:gd name="T36" fmla="*/ 295 w 561"/>
                  <a:gd name="T37" fmla="*/ 630 h 676"/>
                  <a:gd name="T38" fmla="*/ 310 w 561"/>
                  <a:gd name="T39" fmla="*/ 635 h 676"/>
                  <a:gd name="T40" fmla="*/ 340 w 561"/>
                  <a:gd name="T41" fmla="*/ 657 h 676"/>
                  <a:gd name="T42" fmla="*/ 363 w 561"/>
                  <a:gd name="T43" fmla="*/ 673 h 676"/>
                  <a:gd name="T44" fmla="*/ 383 w 561"/>
                  <a:gd name="T45" fmla="*/ 676 h 676"/>
                  <a:gd name="T46" fmla="*/ 408 w 561"/>
                  <a:gd name="T47" fmla="*/ 666 h 676"/>
                  <a:gd name="T48" fmla="*/ 420 w 561"/>
                  <a:gd name="T49" fmla="*/ 658 h 676"/>
                  <a:gd name="T50" fmla="*/ 447 w 561"/>
                  <a:gd name="T51" fmla="*/ 621 h 676"/>
                  <a:gd name="T52" fmla="*/ 469 w 561"/>
                  <a:gd name="T53" fmla="*/ 565 h 676"/>
                  <a:gd name="T54" fmla="*/ 476 w 561"/>
                  <a:gd name="T55" fmla="*/ 567 h 676"/>
                  <a:gd name="T56" fmla="*/ 499 w 561"/>
                  <a:gd name="T57" fmla="*/ 585 h 676"/>
                  <a:gd name="T58" fmla="*/ 510 w 561"/>
                  <a:gd name="T59" fmla="*/ 607 h 676"/>
                  <a:gd name="T60" fmla="*/ 525 w 561"/>
                  <a:gd name="T61" fmla="*/ 624 h 676"/>
                  <a:gd name="T62" fmla="*/ 539 w 561"/>
                  <a:gd name="T63" fmla="*/ 625 h 676"/>
                  <a:gd name="T64" fmla="*/ 550 w 561"/>
                  <a:gd name="T65" fmla="*/ 612 h 676"/>
                  <a:gd name="T66" fmla="*/ 558 w 561"/>
                  <a:gd name="T67" fmla="*/ 588 h 676"/>
                  <a:gd name="T68" fmla="*/ 561 w 561"/>
                  <a:gd name="T69" fmla="*/ 549 h 676"/>
                  <a:gd name="T70" fmla="*/ 555 w 561"/>
                  <a:gd name="T71" fmla="*/ 450 h 676"/>
                  <a:gd name="T72" fmla="*/ 554 w 561"/>
                  <a:gd name="T73" fmla="*/ 373 h 676"/>
                  <a:gd name="T74" fmla="*/ 557 w 561"/>
                  <a:gd name="T75" fmla="*/ 258 h 676"/>
                  <a:gd name="T76" fmla="*/ 554 w 561"/>
                  <a:gd name="T77" fmla="*/ 182 h 676"/>
                  <a:gd name="T78" fmla="*/ 542 w 561"/>
                  <a:gd name="T79" fmla="*/ 126 h 676"/>
                  <a:gd name="T80" fmla="*/ 522 w 561"/>
                  <a:gd name="T81" fmla="*/ 98 h 676"/>
                  <a:gd name="T82" fmla="*/ 444 w 561"/>
                  <a:gd name="T83" fmla="*/ 88 h 676"/>
                  <a:gd name="T84" fmla="*/ 313 w 561"/>
                  <a:gd name="T85" fmla="*/ 57 h 676"/>
                  <a:gd name="T86" fmla="*/ 204 w 561"/>
                  <a:gd name="T87" fmla="*/ 32 h 676"/>
                  <a:gd name="T88" fmla="*/ 176 w 561"/>
                  <a:gd name="T89" fmla="*/ 23 h 676"/>
                  <a:gd name="T90" fmla="*/ 119 w 561"/>
                  <a:gd name="T91" fmla="*/ 2 h 676"/>
                  <a:gd name="T92" fmla="*/ 84 w 561"/>
                  <a:gd name="T93" fmla="*/ 19 h 676"/>
                  <a:gd name="T94" fmla="*/ 83 w 561"/>
                  <a:gd name="T95" fmla="*/ 32 h 676"/>
                  <a:gd name="T96" fmla="*/ 70 w 561"/>
                  <a:gd name="T97" fmla="*/ 66 h 6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561" h="676">
                    <a:moveTo>
                      <a:pt x="68" y="94"/>
                    </a:moveTo>
                    <a:lnTo>
                      <a:pt x="68" y="94"/>
                    </a:lnTo>
                    <a:lnTo>
                      <a:pt x="52" y="141"/>
                    </a:lnTo>
                    <a:lnTo>
                      <a:pt x="34" y="190"/>
                    </a:lnTo>
                    <a:lnTo>
                      <a:pt x="18" y="240"/>
                    </a:lnTo>
                    <a:lnTo>
                      <a:pt x="10" y="265"/>
                    </a:lnTo>
                    <a:lnTo>
                      <a:pt x="3" y="290"/>
                    </a:lnTo>
                    <a:lnTo>
                      <a:pt x="3" y="290"/>
                    </a:lnTo>
                    <a:lnTo>
                      <a:pt x="2" y="301"/>
                    </a:lnTo>
                    <a:lnTo>
                      <a:pt x="1" y="314"/>
                    </a:lnTo>
                    <a:lnTo>
                      <a:pt x="0" y="330"/>
                    </a:lnTo>
                    <a:lnTo>
                      <a:pt x="0" y="347"/>
                    </a:lnTo>
                    <a:lnTo>
                      <a:pt x="1" y="367"/>
                    </a:lnTo>
                    <a:lnTo>
                      <a:pt x="3" y="387"/>
                    </a:lnTo>
                    <a:lnTo>
                      <a:pt x="5" y="408"/>
                    </a:lnTo>
                    <a:lnTo>
                      <a:pt x="10" y="428"/>
                    </a:lnTo>
                    <a:lnTo>
                      <a:pt x="15" y="446"/>
                    </a:lnTo>
                    <a:lnTo>
                      <a:pt x="20" y="464"/>
                    </a:lnTo>
                    <a:lnTo>
                      <a:pt x="29" y="479"/>
                    </a:lnTo>
                    <a:lnTo>
                      <a:pt x="32" y="486"/>
                    </a:lnTo>
                    <a:lnTo>
                      <a:pt x="38" y="491"/>
                    </a:lnTo>
                    <a:lnTo>
                      <a:pt x="43" y="495"/>
                    </a:lnTo>
                    <a:lnTo>
                      <a:pt x="48" y="500"/>
                    </a:lnTo>
                    <a:lnTo>
                      <a:pt x="54" y="502"/>
                    </a:lnTo>
                    <a:lnTo>
                      <a:pt x="60" y="503"/>
                    </a:lnTo>
                    <a:lnTo>
                      <a:pt x="67" y="504"/>
                    </a:lnTo>
                    <a:lnTo>
                      <a:pt x="74" y="503"/>
                    </a:lnTo>
                    <a:lnTo>
                      <a:pt x="81" y="501"/>
                    </a:lnTo>
                    <a:lnTo>
                      <a:pt x="89" y="497"/>
                    </a:lnTo>
                    <a:lnTo>
                      <a:pt x="99" y="494"/>
                    </a:lnTo>
                    <a:lnTo>
                      <a:pt x="99" y="494"/>
                    </a:lnTo>
                    <a:lnTo>
                      <a:pt x="103" y="501"/>
                    </a:lnTo>
                    <a:lnTo>
                      <a:pt x="106" y="508"/>
                    </a:lnTo>
                    <a:lnTo>
                      <a:pt x="116" y="522"/>
                    </a:lnTo>
                    <a:lnTo>
                      <a:pt x="127" y="535"/>
                    </a:lnTo>
                    <a:lnTo>
                      <a:pt x="139" y="545"/>
                    </a:lnTo>
                    <a:lnTo>
                      <a:pt x="139" y="545"/>
                    </a:lnTo>
                    <a:lnTo>
                      <a:pt x="145" y="550"/>
                    </a:lnTo>
                    <a:lnTo>
                      <a:pt x="152" y="553"/>
                    </a:lnTo>
                    <a:lnTo>
                      <a:pt x="167" y="557"/>
                    </a:lnTo>
                    <a:lnTo>
                      <a:pt x="181" y="561"/>
                    </a:lnTo>
                    <a:lnTo>
                      <a:pt x="188" y="564"/>
                    </a:lnTo>
                    <a:lnTo>
                      <a:pt x="195" y="567"/>
                    </a:lnTo>
                    <a:lnTo>
                      <a:pt x="195" y="567"/>
                    </a:lnTo>
                    <a:lnTo>
                      <a:pt x="201" y="572"/>
                    </a:lnTo>
                    <a:lnTo>
                      <a:pt x="206" y="578"/>
                    </a:lnTo>
                    <a:lnTo>
                      <a:pt x="216" y="591"/>
                    </a:lnTo>
                    <a:lnTo>
                      <a:pt x="220" y="598"/>
                    </a:lnTo>
                    <a:lnTo>
                      <a:pt x="226" y="605"/>
                    </a:lnTo>
                    <a:lnTo>
                      <a:pt x="232" y="610"/>
                    </a:lnTo>
                    <a:lnTo>
                      <a:pt x="239" y="615"/>
                    </a:lnTo>
                    <a:lnTo>
                      <a:pt x="239" y="615"/>
                    </a:lnTo>
                    <a:lnTo>
                      <a:pt x="247" y="618"/>
                    </a:lnTo>
                    <a:lnTo>
                      <a:pt x="255" y="621"/>
                    </a:lnTo>
                    <a:lnTo>
                      <a:pt x="271" y="624"/>
                    </a:lnTo>
                    <a:lnTo>
                      <a:pt x="288" y="628"/>
                    </a:lnTo>
                    <a:lnTo>
                      <a:pt x="295" y="630"/>
                    </a:lnTo>
                    <a:lnTo>
                      <a:pt x="303" y="632"/>
                    </a:lnTo>
                    <a:lnTo>
                      <a:pt x="303" y="632"/>
                    </a:lnTo>
                    <a:lnTo>
                      <a:pt x="310" y="635"/>
                    </a:lnTo>
                    <a:lnTo>
                      <a:pt x="317" y="638"/>
                    </a:lnTo>
                    <a:lnTo>
                      <a:pt x="328" y="648"/>
                    </a:lnTo>
                    <a:lnTo>
                      <a:pt x="340" y="657"/>
                    </a:lnTo>
                    <a:lnTo>
                      <a:pt x="352" y="666"/>
                    </a:lnTo>
                    <a:lnTo>
                      <a:pt x="357" y="670"/>
                    </a:lnTo>
                    <a:lnTo>
                      <a:pt x="363" y="673"/>
                    </a:lnTo>
                    <a:lnTo>
                      <a:pt x="369" y="674"/>
                    </a:lnTo>
                    <a:lnTo>
                      <a:pt x="376" y="676"/>
                    </a:lnTo>
                    <a:lnTo>
                      <a:pt x="383" y="676"/>
                    </a:lnTo>
                    <a:lnTo>
                      <a:pt x="391" y="674"/>
                    </a:lnTo>
                    <a:lnTo>
                      <a:pt x="399" y="671"/>
                    </a:lnTo>
                    <a:lnTo>
                      <a:pt x="408" y="666"/>
                    </a:lnTo>
                    <a:lnTo>
                      <a:pt x="408" y="666"/>
                    </a:lnTo>
                    <a:lnTo>
                      <a:pt x="414" y="662"/>
                    </a:lnTo>
                    <a:lnTo>
                      <a:pt x="420" y="658"/>
                    </a:lnTo>
                    <a:lnTo>
                      <a:pt x="431" y="646"/>
                    </a:lnTo>
                    <a:lnTo>
                      <a:pt x="439" y="635"/>
                    </a:lnTo>
                    <a:lnTo>
                      <a:pt x="447" y="621"/>
                    </a:lnTo>
                    <a:lnTo>
                      <a:pt x="453" y="607"/>
                    </a:lnTo>
                    <a:lnTo>
                      <a:pt x="458" y="593"/>
                    </a:lnTo>
                    <a:lnTo>
                      <a:pt x="469" y="565"/>
                    </a:lnTo>
                    <a:lnTo>
                      <a:pt x="469" y="565"/>
                    </a:lnTo>
                    <a:lnTo>
                      <a:pt x="472" y="566"/>
                    </a:lnTo>
                    <a:lnTo>
                      <a:pt x="476" y="567"/>
                    </a:lnTo>
                    <a:lnTo>
                      <a:pt x="478" y="570"/>
                    </a:lnTo>
                    <a:lnTo>
                      <a:pt x="481" y="573"/>
                    </a:lnTo>
                    <a:lnTo>
                      <a:pt x="499" y="585"/>
                    </a:lnTo>
                    <a:lnTo>
                      <a:pt x="499" y="585"/>
                    </a:lnTo>
                    <a:lnTo>
                      <a:pt x="504" y="598"/>
                    </a:lnTo>
                    <a:lnTo>
                      <a:pt x="510" y="607"/>
                    </a:lnTo>
                    <a:lnTo>
                      <a:pt x="514" y="615"/>
                    </a:lnTo>
                    <a:lnTo>
                      <a:pt x="520" y="621"/>
                    </a:lnTo>
                    <a:lnTo>
                      <a:pt x="525" y="624"/>
                    </a:lnTo>
                    <a:lnTo>
                      <a:pt x="529" y="627"/>
                    </a:lnTo>
                    <a:lnTo>
                      <a:pt x="534" y="627"/>
                    </a:lnTo>
                    <a:lnTo>
                      <a:pt x="539" y="625"/>
                    </a:lnTo>
                    <a:lnTo>
                      <a:pt x="543" y="622"/>
                    </a:lnTo>
                    <a:lnTo>
                      <a:pt x="547" y="617"/>
                    </a:lnTo>
                    <a:lnTo>
                      <a:pt x="550" y="612"/>
                    </a:lnTo>
                    <a:lnTo>
                      <a:pt x="554" y="605"/>
                    </a:lnTo>
                    <a:lnTo>
                      <a:pt x="556" y="596"/>
                    </a:lnTo>
                    <a:lnTo>
                      <a:pt x="558" y="588"/>
                    </a:lnTo>
                    <a:lnTo>
                      <a:pt x="561" y="567"/>
                    </a:lnTo>
                    <a:lnTo>
                      <a:pt x="561" y="567"/>
                    </a:lnTo>
                    <a:lnTo>
                      <a:pt x="561" y="549"/>
                    </a:lnTo>
                    <a:lnTo>
                      <a:pt x="561" y="529"/>
                    </a:lnTo>
                    <a:lnTo>
                      <a:pt x="558" y="489"/>
                    </a:lnTo>
                    <a:lnTo>
                      <a:pt x="555" y="450"/>
                    </a:lnTo>
                    <a:lnTo>
                      <a:pt x="553" y="411"/>
                    </a:lnTo>
                    <a:lnTo>
                      <a:pt x="553" y="411"/>
                    </a:lnTo>
                    <a:lnTo>
                      <a:pt x="554" y="373"/>
                    </a:lnTo>
                    <a:lnTo>
                      <a:pt x="555" y="335"/>
                    </a:lnTo>
                    <a:lnTo>
                      <a:pt x="557" y="296"/>
                    </a:lnTo>
                    <a:lnTo>
                      <a:pt x="557" y="258"/>
                    </a:lnTo>
                    <a:lnTo>
                      <a:pt x="557" y="219"/>
                    </a:lnTo>
                    <a:lnTo>
                      <a:pt x="555" y="201"/>
                    </a:lnTo>
                    <a:lnTo>
                      <a:pt x="554" y="182"/>
                    </a:lnTo>
                    <a:lnTo>
                      <a:pt x="550" y="164"/>
                    </a:lnTo>
                    <a:lnTo>
                      <a:pt x="547" y="145"/>
                    </a:lnTo>
                    <a:lnTo>
                      <a:pt x="542" y="126"/>
                    </a:lnTo>
                    <a:lnTo>
                      <a:pt x="536" y="109"/>
                    </a:lnTo>
                    <a:lnTo>
                      <a:pt x="522" y="98"/>
                    </a:lnTo>
                    <a:lnTo>
                      <a:pt x="522" y="98"/>
                    </a:lnTo>
                    <a:lnTo>
                      <a:pt x="497" y="96"/>
                    </a:lnTo>
                    <a:lnTo>
                      <a:pt x="471" y="93"/>
                    </a:lnTo>
                    <a:lnTo>
                      <a:pt x="444" y="88"/>
                    </a:lnTo>
                    <a:lnTo>
                      <a:pt x="418" y="82"/>
                    </a:lnTo>
                    <a:lnTo>
                      <a:pt x="364" y="69"/>
                    </a:lnTo>
                    <a:lnTo>
                      <a:pt x="313" y="57"/>
                    </a:lnTo>
                    <a:lnTo>
                      <a:pt x="313" y="57"/>
                    </a:lnTo>
                    <a:lnTo>
                      <a:pt x="259" y="44"/>
                    </a:lnTo>
                    <a:lnTo>
                      <a:pt x="204" y="32"/>
                    </a:lnTo>
                    <a:lnTo>
                      <a:pt x="204" y="32"/>
                    </a:lnTo>
                    <a:lnTo>
                      <a:pt x="190" y="27"/>
                    </a:lnTo>
                    <a:lnTo>
                      <a:pt x="176" y="23"/>
                    </a:lnTo>
                    <a:lnTo>
                      <a:pt x="147" y="11"/>
                    </a:lnTo>
                    <a:lnTo>
                      <a:pt x="133" y="5"/>
                    </a:lnTo>
                    <a:lnTo>
                      <a:pt x="119" y="2"/>
                    </a:lnTo>
                    <a:lnTo>
                      <a:pt x="104" y="0"/>
                    </a:lnTo>
                    <a:lnTo>
                      <a:pt x="89" y="0"/>
                    </a:lnTo>
                    <a:lnTo>
                      <a:pt x="84" y="19"/>
                    </a:lnTo>
                    <a:lnTo>
                      <a:pt x="84" y="19"/>
                    </a:lnTo>
                    <a:lnTo>
                      <a:pt x="84" y="25"/>
                    </a:lnTo>
                    <a:lnTo>
                      <a:pt x="83" y="32"/>
                    </a:lnTo>
                    <a:lnTo>
                      <a:pt x="80" y="44"/>
                    </a:lnTo>
                    <a:lnTo>
                      <a:pt x="75" y="54"/>
                    </a:lnTo>
                    <a:lnTo>
                      <a:pt x="70" y="66"/>
                    </a:lnTo>
                    <a:lnTo>
                      <a:pt x="68" y="94"/>
                    </a:lnTo>
                    <a:close/>
                  </a:path>
                </a:pathLst>
              </a:custGeom>
              <a:solidFill>
                <a:srgbClr val="F5DBC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10" name="Freeform 55">
                <a:extLst>
                  <a:ext uri="{FF2B5EF4-FFF2-40B4-BE49-F238E27FC236}">
                    <a16:creationId xmlns:a16="http://schemas.microsoft.com/office/drawing/2014/main" id="{359C0A75-4B8D-4488-BF13-C667F5307D7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99" y="3384"/>
                <a:ext cx="187" cy="226"/>
              </a:xfrm>
              <a:custGeom>
                <a:avLst/>
                <a:gdLst>
                  <a:gd name="T0" fmla="*/ 52 w 561"/>
                  <a:gd name="T1" fmla="*/ 141 h 676"/>
                  <a:gd name="T2" fmla="*/ 10 w 561"/>
                  <a:gd name="T3" fmla="*/ 265 h 676"/>
                  <a:gd name="T4" fmla="*/ 2 w 561"/>
                  <a:gd name="T5" fmla="*/ 301 h 676"/>
                  <a:gd name="T6" fmla="*/ 0 w 561"/>
                  <a:gd name="T7" fmla="*/ 347 h 676"/>
                  <a:gd name="T8" fmla="*/ 5 w 561"/>
                  <a:gd name="T9" fmla="*/ 408 h 676"/>
                  <a:gd name="T10" fmla="*/ 20 w 561"/>
                  <a:gd name="T11" fmla="*/ 464 h 676"/>
                  <a:gd name="T12" fmla="*/ 38 w 561"/>
                  <a:gd name="T13" fmla="*/ 491 h 676"/>
                  <a:gd name="T14" fmla="*/ 54 w 561"/>
                  <a:gd name="T15" fmla="*/ 502 h 676"/>
                  <a:gd name="T16" fmla="*/ 74 w 561"/>
                  <a:gd name="T17" fmla="*/ 503 h 676"/>
                  <a:gd name="T18" fmla="*/ 99 w 561"/>
                  <a:gd name="T19" fmla="*/ 494 h 676"/>
                  <a:gd name="T20" fmla="*/ 106 w 561"/>
                  <a:gd name="T21" fmla="*/ 508 h 676"/>
                  <a:gd name="T22" fmla="*/ 139 w 561"/>
                  <a:gd name="T23" fmla="*/ 545 h 676"/>
                  <a:gd name="T24" fmla="*/ 152 w 561"/>
                  <a:gd name="T25" fmla="*/ 553 h 676"/>
                  <a:gd name="T26" fmla="*/ 188 w 561"/>
                  <a:gd name="T27" fmla="*/ 564 h 676"/>
                  <a:gd name="T28" fmla="*/ 201 w 561"/>
                  <a:gd name="T29" fmla="*/ 572 h 676"/>
                  <a:gd name="T30" fmla="*/ 220 w 561"/>
                  <a:gd name="T31" fmla="*/ 598 h 676"/>
                  <a:gd name="T32" fmla="*/ 239 w 561"/>
                  <a:gd name="T33" fmla="*/ 615 h 676"/>
                  <a:gd name="T34" fmla="*/ 255 w 561"/>
                  <a:gd name="T35" fmla="*/ 621 h 676"/>
                  <a:gd name="T36" fmla="*/ 295 w 561"/>
                  <a:gd name="T37" fmla="*/ 630 h 676"/>
                  <a:gd name="T38" fmla="*/ 310 w 561"/>
                  <a:gd name="T39" fmla="*/ 635 h 676"/>
                  <a:gd name="T40" fmla="*/ 340 w 561"/>
                  <a:gd name="T41" fmla="*/ 657 h 676"/>
                  <a:gd name="T42" fmla="*/ 363 w 561"/>
                  <a:gd name="T43" fmla="*/ 673 h 676"/>
                  <a:gd name="T44" fmla="*/ 383 w 561"/>
                  <a:gd name="T45" fmla="*/ 676 h 676"/>
                  <a:gd name="T46" fmla="*/ 408 w 561"/>
                  <a:gd name="T47" fmla="*/ 666 h 676"/>
                  <a:gd name="T48" fmla="*/ 420 w 561"/>
                  <a:gd name="T49" fmla="*/ 658 h 676"/>
                  <a:gd name="T50" fmla="*/ 447 w 561"/>
                  <a:gd name="T51" fmla="*/ 621 h 676"/>
                  <a:gd name="T52" fmla="*/ 469 w 561"/>
                  <a:gd name="T53" fmla="*/ 565 h 676"/>
                  <a:gd name="T54" fmla="*/ 476 w 561"/>
                  <a:gd name="T55" fmla="*/ 567 h 676"/>
                  <a:gd name="T56" fmla="*/ 499 w 561"/>
                  <a:gd name="T57" fmla="*/ 585 h 676"/>
                  <a:gd name="T58" fmla="*/ 510 w 561"/>
                  <a:gd name="T59" fmla="*/ 607 h 676"/>
                  <a:gd name="T60" fmla="*/ 525 w 561"/>
                  <a:gd name="T61" fmla="*/ 624 h 676"/>
                  <a:gd name="T62" fmla="*/ 539 w 561"/>
                  <a:gd name="T63" fmla="*/ 625 h 676"/>
                  <a:gd name="T64" fmla="*/ 550 w 561"/>
                  <a:gd name="T65" fmla="*/ 612 h 676"/>
                  <a:gd name="T66" fmla="*/ 558 w 561"/>
                  <a:gd name="T67" fmla="*/ 588 h 676"/>
                  <a:gd name="T68" fmla="*/ 561 w 561"/>
                  <a:gd name="T69" fmla="*/ 549 h 676"/>
                  <a:gd name="T70" fmla="*/ 555 w 561"/>
                  <a:gd name="T71" fmla="*/ 450 h 676"/>
                  <a:gd name="T72" fmla="*/ 554 w 561"/>
                  <a:gd name="T73" fmla="*/ 373 h 676"/>
                  <a:gd name="T74" fmla="*/ 557 w 561"/>
                  <a:gd name="T75" fmla="*/ 258 h 676"/>
                  <a:gd name="T76" fmla="*/ 554 w 561"/>
                  <a:gd name="T77" fmla="*/ 182 h 676"/>
                  <a:gd name="T78" fmla="*/ 542 w 561"/>
                  <a:gd name="T79" fmla="*/ 126 h 676"/>
                  <a:gd name="T80" fmla="*/ 522 w 561"/>
                  <a:gd name="T81" fmla="*/ 98 h 676"/>
                  <a:gd name="T82" fmla="*/ 444 w 561"/>
                  <a:gd name="T83" fmla="*/ 88 h 676"/>
                  <a:gd name="T84" fmla="*/ 313 w 561"/>
                  <a:gd name="T85" fmla="*/ 57 h 676"/>
                  <a:gd name="T86" fmla="*/ 204 w 561"/>
                  <a:gd name="T87" fmla="*/ 32 h 676"/>
                  <a:gd name="T88" fmla="*/ 176 w 561"/>
                  <a:gd name="T89" fmla="*/ 23 h 676"/>
                  <a:gd name="T90" fmla="*/ 119 w 561"/>
                  <a:gd name="T91" fmla="*/ 2 h 676"/>
                  <a:gd name="T92" fmla="*/ 84 w 561"/>
                  <a:gd name="T93" fmla="*/ 19 h 676"/>
                  <a:gd name="T94" fmla="*/ 83 w 561"/>
                  <a:gd name="T95" fmla="*/ 32 h 676"/>
                  <a:gd name="T96" fmla="*/ 70 w 561"/>
                  <a:gd name="T97" fmla="*/ 66 h 6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561" h="676">
                    <a:moveTo>
                      <a:pt x="68" y="94"/>
                    </a:moveTo>
                    <a:lnTo>
                      <a:pt x="68" y="94"/>
                    </a:lnTo>
                    <a:lnTo>
                      <a:pt x="52" y="141"/>
                    </a:lnTo>
                    <a:lnTo>
                      <a:pt x="34" y="190"/>
                    </a:lnTo>
                    <a:lnTo>
                      <a:pt x="18" y="240"/>
                    </a:lnTo>
                    <a:lnTo>
                      <a:pt x="10" y="265"/>
                    </a:lnTo>
                    <a:lnTo>
                      <a:pt x="3" y="290"/>
                    </a:lnTo>
                    <a:lnTo>
                      <a:pt x="3" y="290"/>
                    </a:lnTo>
                    <a:lnTo>
                      <a:pt x="2" y="301"/>
                    </a:lnTo>
                    <a:lnTo>
                      <a:pt x="1" y="314"/>
                    </a:lnTo>
                    <a:lnTo>
                      <a:pt x="0" y="330"/>
                    </a:lnTo>
                    <a:lnTo>
                      <a:pt x="0" y="347"/>
                    </a:lnTo>
                    <a:lnTo>
                      <a:pt x="1" y="367"/>
                    </a:lnTo>
                    <a:lnTo>
                      <a:pt x="3" y="387"/>
                    </a:lnTo>
                    <a:lnTo>
                      <a:pt x="5" y="408"/>
                    </a:lnTo>
                    <a:lnTo>
                      <a:pt x="10" y="428"/>
                    </a:lnTo>
                    <a:lnTo>
                      <a:pt x="15" y="446"/>
                    </a:lnTo>
                    <a:lnTo>
                      <a:pt x="20" y="464"/>
                    </a:lnTo>
                    <a:lnTo>
                      <a:pt x="29" y="479"/>
                    </a:lnTo>
                    <a:lnTo>
                      <a:pt x="32" y="486"/>
                    </a:lnTo>
                    <a:lnTo>
                      <a:pt x="38" y="491"/>
                    </a:lnTo>
                    <a:lnTo>
                      <a:pt x="43" y="495"/>
                    </a:lnTo>
                    <a:lnTo>
                      <a:pt x="48" y="500"/>
                    </a:lnTo>
                    <a:lnTo>
                      <a:pt x="54" y="502"/>
                    </a:lnTo>
                    <a:lnTo>
                      <a:pt x="60" y="503"/>
                    </a:lnTo>
                    <a:lnTo>
                      <a:pt x="67" y="504"/>
                    </a:lnTo>
                    <a:lnTo>
                      <a:pt x="74" y="503"/>
                    </a:lnTo>
                    <a:lnTo>
                      <a:pt x="81" y="501"/>
                    </a:lnTo>
                    <a:lnTo>
                      <a:pt x="89" y="497"/>
                    </a:lnTo>
                    <a:lnTo>
                      <a:pt x="99" y="494"/>
                    </a:lnTo>
                    <a:lnTo>
                      <a:pt x="99" y="494"/>
                    </a:lnTo>
                    <a:lnTo>
                      <a:pt x="103" y="501"/>
                    </a:lnTo>
                    <a:lnTo>
                      <a:pt x="106" y="508"/>
                    </a:lnTo>
                    <a:lnTo>
                      <a:pt x="116" y="522"/>
                    </a:lnTo>
                    <a:lnTo>
                      <a:pt x="127" y="535"/>
                    </a:lnTo>
                    <a:lnTo>
                      <a:pt x="139" y="545"/>
                    </a:lnTo>
                    <a:lnTo>
                      <a:pt x="139" y="545"/>
                    </a:lnTo>
                    <a:lnTo>
                      <a:pt x="145" y="550"/>
                    </a:lnTo>
                    <a:lnTo>
                      <a:pt x="152" y="553"/>
                    </a:lnTo>
                    <a:lnTo>
                      <a:pt x="167" y="557"/>
                    </a:lnTo>
                    <a:lnTo>
                      <a:pt x="181" y="561"/>
                    </a:lnTo>
                    <a:lnTo>
                      <a:pt x="188" y="564"/>
                    </a:lnTo>
                    <a:lnTo>
                      <a:pt x="195" y="567"/>
                    </a:lnTo>
                    <a:lnTo>
                      <a:pt x="195" y="567"/>
                    </a:lnTo>
                    <a:lnTo>
                      <a:pt x="201" y="572"/>
                    </a:lnTo>
                    <a:lnTo>
                      <a:pt x="206" y="578"/>
                    </a:lnTo>
                    <a:lnTo>
                      <a:pt x="216" y="591"/>
                    </a:lnTo>
                    <a:lnTo>
                      <a:pt x="220" y="598"/>
                    </a:lnTo>
                    <a:lnTo>
                      <a:pt x="226" y="605"/>
                    </a:lnTo>
                    <a:lnTo>
                      <a:pt x="232" y="610"/>
                    </a:lnTo>
                    <a:lnTo>
                      <a:pt x="239" y="615"/>
                    </a:lnTo>
                    <a:lnTo>
                      <a:pt x="239" y="615"/>
                    </a:lnTo>
                    <a:lnTo>
                      <a:pt x="247" y="618"/>
                    </a:lnTo>
                    <a:lnTo>
                      <a:pt x="255" y="621"/>
                    </a:lnTo>
                    <a:lnTo>
                      <a:pt x="271" y="624"/>
                    </a:lnTo>
                    <a:lnTo>
                      <a:pt x="288" y="628"/>
                    </a:lnTo>
                    <a:lnTo>
                      <a:pt x="295" y="630"/>
                    </a:lnTo>
                    <a:lnTo>
                      <a:pt x="303" y="632"/>
                    </a:lnTo>
                    <a:lnTo>
                      <a:pt x="303" y="632"/>
                    </a:lnTo>
                    <a:lnTo>
                      <a:pt x="310" y="635"/>
                    </a:lnTo>
                    <a:lnTo>
                      <a:pt x="317" y="638"/>
                    </a:lnTo>
                    <a:lnTo>
                      <a:pt x="328" y="648"/>
                    </a:lnTo>
                    <a:lnTo>
                      <a:pt x="340" y="657"/>
                    </a:lnTo>
                    <a:lnTo>
                      <a:pt x="352" y="666"/>
                    </a:lnTo>
                    <a:lnTo>
                      <a:pt x="357" y="670"/>
                    </a:lnTo>
                    <a:lnTo>
                      <a:pt x="363" y="673"/>
                    </a:lnTo>
                    <a:lnTo>
                      <a:pt x="369" y="674"/>
                    </a:lnTo>
                    <a:lnTo>
                      <a:pt x="376" y="676"/>
                    </a:lnTo>
                    <a:lnTo>
                      <a:pt x="383" y="676"/>
                    </a:lnTo>
                    <a:lnTo>
                      <a:pt x="391" y="674"/>
                    </a:lnTo>
                    <a:lnTo>
                      <a:pt x="399" y="671"/>
                    </a:lnTo>
                    <a:lnTo>
                      <a:pt x="408" y="666"/>
                    </a:lnTo>
                    <a:lnTo>
                      <a:pt x="408" y="666"/>
                    </a:lnTo>
                    <a:lnTo>
                      <a:pt x="414" y="662"/>
                    </a:lnTo>
                    <a:lnTo>
                      <a:pt x="420" y="658"/>
                    </a:lnTo>
                    <a:lnTo>
                      <a:pt x="431" y="646"/>
                    </a:lnTo>
                    <a:lnTo>
                      <a:pt x="439" y="635"/>
                    </a:lnTo>
                    <a:lnTo>
                      <a:pt x="447" y="621"/>
                    </a:lnTo>
                    <a:lnTo>
                      <a:pt x="453" y="607"/>
                    </a:lnTo>
                    <a:lnTo>
                      <a:pt x="458" y="593"/>
                    </a:lnTo>
                    <a:lnTo>
                      <a:pt x="469" y="565"/>
                    </a:lnTo>
                    <a:lnTo>
                      <a:pt x="469" y="565"/>
                    </a:lnTo>
                    <a:lnTo>
                      <a:pt x="472" y="566"/>
                    </a:lnTo>
                    <a:lnTo>
                      <a:pt x="476" y="567"/>
                    </a:lnTo>
                    <a:lnTo>
                      <a:pt x="478" y="570"/>
                    </a:lnTo>
                    <a:lnTo>
                      <a:pt x="481" y="573"/>
                    </a:lnTo>
                    <a:lnTo>
                      <a:pt x="499" y="585"/>
                    </a:lnTo>
                    <a:lnTo>
                      <a:pt x="499" y="585"/>
                    </a:lnTo>
                    <a:lnTo>
                      <a:pt x="504" y="598"/>
                    </a:lnTo>
                    <a:lnTo>
                      <a:pt x="510" y="607"/>
                    </a:lnTo>
                    <a:lnTo>
                      <a:pt x="514" y="615"/>
                    </a:lnTo>
                    <a:lnTo>
                      <a:pt x="520" y="621"/>
                    </a:lnTo>
                    <a:lnTo>
                      <a:pt x="525" y="624"/>
                    </a:lnTo>
                    <a:lnTo>
                      <a:pt x="529" y="627"/>
                    </a:lnTo>
                    <a:lnTo>
                      <a:pt x="534" y="627"/>
                    </a:lnTo>
                    <a:lnTo>
                      <a:pt x="539" y="625"/>
                    </a:lnTo>
                    <a:lnTo>
                      <a:pt x="543" y="622"/>
                    </a:lnTo>
                    <a:lnTo>
                      <a:pt x="547" y="617"/>
                    </a:lnTo>
                    <a:lnTo>
                      <a:pt x="550" y="612"/>
                    </a:lnTo>
                    <a:lnTo>
                      <a:pt x="554" y="605"/>
                    </a:lnTo>
                    <a:lnTo>
                      <a:pt x="556" y="596"/>
                    </a:lnTo>
                    <a:lnTo>
                      <a:pt x="558" y="588"/>
                    </a:lnTo>
                    <a:lnTo>
                      <a:pt x="561" y="567"/>
                    </a:lnTo>
                    <a:lnTo>
                      <a:pt x="561" y="567"/>
                    </a:lnTo>
                    <a:lnTo>
                      <a:pt x="561" y="549"/>
                    </a:lnTo>
                    <a:lnTo>
                      <a:pt x="561" y="529"/>
                    </a:lnTo>
                    <a:lnTo>
                      <a:pt x="558" y="489"/>
                    </a:lnTo>
                    <a:lnTo>
                      <a:pt x="555" y="450"/>
                    </a:lnTo>
                    <a:lnTo>
                      <a:pt x="553" y="411"/>
                    </a:lnTo>
                    <a:lnTo>
                      <a:pt x="553" y="411"/>
                    </a:lnTo>
                    <a:lnTo>
                      <a:pt x="554" y="373"/>
                    </a:lnTo>
                    <a:lnTo>
                      <a:pt x="555" y="335"/>
                    </a:lnTo>
                    <a:lnTo>
                      <a:pt x="557" y="296"/>
                    </a:lnTo>
                    <a:lnTo>
                      <a:pt x="557" y="258"/>
                    </a:lnTo>
                    <a:lnTo>
                      <a:pt x="557" y="219"/>
                    </a:lnTo>
                    <a:lnTo>
                      <a:pt x="555" y="201"/>
                    </a:lnTo>
                    <a:lnTo>
                      <a:pt x="554" y="182"/>
                    </a:lnTo>
                    <a:lnTo>
                      <a:pt x="550" y="164"/>
                    </a:lnTo>
                    <a:lnTo>
                      <a:pt x="547" y="145"/>
                    </a:lnTo>
                    <a:lnTo>
                      <a:pt x="542" y="126"/>
                    </a:lnTo>
                    <a:lnTo>
                      <a:pt x="536" y="109"/>
                    </a:lnTo>
                    <a:lnTo>
                      <a:pt x="522" y="98"/>
                    </a:lnTo>
                    <a:lnTo>
                      <a:pt x="522" y="98"/>
                    </a:lnTo>
                    <a:lnTo>
                      <a:pt x="497" y="96"/>
                    </a:lnTo>
                    <a:lnTo>
                      <a:pt x="471" y="93"/>
                    </a:lnTo>
                    <a:lnTo>
                      <a:pt x="444" y="88"/>
                    </a:lnTo>
                    <a:lnTo>
                      <a:pt x="418" y="82"/>
                    </a:lnTo>
                    <a:lnTo>
                      <a:pt x="364" y="69"/>
                    </a:lnTo>
                    <a:lnTo>
                      <a:pt x="313" y="57"/>
                    </a:lnTo>
                    <a:lnTo>
                      <a:pt x="313" y="57"/>
                    </a:lnTo>
                    <a:lnTo>
                      <a:pt x="259" y="44"/>
                    </a:lnTo>
                    <a:lnTo>
                      <a:pt x="204" y="32"/>
                    </a:lnTo>
                    <a:lnTo>
                      <a:pt x="204" y="32"/>
                    </a:lnTo>
                    <a:lnTo>
                      <a:pt x="190" y="27"/>
                    </a:lnTo>
                    <a:lnTo>
                      <a:pt x="176" y="23"/>
                    </a:lnTo>
                    <a:lnTo>
                      <a:pt x="147" y="11"/>
                    </a:lnTo>
                    <a:lnTo>
                      <a:pt x="133" y="5"/>
                    </a:lnTo>
                    <a:lnTo>
                      <a:pt x="119" y="2"/>
                    </a:lnTo>
                    <a:lnTo>
                      <a:pt x="104" y="0"/>
                    </a:lnTo>
                    <a:lnTo>
                      <a:pt x="89" y="0"/>
                    </a:lnTo>
                    <a:lnTo>
                      <a:pt x="84" y="19"/>
                    </a:lnTo>
                    <a:lnTo>
                      <a:pt x="84" y="19"/>
                    </a:lnTo>
                    <a:lnTo>
                      <a:pt x="84" y="25"/>
                    </a:lnTo>
                    <a:lnTo>
                      <a:pt x="83" y="32"/>
                    </a:lnTo>
                    <a:lnTo>
                      <a:pt x="80" y="44"/>
                    </a:lnTo>
                    <a:lnTo>
                      <a:pt x="75" y="54"/>
                    </a:lnTo>
                    <a:lnTo>
                      <a:pt x="70" y="66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11" name="Freeform 56">
                <a:extLst>
                  <a:ext uri="{FF2B5EF4-FFF2-40B4-BE49-F238E27FC236}">
                    <a16:creationId xmlns:a16="http://schemas.microsoft.com/office/drawing/2014/main" id="{0685CB7A-3442-3A37-FCE6-B3315D1D1A0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47" y="1918"/>
                <a:ext cx="280" cy="440"/>
              </a:xfrm>
              <a:custGeom>
                <a:avLst/>
                <a:gdLst>
                  <a:gd name="T0" fmla="*/ 840 w 841"/>
                  <a:gd name="T1" fmla="*/ 105 h 1321"/>
                  <a:gd name="T2" fmla="*/ 841 w 841"/>
                  <a:gd name="T3" fmla="*/ 239 h 1321"/>
                  <a:gd name="T4" fmla="*/ 838 w 841"/>
                  <a:gd name="T5" fmla="*/ 417 h 1321"/>
                  <a:gd name="T6" fmla="*/ 835 w 841"/>
                  <a:gd name="T7" fmla="*/ 454 h 1321"/>
                  <a:gd name="T8" fmla="*/ 824 w 841"/>
                  <a:gd name="T9" fmla="*/ 525 h 1321"/>
                  <a:gd name="T10" fmla="*/ 794 w 841"/>
                  <a:gd name="T11" fmla="*/ 629 h 1321"/>
                  <a:gd name="T12" fmla="*/ 762 w 841"/>
                  <a:gd name="T13" fmla="*/ 729 h 1321"/>
                  <a:gd name="T14" fmla="*/ 730 w 841"/>
                  <a:gd name="T15" fmla="*/ 811 h 1321"/>
                  <a:gd name="T16" fmla="*/ 677 w 841"/>
                  <a:gd name="T17" fmla="*/ 918 h 1321"/>
                  <a:gd name="T18" fmla="*/ 557 w 841"/>
                  <a:gd name="T19" fmla="*/ 1124 h 1321"/>
                  <a:gd name="T20" fmla="*/ 528 w 841"/>
                  <a:gd name="T21" fmla="*/ 1166 h 1321"/>
                  <a:gd name="T22" fmla="*/ 453 w 841"/>
                  <a:gd name="T23" fmla="*/ 1272 h 1321"/>
                  <a:gd name="T24" fmla="*/ 406 w 841"/>
                  <a:gd name="T25" fmla="*/ 1321 h 1321"/>
                  <a:gd name="T26" fmla="*/ 354 w 841"/>
                  <a:gd name="T27" fmla="*/ 1237 h 1321"/>
                  <a:gd name="T28" fmla="*/ 300 w 841"/>
                  <a:gd name="T29" fmla="*/ 1153 h 1321"/>
                  <a:gd name="T30" fmla="*/ 256 w 841"/>
                  <a:gd name="T31" fmla="*/ 1065 h 1321"/>
                  <a:gd name="T32" fmla="*/ 184 w 841"/>
                  <a:gd name="T33" fmla="*/ 881 h 1321"/>
                  <a:gd name="T34" fmla="*/ 110 w 841"/>
                  <a:gd name="T35" fmla="*/ 689 h 1321"/>
                  <a:gd name="T36" fmla="*/ 56 w 841"/>
                  <a:gd name="T37" fmla="*/ 534 h 1321"/>
                  <a:gd name="T38" fmla="*/ 28 w 841"/>
                  <a:gd name="T39" fmla="*/ 430 h 1321"/>
                  <a:gd name="T40" fmla="*/ 19 w 841"/>
                  <a:gd name="T41" fmla="*/ 377 h 1321"/>
                  <a:gd name="T42" fmla="*/ 4 w 841"/>
                  <a:gd name="T43" fmla="*/ 249 h 1321"/>
                  <a:gd name="T44" fmla="*/ 0 w 841"/>
                  <a:gd name="T45" fmla="*/ 194 h 1321"/>
                  <a:gd name="T46" fmla="*/ 8 w 841"/>
                  <a:gd name="T47" fmla="*/ 120 h 1321"/>
                  <a:gd name="T48" fmla="*/ 27 w 841"/>
                  <a:gd name="T49" fmla="*/ 57 h 1321"/>
                  <a:gd name="T50" fmla="*/ 29 w 841"/>
                  <a:gd name="T51" fmla="*/ 99 h 1321"/>
                  <a:gd name="T52" fmla="*/ 37 w 841"/>
                  <a:gd name="T53" fmla="*/ 132 h 1321"/>
                  <a:gd name="T54" fmla="*/ 66 w 841"/>
                  <a:gd name="T55" fmla="*/ 191 h 1321"/>
                  <a:gd name="T56" fmla="*/ 108 w 841"/>
                  <a:gd name="T57" fmla="*/ 268 h 1321"/>
                  <a:gd name="T58" fmla="*/ 191 w 841"/>
                  <a:gd name="T59" fmla="*/ 436 h 1321"/>
                  <a:gd name="T60" fmla="*/ 242 w 841"/>
                  <a:gd name="T61" fmla="*/ 532 h 1321"/>
                  <a:gd name="T62" fmla="*/ 350 w 841"/>
                  <a:gd name="T63" fmla="*/ 722 h 1321"/>
                  <a:gd name="T64" fmla="*/ 422 w 841"/>
                  <a:gd name="T65" fmla="*/ 775 h 1321"/>
                  <a:gd name="T66" fmla="*/ 439 w 841"/>
                  <a:gd name="T67" fmla="*/ 722 h 1321"/>
                  <a:gd name="T68" fmla="*/ 471 w 841"/>
                  <a:gd name="T69" fmla="*/ 645 h 1321"/>
                  <a:gd name="T70" fmla="*/ 534 w 841"/>
                  <a:gd name="T71" fmla="*/ 523 h 1321"/>
                  <a:gd name="T72" fmla="*/ 623 w 841"/>
                  <a:gd name="T73" fmla="*/ 380 h 1321"/>
                  <a:gd name="T74" fmla="*/ 685 w 841"/>
                  <a:gd name="T75" fmla="*/ 265 h 1321"/>
                  <a:gd name="T76" fmla="*/ 746 w 841"/>
                  <a:gd name="T77" fmla="*/ 149 h 1321"/>
                  <a:gd name="T78" fmla="*/ 770 w 841"/>
                  <a:gd name="T79" fmla="*/ 114 h 1321"/>
                  <a:gd name="T80" fmla="*/ 807 w 841"/>
                  <a:gd name="T81" fmla="*/ 61 h 1321"/>
                  <a:gd name="T82" fmla="*/ 820 w 841"/>
                  <a:gd name="T83" fmla="*/ 32 h 1321"/>
                  <a:gd name="T84" fmla="*/ 825 w 841"/>
                  <a:gd name="T85" fmla="*/ 0 h 13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841" h="1321">
                    <a:moveTo>
                      <a:pt x="838" y="61"/>
                    </a:moveTo>
                    <a:lnTo>
                      <a:pt x="838" y="61"/>
                    </a:lnTo>
                    <a:lnTo>
                      <a:pt x="840" y="105"/>
                    </a:lnTo>
                    <a:lnTo>
                      <a:pt x="841" y="149"/>
                    </a:lnTo>
                    <a:lnTo>
                      <a:pt x="841" y="194"/>
                    </a:lnTo>
                    <a:lnTo>
                      <a:pt x="841" y="239"/>
                    </a:lnTo>
                    <a:lnTo>
                      <a:pt x="839" y="327"/>
                    </a:lnTo>
                    <a:lnTo>
                      <a:pt x="838" y="373"/>
                    </a:lnTo>
                    <a:lnTo>
                      <a:pt x="838" y="417"/>
                    </a:lnTo>
                    <a:lnTo>
                      <a:pt x="838" y="417"/>
                    </a:lnTo>
                    <a:lnTo>
                      <a:pt x="837" y="436"/>
                    </a:lnTo>
                    <a:lnTo>
                      <a:pt x="835" y="454"/>
                    </a:lnTo>
                    <a:lnTo>
                      <a:pt x="833" y="472"/>
                    </a:lnTo>
                    <a:lnTo>
                      <a:pt x="831" y="490"/>
                    </a:lnTo>
                    <a:lnTo>
                      <a:pt x="824" y="525"/>
                    </a:lnTo>
                    <a:lnTo>
                      <a:pt x="814" y="560"/>
                    </a:lnTo>
                    <a:lnTo>
                      <a:pt x="805" y="594"/>
                    </a:lnTo>
                    <a:lnTo>
                      <a:pt x="794" y="629"/>
                    </a:lnTo>
                    <a:lnTo>
                      <a:pt x="771" y="700"/>
                    </a:lnTo>
                    <a:lnTo>
                      <a:pt x="771" y="700"/>
                    </a:lnTo>
                    <a:lnTo>
                      <a:pt x="762" y="729"/>
                    </a:lnTo>
                    <a:lnTo>
                      <a:pt x="753" y="757"/>
                    </a:lnTo>
                    <a:lnTo>
                      <a:pt x="742" y="783"/>
                    </a:lnTo>
                    <a:lnTo>
                      <a:pt x="730" y="811"/>
                    </a:lnTo>
                    <a:lnTo>
                      <a:pt x="718" y="838"/>
                    </a:lnTo>
                    <a:lnTo>
                      <a:pt x="705" y="865"/>
                    </a:lnTo>
                    <a:lnTo>
                      <a:pt x="677" y="918"/>
                    </a:lnTo>
                    <a:lnTo>
                      <a:pt x="647" y="971"/>
                    </a:lnTo>
                    <a:lnTo>
                      <a:pt x="617" y="1022"/>
                    </a:lnTo>
                    <a:lnTo>
                      <a:pt x="557" y="1124"/>
                    </a:lnTo>
                    <a:lnTo>
                      <a:pt x="557" y="1124"/>
                    </a:lnTo>
                    <a:lnTo>
                      <a:pt x="543" y="1145"/>
                    </a:lnTo>
                    <a:lnTo>
                      <a:pt x="528" y="1166"/>
                    </a:lnTo>
                    <a:lnTo>
                      <a:pt x="497" y="1208"/>
                    </a:lnTo>
                    <a:lnTo>
                      <a:pt x="467" y="1250"/>
                    </a:lnTo>
                    <a:lnTo>
                      <a:pt x="453" y="1272"/>
                    </a:lnTo>
                    <a:lnTo>
                      <a:pt x="440" y="1294"/>
                    </a:lnTo>
                    <a:lnTo>
                      <a:pt x="406" y="1321"/>
                    </a:lnTo>
                    <a:lnTo>
                      <a:pt x="406" y="1321"/>
                    </a:lnTo>
                    <a:lnTo>
                      <a:pt x="394" y="1299"/>
                    </a:lnTo>
                    <a:lnTo>
                      <a:pt x="381" y="1278"/>
                    </a:lnTo>
                    <a:lnTo>
                      <a:pt x="354" y="1237"/>
                    </a:lnTo>
                    <a:lnTo>
                      <a:pt x="327" y="1195"/>
                    </a:lnTo>
                    <a:lnTo>
                      <a:pt x="313" y="1174"/>
                    </a:lnTo>
                    <a:lnTo>
                      <a:pt x="300" y="1153"/>
                    </a:lnTo>
                    <a:lnTo>
                      <a:pt x="300" y="1153"/>
                    </a:lnTo>
                    <a:lnTo>
                      <a:pt x="277" y="1110"/>
                    </a:lnTo>
                    <a:lnTo>
                      <a:pt x="256" y="1065"/>
                    </a:lnTo>
                    <a:lnTo>
                      <a:pt x="237" y="1020"/>
                    </a:lnTo>
                    <a:lnTo>
                      <a:pt x="219" y="974"/>
                    </a:lnTo>
                    <a:lnTo>
                      <a:pt x="184" y="881"/>
                    </a:lnTo>
                    <a:lnTo>
                      <a:pt x="149" y="789"/>
                    </a:lnTo>
                    <a:lnTo>
                      <a:pt x="149" y="789"/>
                    </a:lnTo>
                    <a:lnTo>
                      <a:pt x="110" y="689"/>
                    </a:lnTo>
                    <a:lnTo>
                      <a:pt x="91" y="638"/>
                    </a:lnTo>
                    <a:lnTo>
                      <a:pt x="72" y="587"/>
                    </a:lnTo>
                    <a:lnTo>
                      <a:pt x="56" y="534"/>
                    </a:lnTo>
                    <a:lnTo>
                      <a:pt x="41" y="482"/>
                    </a:lnTo>
                    <a:lnTo>
                      <a:pt x="34" y="456"/>
                    </a:lnTo>
                    <a:lnTo>
                      <a:pt x="28" y="430"/>
                    </a:lnTo>
                    <a:lnTo>
                      <a:pt x="23" y="404"/>
                    </a:lnTo>
                    <a:lnTo>
                      <a:pt x="19" y="377"/>
                    </a:lnTo>
                    <a:lnTo>
                      <a:pt x="19" y="377"/>
                    </a:lnTo>
                    <a:lnTo>
                      <a:pt x="13" y="335"/>
                    </a:lnTo>
                    <a:lnTo>
                      <a:pt x="8" y="292"/>
                    </a:lnTo>
                    <a:lnTo>
                      <a:pt x="4" y="249"/>
                    </a:lnTo>
                    <a:lnTo>
                      <a:pt x="0" y="205"/>
                    </a:lnTo>
                    <a:lnTo>
                      <a:pt x="0" y="205"/>
                    </a:lnTo>
                    <a:lnTo>
                      <a:pt x="0" y="194"/>
                    </a:lnTo>
                    <a:lnTo>
                      <a:pt x="1" y="181"/>
                    </a:lnTo>
                    <a:lnTo>
                      <a:pt x="4" y="152"/>
                    </a:lnTo>
                    <a:lnTo>
                      <a:pt x="8" y="120"/>
                    </a:lnTo>
                    <a:lnTo>
                      <a:pt x="12" y="84"/>
                    </a:lnTo>
                    <a:lnTo>
                      <a:pt x="27" y="57"/>
                    </a:lnTo>
                    <a:lnTo>
                      <a:pt x="27" y="57"/>
                    </a:lnTo>
                    <a:lnTo>
                      <a:pt x="27" y="71"/>
                    </a:lnTo>
                    <a:lnTo>
                      <a:pt x="28" y="85"/>
                    </a:lnTo>
                    <a:lnTo>
                      <a:pt x="29" y="99"/>
                    </a:lnTo>
                    <a:lnTo>
                      <a:pt x="31" y="112"/>
                    </a:lnTo>
                    <a:lnTo>
                      <a:pt x="31" y="112"/>
                    </a:lnTo>
                    <a:lnTo>
                      <a:pt x="37" y="132"/>
                    </a:lnTo>
                    <a:lnTo>
                      <a:pt x="45" y="152"/>
                    </a:lnTo>
                    <a:lnTo>
                      <a:pt x="55" y="171"/>
                    </a:lnTo>
                    <a:lnTo>
                      <a:pt x="66" y="191"/>
                    </a:lnTo>
                    <a:lnTo>
                      <a:pt x="88" y="231"/>
                    </a:lnTo>
                    <a:lnTo>
                      <a:pt x="99" y="249"/>
                    </a:lnTo>
                    <a:lnTo>
                      <a:pt x="108" y="268"/>
                    </a:lnTo>
                    <a:lnTo>
                      <a:pt x="108" y="268"/>
                    </a:lnTo>
                    <a:lnTo>
                      <a:pt x="150" y="352"/>
                    </a:lnTo>
                    <a:lnTo>
                      <a:pt x="191" y="436"/>
                    </a:lnTo>
                    <a:lnTo>
                      <a:pt x="191" y="436"/>
                    </a:lnTo>
                    <a:lnTo>
                      <a:pt x="216" y="483"/>
                    </a:lnTo>
                    <a:lnTo>
                      <a:pt x="242" y="532"/>
                    </a:lnTo>
                    <a:lnTo>
                      <a:pt x="296" y="626"/>
                    </a:lnTo>
                    <a:lnTo>
                      <a:pt x="323" y="674"/>
                    </a:lnTo>
                    <a:lnTo>
                      <a:pt x="350" y="722"/>
                    </a:lnTo>
                    <a:lnTo>
                      <a:pt x="375" y="769"/>
                    </a:lnTo>
                    <a:lnTo>
                      <a:pt x="400" y="818"/>
                    </a:lnTo>
                    <a:lnTo>
                      <a:pt x="422" y="775"/>
                    </a:lnTo>
                    <a:lnTo>
                      <a:pt x="422" y="775"/>
                    </a:lnTo>
                    <a:lnTo>
                      <a:pt x="430" y="749"/>
                    </a:lnTo>
                    <a:lnTo>
                      <a:pt x="439" y="722"/>
                    </a:lnTo>
                    <a:lnTo>
                      <a:pt x="449" y="696"/>
                    </a:lnTo>
                    <a:lnTo>
                      <a:pt x="459" y="671"/>
                    </a:lnTo>
                    <a:lnTo>
                      <a:pt x="471" y="645"/>
                    </a:lnTo>
                    <a:lnTo>
                      <a:pt x="482" y="621"/>
                    </a:lnTo>
                    <a:lnTo>
                      <a:pt x="508" y="572"/>
                    </a:lnTo>
                    <a:lnTo>
                      <a:pt x="534" y="523"/>
                    </a:lnTo>
                    <a:lnTo>
                      <a:pt x="562" y="475"/>
                    </a:lnTo>
                    <a:lnTo>
                      <a:pt x="623" y="380"/>
                    </a:lnTo>
                    <a:lnTo>
                      <a:pt x="623" y="380"/>
                    </a:lnTo>
                    <a:lnTo>
                      <a:pt x="639" y="351"/>
                    </a:lnTo>
                    <a:lnTo>
                      <a:pt x="655" y="323"/>
                    </a:lnTo>
                    <a:lnTo>
                      <a:pt x="685" y="265"/>
                    </a:lnTo>
                    <a:lnTo>
                      <a:pt x="715" y="206"/>
                    </a:lnTo>
                    <a:lnTo>
                      <a:pt x="731" y="178"/>
                    </a:lnTo>
                    <a:lnTo>
                      <a:pt x="746" y="149"/>
                    </a:lnTo>
                    <a:lnTo>
                      <a:pt x="746" y="149"/>
                    </a:lnTo>
                    <a:lnTo>
                      <a:pt x="758" y="132"/>
                    </a:lnTo>
                    <a:lnTo>
                      <a:pt x="770" y="114"/>
                    </a:lnTo>
                    <a:lnTo>
                      <a:pt x="784" y="97"/>
                    </a:lnTo>
                    <a:lnTo>
                      <a:pt x="796" y="80"/>
                    </a:lnTo>
                    <a:lnTo>
                      <a:pt x="807" y="61"/>
                    </a:lnTo>
                    <a:lnTo>
                      <a:pt x="812" y="52"/>
                    </a:lnTo>
                    <a:lnTo>
                      <a:pt x="817" y="42"/>
                    </a:lnTo>
                    <a:lnTo>
                      <a:pt x="820" y="32"/>
                    </a:lnTo>
                    <a:lnTo>
                      <a:pt x="823" y="21"/>
                    </a:lnTo>
                    <a:lnTo>
                      <a:pt x="824" y="11"/>
                    </a:lnTo>
                    <a:lnTo>
                      <a:pt x="825" y="0"/>
                    </a:lnTo>
                    <a:lnTo>
                      <a:pt x="838" y="6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12" name="Freeform 57">
                <a:extLst>
                  <a:ext uri="{FF2B5EF4-FFF2-40B4-BE49-F238E27FC236}">
                    <a16:creationId xmlns:a16="http://schemas.microsoft.com/office/drawing/2014/main" id="{5D3F6D2E-8937-0366-FC60-9CE32B550BC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47" y="1918"/>
                <a:ext cx="280" cy="440"/>
              </a:xfrm>
              <a:custGeom>
                <a:avLst/>
                <a:gdLst>
                  <a:gd name="T0" fmla="*/ 840 w 841"/>
                  <a:gd name="T1" fmla="*/ 105 h 1321"/>
                  <a:gd name="T2" fmla="*/ 841 w 841"/>
                  <a:gd name="T3" fmla="*/ 239 h 1321"/>
                  <a:gd name="T4" fmla="*/ 838 w 841"/>
                  <a:gd name="T5" fmla="*/ 417 h 1321"/>
                  <a:gd name="T6" fmla="*/ 835 w 841"/>
                  <a:gd name="T7" fmla="*/ 454 h 1321"/>
                  <a:gd name="T8" fmla="*/ 824 w 841"/>
                  <a:gd name="T9" fmla="*/ 525 h 1321"/>
                  <a:gd name="T10" fmla="*/ 794 w 841"/>
                  <a:gd name="T11" fmla="*/ 629 h 1321"/>
                  <a:gd name="T12" fmla="*/ 762 w 841"/>
                  <a:gd name="T13" fmla="*/ 729 h 1321"/>
                  <a:gd name="T14" fmla="*/ 730 w 841"/>
                  <a:gd name="T15" fmla="*/ 811 h 1321"/>
                  <a:gd name="T16" fmla="*/ 677 w 841"/>
                  <a:gd name="T17" fmla="*/ 918 h 1321"/>
                  <a:gd name="T18" fmla="*/ 557 w 841"/>
                  <a:gd name="T19" fmla="*/ 1124 h 1321"/>
                  <a:gd name="T20" fmla="*/ 528 w 841"/>
                  <a:gd name="T21" fmla="*/ 1166 h 1321"/>
                  <a:gd name="T22" fmla="*/ 453 w 841"/>
                  <a:gd name="T23" fmla="*/ 1272 h 1321"/>
                  <a:gd name="T24" fmla="*/ 406 w 841"/>
                  <a:gd name="T25" fmla="*/ 1321 h 1321"/>
                  <a:gd name="T26" fmla="*/ 354 w 841"/>
                  <a:gd name="T27" fmla="*/ 1237 h 1321"/>
                  <a:gd name="T28" fmla="*/ 300 w 841"/>
                  <a:gd name="T29" fmla="*/ 1153 h 1321"/>
                  <a:gd name="T30" fmla="*/ 256 w 841"/>
                  <a:gd name="T31" fmla="*/ 1065 h 1321"/>
                  <a:gd name="T32" fmla="*/ 184 w 841"/>
                  <a:gd name="T33" fmla="*/ 881 h 1321"/>
                  <a:gd name="T34" fmla="*/ 110 w 841"/>
                  <a:gd name="T35" fmla="*/ 689 h 1321"/>
                  <a:gd name="T36" fmla="*/ 56 w 841"/>
                  <a:gd name="T37" fmla="*/ 534 h 1321"/>
                  <a:gd name="T38" fmla="*/ 28 w 841"/>
                  <a:gd name="T39" fmla="*/ 430 h 1321"/>
                  <a:gd name="T40" fmla="*/ 19 w 841"/>
                  <a:gd name="T41" fmla="*/ 377 h 1321"/>
                  <a:gd name="T42" fmla="*/ 4 w 841"/>
                  <a:gd name="T43" fmla="*/ 249 h 1321"/>
                  <a:gd name="T44" fmla="*/ 0 w 841"/>
                  <a:gd name="T45" fmla="*/ 194 h 1321"/>
                  <a:gd name="T46" fmla="*/ 8 w 841"/>
                  <a:gd name="T47" fmla="*/ 120 h 1321"/>
                  <a:gd name="T48" fmla="*/ 27 w 841"/>
                  <a:gd name="T49" fmla="*/ 57 h 1321"/>
                  <a:gd name="T50" fmla="*/ 29 w 841"/>
                  <a:gd name="T51" fmla="*/ 99 h 1321"/>
                  <a:gd name="T52" fmla="*/ 37 w 841"/>
                  <a:gd name="T53" fmla="*/ 132 h 1321"/>
                  <a:gd name="T54" fmla="*/ 66 w 841"/>
                  <a:gd name="T55" fmla="*/ 191 h 1321"/>
                  <a:gd name="T56" fmla="*/ 108 w 841"/>
                  <a:gd name="T57" fmla="*/ 268 h 1321"/>
                  <a:gd name="T58" fmla="*/ 191 w 841"/>
                  <a:gd name="T59" fmla="*/ 436 h 1321"/>
                  <a:gd name="T60" fmla="*/ 242 w 841"/>
                  <a:gd name="T61" fmla="*/ 532 h 1321"/>
                  <a:gd name="T62" fmla="*/ 350 w 841"/>
                  <a:gd name="T63" fmla="*/ 722 h 1321"/>
                  <a:gd name="T64" fmla="*/ 422 w 841"/>
                  <a:gd name="T65" fmla="*/ 775 h 1321"/>
                  <a:gd name="T66" fmla="*/ 439 w 841"/>
                  <a:gd name="T67" fmla="*/ 722 h 1321"/>
                  <a:gd name="T68" fmla="*/ 471 w 841"/>
                  <a:gd name="T69" fmla="*/ 645 h 1321"/>
                  <a:gd name="T70" fmla="*/ 534 w 841"/>
                  <a:gd name="T71" fmla="*/ 523 h 1321"/>
                  <a:gd name="T72" fmla="*/ 623 w 841"/>
                  <a:gd name="T73" fmla="*/ 380 h 1321"/>
                  <a:gd name="T74" fmla="*/ 685 w 841"/>
                  <a:gd name="T75" fmla="*/ 265 h 1321"/>
                  <a:gd name="T76" fmla="*/ 746 w 841"/>
                  <a:gd name="T77" fmla="*/ 149 h 1321"/>
                  <a:gd name="T78" fmla="*/ 770 w 841"/>
                  <a:gd name="T79" fmla="*/ 114 h 1321"/>
                  <a:gd name="T80" fmla="*/ 807 w 841"/>
                  <a:gd name="T81" fmla="*/ 61 h 1321"/>
                  <a:gd name="T82" fmla="*/ 820 w 841"/>
                  <a:gd name="T83" fmla="*/ 32 h 1321"/>
                  <a:gd name="T84" fmla="*/ 825 w 841"/>
                  <a:gd name="T85" fmla="*/ 0 h 13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841" h="1321">
                    <a:moveTo>
                      <a:pt x="838" y="61"/>
                    </a:moveTo>
                    <a:lnTo>
                      <a:pt x="838" y="61"/>
                    </a:lnTo>
                    <a:lnTo>
                      <a:pt x="840" y="105"/>
                    </a:lnTo>
                    <a:lnTo>
                      <a:pt x="841" y="149"/>
                    </a:lnTo>
                    <a:lnTo>
                      <a:pt x="841" y="194"/>
                    </a:lnTo>
                    <a:lnTo>
                      <a:pt x="841" y="239"/>
                    </a:lnTo>
                    <a:lnTo>
                      <a:pt x="839" y="327"/>
                    </a:lnTo>
                    <a:lnTo>
                      <a:pt x="838" y="373"/>
                    </a:lnTo>
                    <a:lnTo>
                      <a:pt x="838" y="417"/>
                    </a:lnTo>
                    <a:lnTo>
                      <a:pt x="838" y="417"/>
                    </a:lnTo>
                    <a:lnTo>
                      <a:pt x="837" y="436"/>
                    </a:lnTo>
                    <a:lnTo>
                      <a:pt x="835" y="454"/>
                    </a:lnTo>
                    <a:lnTo>
                      <a:pt x="833" y="472"/>
                    </a:lnTo>
                    <a:lnTo>
                      <a:pt x="831" y="490"/>
                    </a:lnTo>
                    <a:lnTo>
                      <a:pt x="824" y="525"/>
                    </a:lnTo>
                    <a:lnTo>
                      <a:pt x="814" y="560"/>
                    </a:lnTo>
                    <a:lnTo>
                      <a:pt x="805" y="594"/>
                    </a:lnTo>
                    <a:lnTo>
                      <a:pt x="794" y="629"/>
                    </a:lnTo>
                    <a:lnTo>
                      <a:pt x="771" y="700"/>
                    </a:lnTo>
                    <a:lnTo>
                      <a:pt x="771" y="700"/>
                    </a:lnTo>
                    <a:lnTo>
                      <a:pt x="762" y="729"/>
                    </a:lnTo>
                    <a:lnTo>
                      <a:pt x="753" y="757"/>
                    </a:lnTo>
                    <a:lnTo>
                      <a:pt x="742" y="783"/>
                    </a:lnTo>
                    <a:lnTo>
                      <a:pt x="730" y="811"/>
                    </a:lnTo>
                    <a:lnTo>
                      <a:pt x="718" y="838"/>
                    </a:lnTo>
                    <a:lnTo>
                      <a:pt x="705" y="865"/>
                    </a:lnTo>
                    <a:lnTo>
                      <a:pt x="677" y="918"/>
                    </a:lnTo>
                    <a:lnTo>
                      <a:pt x="647" y="971"/>
                    </a:lnTo>
                    <a:lnTo>
                      <a:pt x="617" y="1022"/>
                    </a:lnTo>
                    <a:lnTo>
                      <a:pt x="557" y="1124"/>
                    </a:lnTo>
                    <a:lnTo>
                      <a:pt x="557" y="1124"/>
                    </a:lnTo>
                    <a:lnTo>
                      <a:pt x="543" y="1145"/>
                    </a:lnTo>
                    <a:lnTo>
                      <a:pt x="528" y="1166"/>
                    </a:lnTo>
                    <a:lnTo>
                      <a:pt x="497" y="1208"/>
                    </a:lnTo>
                    <a:lnTo>
                      <a:pt x="467" y="1250"/>
                    </a:lnTo>
                    <a:lnTo>
                      <a:pt x="453" y="1272"/>
                    </a:lnTo>
                    <a:lnTo>
                      <a:pt x="440" y="1294"/>
                    </a:lnTo>
                    <a:lnTo>
                      <a:pt x="406" y="1321"/>
                    </a:lnTo>
                    <a:lnTo>
                      <a:pt x="406" y="1321"/>
                    </a:lnTo>
                    <a:lnTo>
                      <a:pt x="394" y="1299"/>
                    </a:lnTo>
                    <a:lnTo>
                      <a:pt x="381" y="1278"/>
                    </a:lnTo>
                    <a:lnTo>
                      <a:pt x="354" y="1237"/>
                    </a:lnTo>
                    <a:lnTo>
                      <a:pt x="327" y="1195"/>
                    </a:lnTo>
                    <a:lnTo>
                      <a:pt x="313" y="1174"/>
                    </a:lnTo>
                    <a:lnTo>
                      <a:pt x="300" y="1153"/>
                    </a:lnTo>
                    <a:lnTo>
                      <a:pt x="300" y="1153"/>
                    </a:lnTo>
                    <a:lnTo>
                      <a:pt x="277" y="1110"/>
                    </a:lnTo>
                    <a:lnTo>
                      <a:pt x="256" y="1065"/>
                    </a:lnTo>
                    <a:lnTo>
                      <a:pt x="237" y="1020"/>
                    </a:lnTo>
                    <a:lnTo>
                      <a:pt x="219" y="974"/>
                    </a:lnTo>
                    <a:lnTo>
                      <a:pt x="184" y="881"/>
                    </a:lnTo>
                    <a:lnTo>
                      <a:pt x="149" y="789"/>
                    </a:lnTo>
                    <a:lnTo>
                      <a:pt x="149" y="789"/>
                    </a:lnTo>
                    <a:lnTo>
                      <a:pt x="110" y="689"/>
                    </a:lnTo>
                    <a:lnTo>
                      <a:pt x="91" y="638"/>
                    </a:lnTo>
                    <a:lnTo>
                      <a:pt x="72" y="587"/>
                    </a:lnTo>
                    <a:lnTo>
                      <a:pt x="56" y="534"/>
                    </a:lnTo>
                    <a:lnTo>
                      <a:pt x="41" y="482"/>
                    </a:lnTo>
                    <a:lnTo>
                      <a:pt x="34" y="456"/>
                    </a:lnTo>
                    <a:lnTo>
                      <a:pt x="28" y="430"/>
                    </a:lnTo>
                    <a:lnTo>
                      <a:pt x="23" y="404"/>
                    </a:lnTo>
                    <a:lnTo>
                      <a:pt x="19" y="377"/>
                    </a:lnTo>
                    <a:lnTo>
                      <a:pt x="19" y="377"/>
                    </a:lnTo>
                    <a:lnTo>
                      <a:pt x="13" y="335"/>
                    </a:lnTo>
                    <a:lnTo>
                      <a:pt x="8" y="292"/>
                    </a:lnTo>
                    <a:lnTo>
                      <a:pt x="4" y="249"/>
                    </a:lnTo>
                    <a:lnTo>
                      <a:pt x="0" y="205"/>
                    </a:lnTo>
                    <a:lnTo>
                      <a:pt x="0" y="205"/>
                    </a:lnTo>
                    <a:lnTo>
                      <a:pt x="0" y="194"/>
                    </a:lnTo>
                    <a:lnTo>
                      <a:pt x="1" y="181"/>
                    </a:lnTo>
                    <a:lnTo>
                      <a:pt x="4" y="152"/>
                    </a:lnTo>
                    <a:lnTo>
                      <a:pt x="8" y="120"/>
                    </a:lnTo>
                    <a:lnTo>
                      <a:pt x="12" y="84"/>
                    </a:lnTo>
                    <a:lnTo>
                      <a:pt x="27" y="57"/>
                    </a:lnTo>
                    <a:lnTo>
                      <a:pt x="27" y="57"/>
                    </a:lnTo>
                    <a:lnTo>
                      <a:pt x="27" y="71"/>
                    </a:lnTo>
                    <a:lnTo>
                      <a:pt x="28" y="85"/>
                    </a:lnTo>
                    <a:lnTo>
                      <a:pt x="29" y="99"/>
                    </a:lnTo>
                    <a:lnTo>
                      <a:pt x="31" y="112"/>
                    </a:lnTo>
                    <a:lnTo>
                      <a:pt x="31" y="112"/>
                    </a:lnTo>
                    <a:lnTo>
                      <a:pt x="37" y="132"/>
                    </a:lnTo>
                    <a:lnTo>
                      <a:pt x="45" y="152"/>
                    </a:lnTo>
                    <a:lnTo>
                      <a:pt x="55" y="171"/>
                    </a:lnTo>
                    <a:lnTo>
                      <a:pt x="66" y="191"/>
                    </a:lnTo>
                    <a:lnTo>
                      <a:pt x="88" y="231"/>
                    </a:lnTo>
                    <a:lnTo>
                      <a:pt x="99" y="249"/>
                    </a:lnTo>
                    <a:lnTo>
                      <a:pt x="108" y="268"/>
                    </a:lnTo>
                    <a:lnTo>
                      <a:pt x="108" y="268"/>
                    </a:lnTo>
                    <a:lnTo>
                      <a:pt x="150" y="352"/>
                    </a:lnTo>
                    <a:lnTo>
                      <a:pt x="191" y="436"/>
                    </a:lnTo>
                    <a:lnTo>
                      <a:pt x="191" y="436"/>
                    </a:lnTo>
                    <a:lnTo>
                      <a:pt x="216" y="483"/>
                    </a:lnTo>
                    <a:lnTo>
                      <a:pt x="242" y="532"/>
                    </a:lnTo>
                    <a:lnTo>
                      <a:pt x="296" y="626"/>
                    </a:lnTo>
                    <a:lnTo>
                      <a:pt x="323" y="674"/>
                    </a:lnTo>
                    <a:lnTo>
                      <a:pt x="350" y="722"/>
                    </a:lnTo>
                    <a:lnTo>
                      <a:pt x="375" y="769"/>
                    </a:lnTo>
                    <a:lnTo>
                      <a:pt x="400" y="818"/>
                    </a:lnTo>
                    <a:lnTo>
                      <a:pt x="422" y="775"/>
                    </a:lnTo>
                    <a:lnTo>
                      <a:pt x="422" y="775"/>
                    </a:lnTo>
                    <a:lnTo>
                      <a:pt x="430" y="749"/>
                    </a:lnTo>
                    <a:lnTo>
                      <a:pt x="439" y="722"/>
                    </a:lnTo>
                    <a:lnTo>
                      <a:pt x="449" y="696"/>
                    </a:lnTo>
                    <a:lnTo>
                      <a:pt x="459" y="671"/>
                    </a:lnTo>
                    <a:lnTo>
                      <a:pt x="471" y="645"/>
                    </a:lnTo>
                    <a:lnTo>
                      <a:pt x="482" y="621"/>
                    </a:lnTo>
                    <a:lnTo>
                      <a:pt x="508" y="572"/>
                    </a:lnTo>
                    <a:lnTo>
                      <a:pt x="534" y="523"/>
                    </a:lnTo>
                    <a:lnTo>
                      <a:pt x="562" y="475"/>
                    </a:lnTo>
                    <a:lnTo>
                      <a:pt x="623" y="380"/>
                    </a:lnTo>
                    <a:lnTo>
                      <a:pt x="623" y="380"/>
                    </a:lnTo>
                    <a:lnTo>
                      <a:pt x="639" y="351"/>
                    </a:lnTo>
                    <a:lnTo>
                      <a:pt x="655" y="323"/>
                    </a:lnTo>
                    <a:lnTo>
                      <a:pt x="685" y="265"/>
                    </a:lnTo>
                    <a:lnTo>
                      <a:pt x="715" y="206"/>
                    </a:lnTo>
                    <a:lnTo>
                      <a:pt x="731" y="178"/>
                    </a:lnTo>
                    <a:lnTo>
                      <a:pt x="746" y="149"/>
                    </a:lnTo>
                    <a:lnTo>
                      <a:pt x="746" y="149"/>
                    </a:lnTo>
                    <a:lnTo>
                      <a:pt x="758" y="132"/>
                    </a:lnTo>
                    <a:lnTo>
                      <a:pt x="770" y="114"/>
                    </a:lnTo>
                    <a:lnTo>
                      <a:pt x="784" y="97"/>
                    </a:lnTo>
                    <a:lnTo>
                      <a:pt x="796" y="80"/>
                    </a:lnTo>
                    <a:lnTo>
                      <a:pt x="807" y="61"/>
                    </a:lnTo>
                    <a:lnTo>
                      <a:pt x="812" y="52"/>
                    </a:lnTo>
                    <a:lnTo>
                      <a:pt x="817" y="42"/>
                    </a:lnTo>
                    <a:lnTo>
                      <a:pt x="820" y="32"/>
                    </a:lnTo>
                    <a:lnTo>
                      <a:pt x="823" y="21"/>
                    </a:lnTo>
                    <a:lnTo>
                      <a:pt x="824" y="11"/>
                    </a:lnTo>
                    <a:lnTo>
                      <a:pt x="825" y="0"/>
                    </a:lnTo>
                    <a:lnTo>
                      <a:pt x="838" y="61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13" name="Freeform 58">
                <a:extLst>
                  <a:ext uri="{FF2B5EF4-FFF2-40B4-BE49-F238E27FC236}">
                    <a16:creationId xmlns:a16="http://schemas.microsoft.com/office/drawing/2014/main" id="{46561FB4-BD62-3595-3CBC-376A294B26C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59" y="2491"/>
                <a:ext cx="579" cy="370"/>
              </a:xfrm>
              <a:custGeom>
                <a:avLst/>
                <a:gdLst>
                  <a:gd name="T0" fmla="*/ 1616 w 1736"/>
                  <a:gd name="T1" fmla="*/ 1 h 1109"/>
                  <a:gd name="T2" fmla="*/ 1518 w 1736"/>
                  <a:gd name="T3" fmla="*/ 13 h 1109"/>
                  <a:gd name="T4" fmla="*/ 1270 w 1736"/>
                  <a:gd name="T5" fmla="*/ 33 h 1109"/>
                  <a:gd name="T6" fmla="*/ 1148 w 1736"/>
                  <a:gd name="T7" fmla="*/ 48 h 1109"/>
                  <a:gd name="T8" fmla="*/ 1071 w 1736"/>
                  <a:gd name="T9" fmla="*/ 62 h 1109"/>
                  <a:gd name="T10" fmla="*/ 1058 w 1736"/>
                  <a:gd name="T11" fmla="*/ 51 h 1109"/>
                  <a:gd name="T12" fmla="*/ 1027 w 1736"/>
                  <a:gd name="T13" fmla="*/ 42 h 1109"/>
                  <a:gd name="T14" fmla="*/ 990 w 1736"/>
                  <a:gd name="T15" fmla="*/ 40 h 1109"/>
                  <a:gd name="T16" fmla="*/ 933 w 1736"/>
                  <a:gd name="T17" fmla="*/ 43 h 1109"/>
                  <a:gd name="T18" fmla="*/ 838 w 1736"/>
                  <a:gd name="T19" fmla="*/ 64 h 1109"/>
                  <a:gd name="T20" fmla="*/ 805 w 1736"/>
                  <a:gd name="T21" fmla="*/ 72 h 1109"/>
                  <a:gd name="T22" fmla="*/ 774 w 1736"/>
                  <a:gd name="T23" fmla="*/ 87 h 1109"/>
                  <a:gd name="T24" fmla="*/ 747 w 1736"/>
                  <a:gd name="T25" fmla="*/ 119 h 1109"/>
                  <a:gd name="T26" fmla="*/ 726 w 1736"/>
                  <a:gd name="T27" fmla="*/ 148 h 1109"/>
                  <a:gd name="T28" fmla="*/ 690 w 1736"/>
                  <a:gd name="T29" fmla="*/ 184 h 1109"/>
                  <a:gd name="T30" fmla="*/ 590 w 1736"/>
                  <a:gd name="T31" fmla="*/ 250 h 1109"/>
                  <a:gd name="T32" fmla="*/ 536 w 1736"/>
                  <a:gd name="T33" fmla="*/ 293 h 1109"/>
                  <a:gd name="T34" fmla="*/ 489 w 1736"/>
                  <a:gd name="T35" fmla="*/ 341 h 1109"/>
                  <a:gd name="T36" fmla="*/ 374 w 1736"/>
                  <a:gd name="T37" fmla="*/ 468 h 1109"/>
                  <a:gd name="T38" fmla="*/ 313 w 1736"/>
                  <a:gd name="T39" fmla="*/ 528 h 1109"/>
                  <a:gd name="T40" fmla="*/ 248 w 1736"/>
                  <a:gd name="T41" fmla="*/ 570 h 1109"/>
                  <a:gd name="T42" fmla="*/ 187 w 1736"/>
                  <a:gd name="T43" fmla="*/ 638 h 1109"/>
                  <a:gd name="T44" fmla="*/ 78 w 1736"/>
                  <a:gd name="T45" fmla="*/ 742 h 1109"/>
                  <a:gd name="T46" fmla="*/ 32 w 1736"/>
                  <a:gd name="T47" fmla="*/ 928 h 1109"/>
                  <a:gd name="T48" fmla="*/ 20 w 1736"/>
                  <a:gd name="T49" fmla="*/ 1091 h 1109"/>
                  <a:gd name="T50" fmla="*/ 52 w 1736"/>
                  <a:gd name="T51" fmla="*/ 1044 h 1109"/>
                  <a:gd name="T52" fmla="*/ 94 w 1736"/>
                  <a:gd name="T53" fmla="*/ 1002 h 1109"/>
                  <a:gd name="T54" fmla="*/ 185 w 1736"/>
                  <a:gd name="T55" fmla="*/ 924 h 1109"/>
                  <a:gd name="T56" fmla="*/ 224 w 1736"/>
                  <a:gd name="T57" fmla="*/ 881 h 1109"/>
                  <a:gd name="T58" fmla="*/ 262 w 1736"/>
                  <a:gd name="T59" fmla="*/ 841 h 1109"/>
                  <a:gd name="T60" fmla="*/ 300 w 1736"/>
                  <a:gd name="T61" fmla="*/ 792 h 1109"/>
                  <a:gd name="T62" fmla="*/ 446 w 1736"/>
                  <a:gd name="T63" fmla="*/ 624 h 1109"/>
                  <a:gd name="T64" fmla="*/ 502 w 1736"/>
                  <a:gd name="T65" fmla="*/ 554 h 1109"/>
                  <a:gd name="T66" fmla="*/ 562 w 1736"/>
                  <a:gd name="T67" fmla="*/ 484 h 1109"/>
                  <a:gd name="T68" fmla="*/ 674 w 1736"/>
                  <a:gd name="T69" fmla="*/ 382 h 1109"/>
                  <a:gd name="T70" fmla="*/ 785 w 1736"/>
                  <a:gd name="T71" fmla="*/ 279 h 1109"/>
                  <a:gd name="T72" fmla="*/ 846 w 1736"/>
                  <a:gd name="T73" fmla="*/ 212 h 1109"/>
                  <a:gd name="T74" fmla="*/ 857 w 1736"/>
                  <a:gd name="T75" fmla="*/ 197 h 1109"/>
                  <a:gd name="T76" fmla="*/ 875 w 1736"/>
                  <a:gd name="T77" fmla="*/ 192 h 1109"/>
                  <a:gd name="T78" fmla="*/ 896 w 1736"/>
                  <a:gd name="T79" fmla="*/ 195 h 1109"/>
                  <a:gd name="T80" fmla="*/ 946 w 1736"/>
                  <a:gd name="T81" fmla="*/ 206 h 1109"/>
                  <a:gd name="T82" fmla="*/ 976 w 1736"/>
                  <a:gd name="T83" fmla="*/ 209 h 1109"/>
                  <a:gd name="T84" fmla="*/ 1008 w 1736"/>
                  <a:gd name="T85" fmla="*/ 211 h 1109"/>
                  <a:gd name="T86" fmla="*/ 1040 w 1736"/>
                  <a:gd name="T87" fmla="*/ 207 h 1109"/>
                  <a:gd name="T88" fmla="*/ 1054 w 1736"/>
                  <a:gd name="T89" fmla="*/ 199 h 1109"/>
                  <a:gd name="T90" fmla="*/ 1083 w 1736"/>
                  <a:gd name="T91" fmla="*/ 175 h 1109"/>
                  <a:gd name="T92" fmla="*/ 1096 w 1736"/>
                  <a:gd name="T93" fmla="*/ 169 h 1109"/>
                  <a:gd name="T94" fmla="*/ 1122 w 1736"/>
                  <a:gd name="T95" fmla="*/ 169 h 1109"/>
                  <a:gd name="T96" fmla="*/ 1220 w 1736"/>
                  <a:gd name="T97" fmla="*/ 200 h 1109"/>
                  <a:gd name="T98" fmla="*/ 1403 w 1736"/>
                  <a:gd name="T99" fmla="*/ 237 h 1109"/>
                  <a:gd name="T100" fmla="*/ 1474 w 1736"/>
                  <a:gd name="T101" fmla="*/ 248 h 1109"/>
                  <a:gd name="T102" fmla="*/ 1542 w 1736"/>
                  <a:gd name="T103" fmla="*/ 253 h 1109"/>
                  <a:gd name="T104" fmla="*/ 1596 w 1736"/>
                  <a:gd name="T105" fmla="*/ 249 h 1109"/>
                  <a:gd name="T106" fmla="*/ 1645 w 1736"/>
                  <a:gd name="T107" fmla="*/ 239 h 1109"/>
                  <a:gd name="T108" fmla="*/ 1683 w 1736"/>
                  <a:gd name="T109" fmla="*/ 221 h 1109"/>
                  <a:gd name="T110" fmla="*/ 1712 w 1736"/>
                  <a:gd name="T111" fmla="*/ 195 h 1109"/>
                  <a:gd name="T112" fmla="*/ 1728 w 1736"/>
                  <a:gd name="T113" fmla="*/ 159 h 1109"/>
                  <a:gd name="T114" fmla="*/ 1731 w 1736"/>
                  <a:gd name="T115" fmla="*/ 116 h 1109"/>
                  <a:gd name="T116" fmla="*/ 1736 w 1736"/>
                  <a:gd name="T117" fmla="*/ 64 h 1109"/>
                  <a:gd name="T118" fmla="*/ 1730 w 1736"/>
                  <a:gd name="T119" fmla="*/ 33 h 1109"/>
                  <a:gd name="T120" fmla="*/ 1710 w 1736"/>
                  <a:gd name="T121" fmla="*/ 11 h 1109"/>
                  <a:gd name="T122" fmla="*/ 1668 w 1736"/>
                  <a:gd name="T123" fmla="*/ 0 h 11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1736" h="1109">
                    <a:moveTo>
                      <a:pt x="1649" y="0"/>
                    </a:moveTo>
                    <a:lnTo>
                      <a:pt x="1649" y="0"/>
                    </a:lnTo>
                    <a:lnTo>
                      <a:pt x="1616" y="1"/>
                    </a:lnTo>
                    <a:lnTo>
                      <a:pt x="1579" y="5"/>
                    </a:lnTo>
                    <a:lnTo>
                      <a:pt x="1579" y="5"/>
                    </a:lnTo>
                    <a:lnTo>
                      <a:pt x="1518" y="13"/>
                    </a:lnTo>
                    <a:lnTo>
                      <a:pt x="1458" y="19"/>
                    </a:lnTo>
                    <a:lnTo>
                      <a:pt x="1333" y="28"/>
                    </a:lnTo>
                    <a:lnTo>
                      <a:pt x="1270" y="33"/>
                    </a:lnTo>
                    <a:lnTo>
                      <a:pt x="1208" y="38"/>
                    </a:lnTo>
                    <a:lnTo>
                      <a:pt x="1178" y="43"/>
                    </a:lnTo>
                    <a:lnTo>
                      <a:pt x="1148" y="48"/>
                    </a:lnTo>
                    <a:lnTo>
                      <a:pt x="1119" y="52"/>
                    </a:lnTo>
                    <a:lnTo>
                      <a:pt x="1091" y="58"/>
                    </a:lnTo>
                    <a:lnTo>
                      <a:pt x="1071" y="62"/>
                    </a:lnTo>
                    <a:lnTo>
                      <a:pt x="1071" y="62"/>
                    </a:lnTo>
                    <a:lnTo>
                      <a:pt x="1065" y="56"/>
                    </a:lnTo>
                    <a:lnTo>
                      <a:pt x="1058" y="51"/>
                    </a:lnTo>
                    <a:lnTo>
                      <a:pt x="1049" y="47"/>
                    </a:lnTo>
                    <a:lnTo>
                      <a:pt x="1039" y="44"/>
                    </a:lnTo>
                    <a:lnTo>
                      <a:pt x="1027" y="42"/>
                    </a:lnTo>
                    <a:lnTo>
                      <a:pt x="1015" y="41"/>
                    </a:lnTo>
                    <a:lnTo>
                      <a:pt x="990" y="40"/>
                    </a:lnTo>
                    <a:lnTo>
                      <a:pt x="990" y="40"/>
                    </a:lnTo>
                    <a:lnTo>
                      <a:pt x="957" y="41"/>
                    </a:lnTo>
                    <a:lnTo>
                      <a:pt x="933" y="43"/>
                    </a:lnTo>
                    <a:lnTo>
                      <a:pt x="933" y="43"/>
                    </a:lnTo>
                    <a:lnTo>
                      <a:pt x="910" y="47"/>
                    </a:lnTo>
                    <a:lnTo>
                      <a:pt x="885" y="52"/>
                    </a:lnTo>
                    <a:lnTo>
                      <a:pt x="838" y="64"/>
                    </a:lnTo>
                    <a:lnTo>
                      <a:pt x="838" y="64"/>
                    </a:lnTo>
                    <a:lnTo>
                      <a:pt x="817" y="69"/>
                    </a:lnTo>
                    <a:lnTo>
                      <a:pt x="805" y="72"/>
                    </a:lnTo>
                    <a:lnTo>
                      <a:pt x="795" y="77"/>
                    </a:lnTo>
                    <a:lnTo>
                      <a:pt x="783" y="81"/>
                    </a:lnTo>
                    <a:lnTo>
                      <a:pt x="774" y="87"/>
                    </a:lnTo>
                    <a:lnTo>
                      <a:pt x="766" y="94"/>
                    </a:lnTo>
                    <a:lnTo>
                      <a:pt x="759" y="104"/>
                    </a:lnTo>
                    <a:lnTo>
                      <a:pt x="747" y="119"/>
                    </a:lnTo>
                    <a:lnTo>
                      <a:pt x="747" y="119"/>
                    </a:lnTo>
                    <a:lnTo>
                      <a:pt x="737" y="134"/>
                    </a:lnTo>
                    <a:lnTo>
                      <a:pt x="726" y="148"/>
                    </a:lnTo>
                    <a:lnTo>
                      <a:pt x="715" y="161"/>
                    </a:lnTo>
                    <a:lnTo>
                      <a:pt x="703" y="172"/>
                    </a:lnTo>
                    <a:lnTo>
                      <a:pt x="690" y="184"/>
                    </a:lnTo>
                    <a:lnTo>
                      <a:pt x="676" y="193"/>
                    </a:lnTo>
                    <a:lnTo>
                      <a:pt x="648" y="213"/>
                    </a:lnTo>
                    <a:lnTo>
                      <a:pt x="590" y="250"/>
                    </a:lnTo>
                    <a:lnTo>
                      <a:pt x="562" y="270"/>
                    </a:lnTo>
                    <a:lnTo>
                      <a:pt x="550" y="282"/>
                    </a:lnTo>
                    <a:lnTo>
                      <a:pt x="536" y="293"/>
                    </a:lnTo>
                    <a:lnTo>
                      <a:pt x="536" y="293"/>
                    </a:lnTo>
                    <a:lnTo>
                      <a:pt x="512" y="316"/>
                    </a:lnTo>
                    <a:lnTo>
                      <a:pt x="489" y="341"/>
                    </a:lnTo>
                    <a:lnTo>
                      <a:pt x="443" y="392"/>
                    </a:lnTo>
                    <a:lnTo>
                      <a:pt x="397" y="443"/>
                    </a:lnTo>
                    <a:lnTo>
                      <a:pt x="374" y="468"/>
                    </a:lnTo>
                    <a:lnTo>
                      <a:pt x="350" y="491"/>
                    </a:lnTo>
                    <a:lnTo>
                      <a:pt x="350" y="491"/>
                    </a:lnTo>
                    <a:lnTo>
                      <a:pt x="313" y="528"/>
                    </a:lnTo>
                    <a:lnTo>
                      <a:pt x="279" y="562"/>
                    </a:lnTo>
                    <a:lnTo>
                      <a:pt x="248" y="570"/>
                    </a:lnTo>
                    <a:lnTo>
                      <a:pt x="248" y="570"/>
                    </a:lnTo>
                    <a:lnTo>
                      <a:pt x="229" y="592"/>
                    </a:lnTo>
                    <a:lnTo>
                      <a:pt x="208" y="616"/>
                    </a:lnTo>
                    <a:lnTo>
                      <a:pt x="187" y="638"/>
                    </a:lnTo>
                    <a:lnTo>
                      <a:pt x="165" y="659"/>
                    </a:lnTo>
                    <a:lnTo>
                      <a:pt x="121" y="702"/>
                    </a:lnTo>
                    <a:lnTo>
                      <a:pt x="78" y="742"/>
                    </a:lnTo>
                    <a:lnTo>
                      <a:pt x="62" y="754"/>
                    </a:lnTo>
                    <a:lnTo>
                      <a:pt x="62" y="754"/>
                    </a:lnTo>
                    <a:lnTo>
                      <a:pt x="32" y="928"/>
                    </a:lnTo>
                    <a:lnTo>
                      <a:pt x="0" y="1109"/>
                    </a:lnTo>
                    <a:lnTo>
                      <a:pt x="20" y="1091"/>
                    </a:lnTo>
                    <a:lnTo>
                      <a:pt x="20" y="1091"/>
                    </a:lnTo>
                    <a:lnTo>
                      <a:pt x="29" y="1074"/>
                    </a:lnTo>
                    <a:lnTo>
                      <a:pt x="41" y="1059"/>
                    </a:lnTo>
                    <a:lnTo>
                      <a:pt x="52" y="1044"/>
                    </a:lnTo>
                    <a:lnTo>
                      <a:pt x="66" y="1029"/>
                    </a:lnTo>
                    <a:lnTo>
                      <a:pt x="80" y="1015"/>
                    </a:lnTo>
                    <a:lnTo>
                      <a:pt x="94" y="1002"/>
                    </a:lnTo>
                    <a:lnTo>
                      <a:pt x="124" y="976"/>
                    </a:lnTo>
                    <a:lnTo>
                      <a:pt x="155" y="951"/>
                    </a:lnTo>
                    <a:lnTo>
                      <a:pt x="185" y="924"/>
                    </a:lnTo>
                    <a:lnTo>
                      <a:pt x="199" y="911"/>
                    </a:lnTo>
                    <a:lnTo>
                      <a:pt x="212" y="896"/>
                    </a:lnTo>
                    <a:lnTo>
                      <a:pt x="224" y="881"/>
                    </a:lnTo>
                    <a:lnTo>
                      <a:pt x="236" y="866"/>
                    </a:lnTo>
                    <a:lnTo>
                      <a:pt x="262" y="841"/>
                    </a:lnTo>
                    <a:lnTo>
                      <a:pt x="262" y="841"/>
                    </a:lnTo>
                    <a:lnTo>
                      <a:pt x="273" y="826"/>
                    </a:lnTo>
                    <a:lnTo>
                      <a:pt x="273" y="826"/>
                    </a:lnTo>
                    <a:lnTo>
                      <a:pt x="300" y="792"/>
                    </a:lnTo>
                    <a:lnTo>
                      <a:pt x="329" y="759"/>
                    </a:lnTo>
                    <a:lnTo>
                      <a:pt x="387" y="691"/>
                    </a:lnTo>
                    <a:lnTo>
                      <a:pt x="446" y="624"/>
                    </a:lnTo>
                    <a:lnTo>
                      <a:pt x="474" y="589"/>
                    </a:lnTo>
                    <a:lnTo>
                      <a:pt x="502" y="554"/>
                    </a:lnTo>
                    <a:lnTo>
                      <a:pt x="502" y="554"/>
                    </a:lnTo>
                    <a:lnTo>
                      <a:pt x="521" y="529"/>
                    </a:lnTo>
                    <a:lnTo>
                      <a:pt x="542" y="506"/>
                    </a:lnTo>
                    <a:lnTo>
                      <a:pt x="562" y="484"/>
                    </a:lnTo>
                    <a:lnTo>
                      <a:pt x="583" y="463"/>
                    </a:lnTo>
                    <a:lnTo>
                      <a:pt x="629" y="422"/>
                    </a:lnTo>
                    <a:lnTo>
                      <a:pt x="674" y="382"/>
                    </a:lnTo>
                    <a:lnTo>
                      <a:pt x="719" y="342"/>
                    </a:lnTo>
                    <a:lnTo>
                      <a:pt x="765" y="301"/>
                    </a:lnTo>
                    <a:lnTo>
                      <a:pt x="785" y="279"/>
                    </a:lnTo>
                    <a:lnTo>
                      <a:pt x="806" y="258"/>
                    </a:lnTo>
                    <a:lnTo>
                      <a:pt x="827" y="235"/>
                    </a:lnTo>
                    <a:lnTo>
                      <a:pt x="846" y="212"/>
                    </a:lnTo>
                    <a:lnTo>
                      <a:pt x="853" y="200"/>
                    </a:lnTo>
                    <a:lnTo>
                      <a:pt x="853" y="200"/>
                    </a:lnTo>
                    <a:lnTo>
                      <a:pt x="857" y="197"/>
                    </a:lnTo>
                    <a:lnTo>
                      <a:pt x="863" y="194"/>
                    </a:lnTo>
                    <a:lnTo>
                      <a:pt x="869" y="193"/>
                    </a:lnTo>
                    <a:lnTo>
                      <a:pt x="875" y="192"/>
                    </a:lnTo>
                    <a:lnTo>
                      <a:pt x="875" y="192"/>
                    </a:lnTo>
                    <a:lnTo>
                      <a:pt x="885" y="193"/>
                    </a:lnTo>
                    <a:lnTo>
                      <a:pt x="896" y="195"/>
                    </a:lnTo>
                    <a:lnTo>
                      <a:pt x="916" y="200"/>
                    </a:lnTo>
                    <a:lnTo>
                      <a:pt x="916" y="200"/>
                    </a:lnTo>
                    <a:lnTo>
                      <a:pt x="946" y="206"/>
                    </a:lnTo>
                    <a:lnTo>
                      <a:pt x="961" y="208"/>
                    </a:lnTo>
                    <a:lnTo>
                      <a:pt x="976" y="209"/>
                    </a:lnTo>
                    <a:lnTo>
                      <a:pt x="976" y="209"/>
                    </a:lnTo>
                    <a:lnTo>
                      <a:pt x="992" y="211"/>
                    </a:lnTo>
                    <a:lnTo>
                      <a:pt x="1008" y="211"/>
                    </a:lnTo>
                    <a:lnTo>
                      <a:pt x="1008" y="211"/>
                    </a:lnTo>
                    <a:lnTo>
                      <a:pt x="1025" y="211"/>
                    </a:lnTo>
                    <a:lnTo>
                      <a:pt x="1033" y="209"/>
                    </a:lnTo>
                    <a:lnTo>
                      <a:pt x="1040" y="207"/>
                    </a:lnTo>
                    <a:lnTo>
                      <a:pt x="1040" y="207"/>
                    </a:lnTo>
                    <a:lnTo>
                      <a:pt x="1047" y="204"/>
                    </a:lnTo>
                    <a:lnTo>
                      <a:pt x="1054" y="199"/>
                    </a:lnTo>
                    <a:lnTo>
                      <a:pt x="1068" y="186"/>
                    </a:lnTo>
                    <a:lnTo>
                      <a:pt x="1076" y="180"/>
                    </a:lnTo>
                    <a:lnTo>
                      <a:pt x="1083" y="175"/>
                    </a:lnTo>
                    <a:lnTo>
                      <a:pt x="1089" y="171"/>
                    </a:lnTo>
                    <a:lnTo>
                      <a:pt x="1096" y="169"/>
                    </a:lnTo>
                    <a:lnTo>
                      <a:pt x="1096" y="169"/>
                    </a:lnTo>
                    <a:lnTo>
                      <a:pt x="1099" y="170"/>
                    </a:lnTo>
                    <a:lnTo>
                      <a:pt x="1122" y="169"/>
                    </a:lnTo>
                    <a:lnTo>
                      <a:pt x="1122" y="169"/>
                    </a:lnTo>
                    <a:lnTo>
                      <a:pt x="1150" y="180"/>
                    </a:lnTo>
                    <a:lnTo>
                      <a:pt x="1184" y="191"/>
                    </a:lnTo>
                    <a:lnTo>
                      <a:pt x="1220" y="200"/>
                    </a:lnTo>
                    <a:lnTo>
                      <a:pt x="1258" y="208"/>
                    </a:lnTo>
                    <a:lnTo>
                      <a:pt x="1335" y="225"/>
                    </a:lnTo>
                    <a:lnTo>
                      <a:pt x="1403" y="237"/>
                    </a:lnTo>
                    <a:lnTo>
                      <a:pt x="1403" y="237"/>
                    </a:lnTo>
                    <a:lnTo>
                      <a:pt x="1438" y="243"/>
                    </a:lnTo>
                    <a:lnTo>
                      <a:pt x="1474" y="248"/>
                    </a:lnTo>
                    <a:lnTo>
                      <a:pt x="1509" y="251"/>
                    </a:lnTo>
                    <a:lnTo>
                      <a:pt x="1542" y="253"/>
                    </a:lnTo>
                    <a:lnTo>
                      <a:pt x="1542" y="253"/>
                    </a:lnTo>
                    <a:lnTo>
                      <a:pt x="1561" y="251"/>
                    </a:lnTo>
                    <a:lnTo>
                      <a:pt x="1579" y="250"/>
                    </a:lnTo>
                    <a:lnTo>
                      <a:pt x="1596" y="249"/>
                    </a:lnTo>
                    <a:lnTo>
                      <a:pt x="1614" y="247"/>
                    </a:lnTo>
                    <a:lnTo>
                      <a:pt x="1630" y="243"/>
                    </a:lnTo>
                    <a:lnTo>
                      <a:pt x="1645" y="239"/>
                    </a:lnTo>
                    <a:lnTo>
                      <a:pt x="1659" y="234"/>
                    </a:lnTo>
                    <a:lnTo>
                      <a:pt x="1672" y="228"/>
                    </a:lnTo>
                    <a:lnTo>
                      <a:pt x="1683" y="221"/>
                    </a:lnTo>
                    <a:lnTo>
                      <a:pt x="1695" y="213"/>
                    </a:lnTo>
                    <a:lnTo>
                      <a:pt x="1704" y="205"/>
                    </a:lnTo>
                    <a:lnTo>
                      <a:pt x="1712" y="195"/>
                    </a:lnTo>
                    <a:lnTo>
                      <a:pt x="1718" y="185"/>
                    </a:lnTo>
                    <a:lnTo>
                      <a:pt x="1724" y="172"/>
                    </a:lnTo>
                    <a:lnTo>
                      <a:pt x="1728" y="159"/>
                    </a:lnTo>
                    <a:lnTo>
                      <a:pt x="1729" y="147"/>
                    </a:lnTo>
                    <a:lnTo>
                      <a:pt x="1729" y="147"/>
                    </a:lnTo>
                    <a:lnTo>
                      <a:pt x="1731" y="116"/>
                    </a:lnTo>
                    <a:lnTo>
                      <a:pt x="1735" y="88"/>
                    </a:lnTo>
                    <a:lnTo>
                      <a:pt x="1736" y="76"/>
                    </a:lnTo>
                    <a:lnTo>
                      <a:pt x="1736" y="64"/>
                    </a:lnTo>
                    <a:lnTo>
                      <a:pt x="1735" y="52"/>
                    </a:lnTo>
                    <a:lnTo>
                      <a:pt x="1733" y="42"/>
                    </a:lnTo>
                    <a:lnTo>
                      <a:pt x="1730" y="33"/>
                    </a:lnTo>
                    <a:lnTo>
                      <a:pt x="1725" y="24"/>
                    </a:lnTo>
                    <a:lnTo>
                      <a:pt x="1718" y="17"/>
                    </a:lnTo>
                    <a:lnTo>
                      <a:pt x="1710" y="11"/>
                    </a:lnTo>
                    <a:lnTo>
                      <a:pt x="1699" y="6"/>
                    </a:lnTo>
                    <a:lnTo>
                      <a:pt x="1685" y="2"/>
                    </a:lnTo>
                    <a:lnTo>
                      <a:pt x="1668" y="0"/>
                    </a:lnTo>
                    <a:lnTo>
                      <a:pt x="1649" y="0"/>
                    </a:lnTo>
                    <a:close/>
                  </a:path>
                </a:pathLst>
              </a:custGeom>
              <a:solidFill>
                <a:srgbClr val="66778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14" name="Freeform 59">
                <a:extLst>
                  <a:ext uri="{FF2B5EF4-FFF2-40B4-BE49-F238E27FC236}">
                    <a16:creationId xmlns:a16="http://schemas.microsoft.com/office/drawing/2014/main" id="{2A518D4A-4B37-21D4-C2A1-B7C1D56671A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59" y="2491"/>
                <a:ext cx="579" cy="370"/>
              </a:xfrm>
              <a:custGeom>
                <a:avLst/>
                <a:gdLst>
                  <a:gd name="T0" fmla="*/ 1616 w 1736"/>
                  <a:gd name="T1" fmla="*/ 1 h 1109"/>
                  <a:gd name="T2" fmla="*/ 1518 w 1736"/>
                  <a:gd name="T3" fmla="*/ 13 h 1109"/>
                  <a:gd name="T4" fmla="*/ 1270 w 1736"/>
                  <a:gd name="T5" fmla="*/ 33 h 1109"/>
                  <a:gd name="T6" fmla="*/ 1148 w 1736"/>
                  <a:gd name="T7" fmla="*/ 48 h 1109"/>
                  <a:gd name="T8" fmla="*/ 1071 w 1736"/>
                  <a:gd name="T9" fmla="*/ 62 h 1109"/>
                  <a:gd name="T10" fmla="*/ 1058 w 1736"/>
                  <a:gd name="T11" fmla="*/ 51 h 1109"/>
                  <a:gd name="T12" fmla="*/ 1027 w 1736"/>
                  <a:gd name="T13" fmla="*/ 42 h 1109"/>
                  <a:gd name="T14" fmla="*/ 990 w 1736"/>
                  <a:gd name="T15" fmla="*/ 40 h 1109"/>
                  <a:gd name="T16" fmla="*/ 933 w 1736"/>
                  <a:gd name="T17" fmla="*/ 43 h 1109"/>
                  <a:gd name="T18" fmla="*/ 838 w 1736"/>
                  <a:gd name="T19" fmla="*/ 64 h 1109"/>
                  <a:gd name="T20" fmla="*/ 805 w 1736"/>
                  <a:gd name="T21" fmla="*/ 72 h 1109"/>
                  <a:gd name="T22" fmla="*/ 774 w 1736"/>
                  <a:gd name="T23" fmla="*/ 87 h 1109"/>
                  <a:gd name="T24" fmla="*/ 747 w 1736"/>
                  <a:gd name="T25" fmla="*/ 119 h 1109"/>
                  <a:gd name="T26" fmla="*/ 726 w 1736"/>
                  <a:gd name="T27" fmla="*/ 148 h 1109"/>
                  <a:gd name="T28" fmla="*/ 690 w 1736"/>
                  <a:gd name="T29" fmla="*/ 184 h 1109"/>
                  <a:gd name="T30" fmla="*/ 590 w 1736"/>
                  <a:gd name="T31" fmla="*/ 250 h 1109"/>
                  <a:gd name="T32" fmla="*/ 536 w 1736"/>
                  <a:gd name="T33" fmla="*/ 293 h 1109"/>
                  <a:gd name="T34" fmla="*/ 489 w 1736"/>
                  <a:gd name="T35" fmla="*/ 341 h 1109"/>
                  <a:gd name="T36" fmla="*/ 374 w 1736"/>
                  <a:gd name="T37" fmla="*/ 468 h 1109"/>
                  <a:gd name="T38" fmla="*/ 313 w 1736"/>
                  <a:gd name="T39" fmla="*/ 528 h 1109"/>
                  <a:gd name="T40" fmla="*/ 248 w 1736"/>
                  <a:gd name="T41" fmla="*/ 570 h 1109"/>
                  <a:gd name="T42" fmla="*/ 187 w 1736"/>
                  <a:gd name="T43" fmla="*/ 638 h 1109"/>
                  <a:gd name="T44" fmla="*/ 78 w 1736"/>
                  <a:gd name="T45" fmla="*/ 742 h 1109"/>
                  <a:gd name="T46" fmla="*/ 32 w 1736"/>
                  <a:gd name="T47" fmla="*/ 928 h 1109"/>
                  <a:gd name="T48" fmla="*/ 20 w 1736"/>
                  <a:gd name="T49" fmla="*/ 1091 h 1109"/>
                  <a:gd name="T50" fmla="*/ 52 w 1736"/>
                  <a:gd name="T51" fmla="*/ 1044 h 1109"/>
                  <a:gd name="T52" fmla="*/ 94 w 1736"/>
                  <a:gd name="T53" fmla="*/ 1002 h 1109"/>
                  <a:gd name="T54" fmla="*/ 185 w 1736"/>
                  <a:gd name="T55" fmla="*/ 924 h 1109"/>
                  <a:gd name="T56" fmla="*/ 224 w 1736"/>
                  <a:gd name="T57" fmla="*/ 881 h 1109"/>
                  <a:gd name="T58" fmla="*/ 262 w 1736"/>
                  <a:gd name="T59" fmla="*/ 841 h 1109"/>
                  <a:gd name="T60" fmla="*/ 300 w 1736"/>
                  <a:gd name="T61" fmla="*/ 792 h 1109"/>
                  <a:gd name="T62" fmla="*/ 446 w 1736"/>
                  <a:gd name="T63" fmla="*/ 624 h 1109"/>
                  <a:gd name="T64" fmla="*/ 502 w 1736"/>
                  <a:gd name="T65" fmla="*/ 554 h 1109"/>
                  <a:gd name="T66" fmla="*/ 562 w 1736"/>
                  <a:gd name="T67" fmla="*/ 484 h 1109"/>
                  <a:gd name="T68" fmla="*/ 674 w 1736"/>
                  <a:gd name="T69" fmla="*/ 382 h 1109"/>
                  <a:gd name="T70" fmla="*/ 785 w 1736"/>
                  <a:gd name="T71" fmla="*/ 279 h 1109"/>
                  <a:gd name="T72" fmla="*/ 846 w 1736"/>
                  <a:gd name="T73" fmla="*/ 212 h 1109"/>
                  <a:gd name="T74" fmla="*/ 857 w 1736"/>
                  <a:gd name="T75" fmla="*/ 197 h 1109"/>
                  <a:gd name="T76" fmla="*/ 875 w 1736"/>
                  <a:gd name="T77" fmla="*/ 192 h 1109"/>
                  <a:gd name="T78" fmla="*/ 896 w 1736"/>
                  <a:gd name="T79" fmla="*/ 195 h 1109"/>
                  <a:gd name="T80" fmla="*/ 946 w 1736"/>
                  <a:gd name="T81" fmla="*/ 206 h 1109"/>
                  <a:gd name="T82" fmla="*/ 976 w 1736"/>
                  <a:gd name="T83" fmla="*/ 209 h 1109"/>
                  <a:gd name="T84" fmla="*/ 1008 w 1736"/>
                  <a:gd name="T85" fmla="*/ 211 h 1109"/>
                  <a:gd name="T86" fmla="*/ 1040 w 1736"/>
                  <a:gd name="T87" fmla="*/ 207 h 1109"/>
                  <a:gd name="T88" fmla="*/ 1054 w 1736"/>
                  <a:gd name="T89" fmla="*/ 199 h 1109"/>
                  <a:gd name="T90" fmla="*/ 1083 w 1736"/>
                  <a:gd name="T91" fmla="*/ 175 h 1109"/>
                  <a:gd name="T92" fmla="*/ 1096 w 1736"/>
                  <a:gd name="T93" fmla="*/ 169 h 1109"/>
                  <a:gd name="T94" fmla="*/ 1122 w 1736"/>
                  <a:gd name="T95" fmla="*/ 169 h 1109"/>
                  <a:gd name="T96" fmla="*/ 1220 w 1736"/>
                  <a:gd name="T97" fmla="*/ 200 h 1109"/>
                  <a:gd name="T98" fmla="*/ 1403 w 1736"/>
                  <a:gd name="T99" fmla="*/ 237 h 1109"/>
                  <a:gd name="T100" fmla="*/ 1474 w 1736"/>
                  <a:gd name="T101" fmla="*/ 248 h 1109"/>
                  <a:gd name="T102" fmla="*/ 1542 w 1736"/>
                  <a:gd name="T103" fmla="*/ 253 h 1109"/>
                  <a:gd name="T104" fmla="*/ 1596 w 1736"/>
                  <a:gd name="T105" fmla="*/ 249 h 1109"/>
                  <a:gd name="T106" fmla="*/ 1645 w 1736"/>
                  <a:gd name="T107" fmla="*/ 239 h 1109"/>
                  <a:gd name="T108" fmla="*/ 1683 w 1736"/>
                  <a:gd name="T109" fmla="*/ 221 h 1109"/>
                  <a:gd name="T110" fmla="*/ 1712 w 1736"/>
                  <a:gd name="T111" fmla="*/ 195 h 1109"/>
                  <a:gd name="T112" fmla="*/ 1728 w 1736"/>
                  <a:gd name="T113" fmla="*/ 159 h 1109"/>
                  <a:gd name="T114" fmla="*/ 1731 w 1736"/>
                  <a:gd name="T115" fmla="*/ 116 h 1109"/>
                  <a:gd name="T116" fmla="*/ 1736 w 1736"/>
                  <a:gd name="T117" fmla="*/ 64 h 1109"/>
                  <a:gd name="T118" fmla="*/ 1730 w 1736"/>
                  <a:gd name="T119" fmla="*/ 33 h 1109"/>
                  <a:gd name="T120" fmla="*/ 1710 w 1736"/>
                  <a:gd name="T121" fmla="*/ 11 h 1109"/>
                  <a:gd name="T122" fmla="*/ 1668 w 1736"/>
                  <a:gd name="T123" fmla="*/ 0 h 11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1736" h="1109">
                    <a:moveTo>
                      <a:pt x="1649" y="0"/>
                    </a:moveTo>
                    <a:lnTo>
                      <a:pt x="1649" y="0"/>
                    </a:lnTo>
                    <a:lnTo>
                      <a:pt x="1616" y="1"/>
                    </a:lnTo>
                    <a:lnTo>
                      <a:pt x="1579" y="5"/>
                    </a:lnTo>
                    <a:lnTo>
                      <a:pt x="1579" y="5"/>
                    </a:lnTo>
                    <a:lnTo>
                      <a:pt x="1518" y="13"/>
                    </a:lnTo>
                    <a:lnTo>
                      <a:pt x="1458" y="19"/>
                    </a:lnTo>
                    <a:lnTo>
                      <a:pt x="1333" y="28"/>
                    </a:lnTo>
                    <a:lnTo>
                      <a:pt x="1270" y="33"/>
                    </a:lnTo>
                    <a:lnTo>
                      <a:pt x="1208" y="38"/>
                    </a:lnTo>
                    <a:lnTo>
                      <a:pt x="1178" y="43"/>
                    </a:lnTo>
                    <a:lnTo>
                      <a:pt x="1148" y="48"/>
                    </a:lnTo>
                    <a:lnTo>
                      <a:pt x="1119" y="52"/>
                    </a:lnTo>
                    <a:lnTo>
                      <a:pt x="1091" y="58"/>
                    </a:lnTo>
                    <a:lnTo>
                      <a:pt x="1071" y="62"/>
                    </a:lnTo>
                    <a:lnTo>
                      <a:pt x="1071" y="62"/>
                    </a:lnTo>
                    <a:lnTo>
                      <a:pt x="1065" y="56"/>
                    </a:lnTo>
                    <a:lnTo>
                      <a:pt x="1058" y="51"/>
                    </a:lnTo>
                    <a:lnTo>
                      <a:pt x="1049" y="47"/>
                    </a:lnTo>
                    <a:lnTo>
                      <a:pt x="1039" y="44"/>
                    </a:lnTo>
                    <a:lnTo>
                      <a:pt x="1027" y="42"/>
                    </a:lnTo>
                    <a:lnTo>
                      <a:pt x="1015" y="41"/>
                    </a:lnTo>
                    <a:lnTo>
                      <a:pt x="990" y="40"/>
                    </a:lnTo>
                    <a:lnTo>
                      <a:pt x="990" y="40"/>
                    </a:lnTo>
                    <a:lnTo>
                      <a:pt x="957" y="41"/>
                    </a:lnTo>
                    <a:lnTo>
                      <a:pt x="933" y="43"/>
                    </a:lnTo>
                    <a:lnTo>
                      <a:pt x="933" y="43"/>
                    </a:lnTo>
                    <a:lnTo>
                      <a:pt x="910" y="47"/>
                    </a:lnTo>
                    <a:lnTo>
                      <a:pt x="885" y="52"/>
                    </a:lnTo>
                    <a:lnTo>
                      <a:pt x="838" y="64"/>
                    </a:lnTo>
                    <a:lnTo>
                      <a:pt x="838" y="64"/>
                    </a:lnTo>
                    <a:lnTo>
                      <a:pt x="817" y="69"/>
                    </a:lnTo>
                    <a:lnTo>
                      <a:pt x="805" y="72"/>
                    </a:lnTo>
                    <a:lnTo>
                      <a:pt x="795" y="77"/>
                    </a:lnTo>
                    <a:lnTo>
                      <a:pt x="783" y="81"/>
                    </a:lnTo>
                    <a:lnTo>
                      <a:pt x="774" y="87"/>
                    </a:lnTo>
                    <a:lnTo>
                      <a:pt x="766" y="94"/>
                    </a:lnTo>
                    <a:lnTo>
                      <a:pt x="759" y="104"/>
                    </a:lnTo>
                    <a:lnTo>
                      <a:pt x="747" y="119"/>
                    </a:lnTo>
                    <a:lnTo>
                      <a:pt x="747" y="119"/>
                    </a:lnTo>
                    <a:lnTo>
                      <a:pt x="737" y="134"/>
                    </a:lnTo>
                    <a:lnTo>
                      <a:pt x="726" y="148"/>
                    </a:lnTo>
                    <a:lnTo>
                      <a:pt x="715" y="161"/>
                    </a:lnTo>
                    <a:lnTo>
                      <a:pt x="703" y="172"/>
                    </a:lnTo>
                    <a:lnTo>
                      <a:pt x="690" y="184"/>
                    </a:lnTo>
                    <a:lnTo>
                      <a:pt x="676" y="193"/>
                    </a:lnTo>
                    <a:lnTo>
                      <a:pt x="648" y="213"/>
                    </a:lnTo>
                    <a:lnTo>
                      <a:pt x="590" y="250"/>
                    </a:lnTo>
                    <a:lnTo>
                      <a:pt x="562" y="270"/>
                    </a:lnTo>
                    <a:lnTo>
                      <a:pt x="550" y="282"/>
                    </a:lnTo>
                    <a:lnTo>
                      <a:pt x="536" y="293"/>
                    </a:lnTo>
                    <a:lnTo>
                      <a:pt x="536" y="293"/>
                    </a:lnTo>
                    <a:lnTo>
                      <a:pt x="512" y="316"/>
                    </a:lnTo>
                    <a:lnTo>
                      <a:pt x="489" y="341"/>
                    </a:lnTo>
                    <a:lnTo>
                      <a:pt x="443" y="392"/>
                    </a:lnTo>
                    <a:lnTo>
                      <a:pt x="397" y="443"/>
                    </a:lnTo>
                    <a:lnTo>
                      <a:pt x="374" y="468"/>
                    </a:lnTo>
                    <a:lnTo>
                      <a:pt x="350" y="491"/>
                    </a:lnTo>
                    <a:lnTo>
                      <a:pt x="350" y="491"/>
                    </a:lnTo>
                    <a:lnTo>
                      <a:pt x="313" y="528"/>
                    </a:lnTo>
                    <a:lnTo>
                      <a:pt x="279" y="562"/>
                    </a:lnTo>
                    <a:lnTo>
                      <a:pt x="248" y="570"/>
                    </a:lnTo>
                    <a:lnTo>
                      <a:pt x="248" y="570"/>
                    </a:lnTo>
                    <a:lnTo>
                      <a:pt x="229" y="592"/>
                    </a:lnTo>
                    <a:lnTo>
                      <a:pt x="208" y="616"/>
                    </a:lnTo>
                    <a:lnTo>
                      <a:pt x="187" y="638"/>
                    </a:lnTo>
                    <a:lnTo>
                      <a:pt x="165" y="659"/>
                    </a:lnTo>
                    <a:lnTo>
                      <a:pt x="121" y="702"/>
                    </a:lnTo>
                    <a:lnTo>
                      <a:pt x="78" y="742"/>
                    </a:lnTo>
                    <a:lnTo>
                      <a:pt x="62" y="754"/>
                    </a:lnTo>
                    <a:lnTo>
                      <a:pt x="62" y="754"/>
                    </a:lnTo>
                    <a:lnTo>
                      <a:pt x="32" y="928"/>
                    </a:lnTo>
                    <a:lnTo>
                      <a:pt x="0" y="1109"/>
                    </a:lnTo>
                    <a:lnTo>
                      <a:pt x="20" y="1091"/>
                    </a:lnTo>
                    <a:lnTo>
                      <a:pt x="20" y="1091"/>
                    </a:lnTo>
                    <a:lnTo>
                      <a:pt x="29" y="1074"/>
                    </a:lnTo>
                    <a:lnTo>
                      <a:pt x="41" y="1059"/>
                    </a:lnTo>
                    <a:lnTo>
                      <a:pt x="52" y="1044"/>
                    </a:lnTo>
                    <a:lnTo>
                      <a:pt x="66" y="1029"/>
                    </a:lnTo>
                    <a:lnTo>
                      <a:pt x="80" y="1015"/>
                    </a:lnTo>
                    <a:lnTo>
                      <a:pt x="94" y="1002"/>
                    </a:lnTo>
                    <a:lnTo>
                      <a:pt x="124" y="976"/>
                    </a:lnTo>
                    <a:lnTo>
                      <a:pt x="155" y="951"/>
                    </a:lnTo>
                    <a:lnTo>
                      <a:pt x="185" y="924"/>
                    </a:lnTo>
                    <a:lnTo>
                      <a:pt x="199" y="911"/>
                    </a:lnTo>
                    <a:lnTo>
                      <a:pt x="212" y="896"/>
                    </a:lnTo>
                    <a:lnTo>
                      <a:pt x="224" y="881"/>
                    </a:lnTo>
                    <a:lnTo>
                      <a:pt x="236" y="866"/>
                    </a:lnTo>
                    <a:lnTo>
                      <a:pt x="262" y="841"/>
                    </a:lnTo>
                    <a:lnTo>
                      <a:pt x="262" y="841"/>
                    </a:lnTo>
                    <a:lnTo>
                      <a:pt x="273" y="826"/>
                    </a:lnTo>
                    <a:lnTo>
                      <a:pt x="273" y="826"/>
                    </a:lnTo>
                    <a:lnTo>
                      <a:pt x="300" y="792"/>
                    </a:lnTo>
                    <a:lnTo>
                      <a:pt x="329" y="759"/>
                    </a:lnTo>
                    <a:lnTo>
                      <a:pt x="387" y="691"/>
                    </a:lnTo>
                    <a:lnTo>
                      <a:pt x="446" y="624"/>
                    </a:lnTo>
                    <a:lnTo>
                      <a:pt x="474" y="589"/>
                    </a:lnTo>
                    <a:lnTo>
                      <a:pt x="502" y="554"/>
                    </a:lnTo>
                    <a:lnTo>
                      <a:pt x="502" y="554"/>
                    </a:lnTo>
                    <a:lnTo>
                      <a:pt x="521" y="529"/>
                    </a:lnTo>
                    <a:lnTo>
                      <a:pt x="542" y="506"/>
                    </a:lnTo>
                    <a:lnTo>
                      <a:pt x="562" y="484"/>
                    </a:lnTo>
                    <a:lnTo>
                      <a:pt x="583" y="463"/>
                    </a:lnTo>
                    <a:lnTo>
                      <a:pt x="629" y="422"/>
                    </a:lnTo>
                    <a:lnTo>
                      <a:pt x="674" y="382"/>
                    </a:lnTo>
                    <a:lnTo>
                      <a:pt x="719" y="342"/>
                    </a:lnTo>
                    <a:lnTo>
                      <a:pt x="765" y="301"/>
                    </a:lnTo>
                    <a:lnTo>
                      <a:pt x="785" y="279"/>
                    </a:lnTo>
                    <a:lnTo>
                      <a:pt x="806" y="258"/>
                    </a:lnTo>
                    <a:lnTo>
                      <a:pt x="827" y="235"/>
                    </a:lnTo>
                    <a:lnTo>
                      <a:pt x="846" y="212"/>
                    </a:lnTo>
                    <a:lnTo>
                      <a:pt x="853" y="200"/>
                    </a:lnTo>
                    <a:lnTo>
                      <a:pt x="853" y="200"/>
                    </a:lnTo>
                    <a:lnTo>
                      <a:pt x="857" y="197"/>
                    </a:lnTo>
                    <a:lnTo>
                      <a:pt x="863" y="194"/>
                    </a:lnTo>
                    <a:lnTo>
                      <a:pt x="869" y="193"/>
                    </a:lnTo>
                    <a:lnTo>
                      <a:pt x="875" y="192"/>
                    </a:lnTo>
                    <a:lnTo>
                      <a:pt x="875" y="192"/>
                    </a:lnTo>
                    <a:lnTo>
                      <a:pt x="885" y="193"/>
                    </a:lnTo>
                    <a:lnTo>
                      <a:pt x="896" y="195"/>
                    </a:lnTo>
                    <a:lnTo>
                      <a:pt x="916" y="200"/>
                    </a:lnTo>
                    <a:lnTo>
                      <a:pt x="916" y="200"/>
                    </a:lnTo>
                    <a:lnTo>
                      <a:pt x="946" y="206"/>
                    </a:lnTo>
                    <a:lnTo>
                      <a:pt x="961" y="208"/>
                    </a:lnTo>
                    <a:lnTo>
                      <a:pt x="976" y="209"/>
                    </a:lnTo>
                    <a:lnTo>
                      <a:pt x="976" y="209"/>
                    </a:lnTo>
                    <a:lnTo>
                      <a:pt x="992" y="211"/>
                    </a:lnTo>
                    <a:lnTo>
                      <a:pt x="1008" y="211"/>
                    </a:lnTo>
                    <a:lnTo>
                      <a:pt x="1008" y="211"/>
                    </a:lnTo>
                    <a:lnTo>
                      <a:pt x="1025" y="211"/>
                    </a:lnTo>
                    <a:lnTo>
                      <a:pt x="1033" y="209"/>
                    </a:lnTo>
                    <a:lnTo>
                      <a:pt x="1040" y="207"/>
                    </a:lnTo>
                    <a:lnTo>
                      <a:pt x="1040" y="207"/>
                    </a:lnTo>
                    <a:lnTo>
                      <a:pt x="1047" y="204"/>
                    </a:lnTo>
                    <a:lnTo>
                      <a:pt x="1054" y="199"/>
                    </a:lnTo>
                    <a:lnTo>
                      <a:pt x="1068" y="186"/>
                    </a:lnTo>
                    <a:lnTo>
                      <a:pt x="1076" y="180"/>
                    </a:lnTo>
                    <a:lnTo>
                      <a:pt x="1083" y="175"/>
                    </a:lnTo>
                    <a:lnTo>
                      <a:pt x="1089" y="171"/>
                    </a:lnTo>
                    <a:lnTo>
                      <a:pt x="1096" y="169"/>
                    </a:lnTo>
                    <a:lnTo>
                      <a:pt x="1096" y="169"/>
                    </a:lnTo>
                    <a:lnTo>
                      <a:pt x="1099" y="170"/>
                    </a:lnTo>
                    <a:lnTo>
                      <a:pt x="1122" y="169"/>
                    </a:lnTo>
                    <a:lnTo>
                      <a:pt x="1122" y="169"/>
                    </a:lnTo>
                    <a:lnTo>
                      <a:pt x="1150" y="180"/>
                    </a:lnTo>
                    <a:lnTo>
                      <a:pt x="1184" y="191"/>
                    </a:lnTo>
                    <a:lnTo>
                      <a:pt x="1220" y="200"/>
                    </a:lnTo>
                    <a:lnTo>
                      <a:pt x="1258" y="208"/>
                    </a:lnTo>
                    <a:lnTo>
                      <a:pt x="1335" y="225"/>
                    </a:lnTo>
                    <a:lnTo>
                      <a:pt x="1403" y="237"/>
                    </a:lnTo>
                    <a:lnTo>
                      <a:pt x="1403" y="237"/>
                    </a:lnTo>
                    <a:lnTo>
                      <a:pt x="1438" y="243"/>
                    </a:lnTo>
                    <a:lnTo>
                      <a:pt x="1474" y="248"/>
                    </a:lnTo>
                    <a:lnTo>
                      <a:pt x="1509" y="251"/>
                    </a:lnTo>
                    <a:lnTo>
                      <a:pt x="1542" y="253"/>
                    </a:lnTo>
                    <a:lnTo>
                      <a:pt x="1542" y="253"/>
                    </a:lnTo>
                    <a:lnTo>
                      <a:pt x="1561" y="251"/>
                    </a:lnTo>
                    <a:lnTo>
                      <a:pt x="1579" y="250"/>
                    </a:lnTo>
                    <a:lnTo>
                      <a:pt x="1596" y="249"/>
                    </a:lnTo>
                    <a:lnTo>
                      <a:pt x="1614" y="247"/>
                    </a:lnTo>
                    <a:lnTo>
                      <a:pt x="1630" y="243"/>
                    </a:lnTo>
                    <a:lnTo>
                      <a:pt x="1645" y="239"/>
                    </a:lnTo>
                    <a:lnTo>
                      <a:pt x="1659" y="234"/>
                    </a:lnTo>
                    <a:lnTo>
                      <a:pt x="1672" y="228"/>
                    </a:lnTo>
                    <a:lnTo>
                      <a:pt x="1683" y="221"/>
                    </a:lnTo>
                    <a:lnTo>
                      <a:pt x="1695" y="213"/>
                    </a:lnTo>
                    <a:lnTo>
                      <a:pt x="1704" y="205"/>
                    </a:lnTo>
                    <a:lnTo>
                      <a:pt x="1712" y="195"/>
                    </a:lnTo>
                    <a:lnTo>
                      <a:pt x="1718" y="185"/>
                    </a:lnTo>
                    <a:lnTo>
                      <a:pt x="1724" y="172"/>
                    </a:lnTo>
                    <a:lnTo>
                      <a:pt x="1728" y="159"/>
                    </a:lnTo>
                    <a:lnTo>
                      <a:pt x="1729" y="147"/>
                    </a:lnTo>
                    <a:lnTo>
                      <a:pt x="1729" y="147"/>
                    </a:lnTo>
                    <a:lnTo>
                      <a:pt x="1731" y="116"/>
                    </a:lnTo>
                    <a:lnTo>
                      <a:pt x="1735" y="88"/>
                    </a:lnTo>
                    <a:lnTo>
                      <a:pt x="1736" y="76"/>
                    </a:lnTo>
                    <a:lnTo>
                      <a:pt x="1736" y="64"/>
                    </a:lnTo>
                    <a:lnTo>
                      <a:pt x="1735" y="52"/>
                    </a:lnTo>
                    <a:lnTo>
                      <a:pt x="1733" y="42"/>
                    </a:lnTo>
                    <a:lnTo>
                      <a:pt x="1730" y="33"/>
                    </a:lnTo>
                    <a:lnTo>
                      <a:pt x="1725" y="24"/>
                    </a:lnTo>
                    <a:lnTo>
                      <a:pt x="1718" y="17"/>
                    </a:lnTo>
                    <a:lnTo>
                      <a:pt x="1710" y="11"/>
                    </a:lnTo>
                    <a:lnTo>
                      <a:pt x="1699" y="6"/>
                    </a:lnTo>
                    <a:lnTo>
                      <a:pt x="1685" y="2"/>
                    </a:lnTo>
                    <a:lnTo>
                      <a:pt x="1668" y="0"/>
                    </a:lnTo>
                    <a:lnTo>
                      <a:pt x="1649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15" name="Freeform 60">
                <a:extLst>
                  <a:ext uri="{FF2B5EF4-FFF2-40B4-BE49-F238E27FC236}">
                    <a16:creationId xmlns:a16="http://schemas.microsoft.com/office/drawing/2014/main" id="{00F294BF-5CEE-1CD8-B530-BF291BA7CD5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50" y="1867"/>
                <a:ext cx="2" cy="11"/>
              </a:xfrm>
              <a:custGeom>
                <a:avLst/>
                <a:gdLst>
                  <a:gd name="T0" fmla="*/ 0 w 5"/>
                  <a:gd name="T1" fmla="*/ 0 h 34"/>
                  <a:gd name="T2" fmla="*/ 1 w 5"/>
                  <a:gd name="T3" fmla="*/ 34 h 34"/>
                  <a:gd name="T4" fmla="*/ 1 w 5"/>
                  <a:gd name="T5" fmla="*/ 34 h 34"/>
                  <a:gd name="T6" fmla="*/ 5 w 5"/>
                  <a:gd name="T7" fmla="*/ 31 h 34"/>
                  <a:gd name="T8" fmla="*/ 4 w 5"/>
                  <a:gd name="T9" fmla="*/ 8 h 34"/>
                  <a:gd name="T10" fmla="*/ 4 w 5"/>
                  <a:gd name="T11" fmla="*/ 8 h 34"/>
                  <a:gd name="T12" fmla="*/ 0 w 5"/>
                  <a:gd name="T13" fmla="*/ 0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" h="34">
                    <a:moveTo>
                      <a:pt x="0" y="0"/>
                    </a:moveTo>
                    <a:lnTo>
                      <a:pt x="1" y="34"/>
                    </a:lnTo>
                    <a:lnTo>
                      <a:pt x="1" y="34"/>
                    </a:lnTo>
                    <a:lnTo>
                      <a:pt x="5" y="31"/>
                    </a:lnTo>
                    <a:lnTo>
                      <a:pt x="4" y="8"/>
                    </a:lnTo>
                    <a:lnTo>
                      <a:pt x="4" y="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E5E5E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16" name="Freeform 61">
                <a:extLst>
                  <a:ext uri="{FF2B5EF4-FFF2-40B4-BE49-F238E27FC236}">
                    <a16:creationId xmlns:a16="http://schemas.microsoft.com/office/drawing/2014/main" id="{F3521421-B33B-98FB-FF36-2D29613B1A4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50" y="1867"/>
                <a:ext cx="2" cy="11"/>
              </a:xfrm>
              <a:custGeom>
                <a:avLst/>
                <a:gdLst>
                  <a:gd name="T0" fmla="*/ 0 w 5"/>
                  <a:gd name="T1" fmla="*/ 0 h 34"/>
                  <a:gd name="T2" fmla="*/ 1 w 5"/>
                  <a:gd name="T3" fmla="*/ 34 h 34"/>
                  <a:gd name="T4" fmla="*/ 1 w 5"/>
                  <a:gd name="T5" fmla="*/ 34 h 34"/>
                  <a:gd name="T6" fmla="*/ 5 w 5"/>
                  <a:gd name="T7" fmla="*/ 31 h 34"/>
                  <a:gd name="T8" fmla="*/ 4 w 5"/>
                  <a:gd name="T9" fmla="*/ 8 h 34"/>
                  <a:gd name="T10" fmla="*/ 4 w 5"/>
                  <a:gd name="T11" fmla="*/ 8 h 34"/>
                  <a:gd name="T12" fmla="*/ 0 w 5"/>
                  <a:gd name="T13" fmla="*/ 0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" h="34">
                    <a:moveTo>
                      <a:pt x="0" y="0"/>
                    </a:moveTo>
                    <a:lnTo>
                      <a:pt x="1" y="34"/>
                    </a:lnTo>
                    <a:lnTo>
                      <a:pt x="1" y="34"/>
                    </a:lnTo>
                    <a:lnTo>
                      <a:pt x="5" y="31"/>
                    </a:lnTo>
                    <a:lnTo>
                      <a:pt x="4" y="8"/>
                    </a:lnTo>
                    <a:lnTo>
                      <a:pt x="4" y="8"/>
                    </a:lnTo>
                    <a:lnTo>
                      <a:pt x="0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17" name="Freeform 62">
                <a:extLst>
                  <a:ext uri="{FF2B5EF4-FFF2-40B4-BE49-F238E27FC236}">
                    <a16:creationId xmlns:a16="http://schemas.microsoft.com/office/drawing/2014/main" id="{D59DEB6A-BABC-3A15-3518-E7A645D0FD0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51" y="1877"/>
                <a:ext cx="6" cy="64"/>
              </a:xfrm>
              <a:custGeom>
                <a:avLst/>
                <a:gdLst>
                  <a:gd name="T0" fmla="*/ 4 w 18"/>
                  <a:gd name="T1" fmla="*/ 0 h 191"/>
                  <a:gd name="T2" fmla="*/ 4 w 18"/>
                  <a:gd name="T3" fmla="*/ 0 h 191"/>
                  <a:gd name="T4" fmla="*/ 0 w 18"/>
                  <a:gd name="T5" fmla="*/ 3 h 191"/>
                  <a:gd name="T6" fmla="*/ 2 w 18"/>
                  <a:gd name="T7" fmla="*/ 42 h 191"/>
                  <a:gd name="T8" fmla="*/ 2 w 18"/>
                  <a:gd name="T9" fmla="*/ 42 h 191"/>
                  <a:gd name="T10" fmla="*/ 8 w 18"/>
                  <a:gd name="T11" fmla="*/ 58 h 191"/>
                  <a:gd name="T12" fmla="*/ 11 w 18"/>
                  <a:gd name="T13" fmla="*/ 76 h 191"/>
                  <a:gd name="T14" fmla="*/ 14 w 18"/>
                  <a:gd name="T15" fmla="*/ 94 h 191"/>
                  <a:gd name="T16" fmla="*/ 14 w 18"/>
                  <a:gd name="T17" fmla="*/ 113 h 191"/>
                  <a:gd name="T18" fmla="*/ 11 w 18"/>
                  <a:gd name="T19" fmla="*/ 150 h 191"/>
                  <a:gd name="T20" fmla="*/ 10 w 18"/>
                  <a:gd name="T21" fmla="*/ 188 h 191"/>
                  <a:gd name="T22" fmla="*/ 15 w 18"/>
                  <a:gd name="T23" fmla="*/ 179 h 191"/>
                  <a:gd name="T24" fmla="*/ 15 w 18"/>
                  <a:gd name="T25" fmla="*/ 179 h 191"/>
                  <a:gd name="T26" fmla="*/ 15 w 18"/>
                  <a:gd name="T27" fmla="*/ 179 h 191"/>
                  <a:gd name="T28" fmla="*/ 15 w 18"/>
                  <a:gd name="T29" fmla="*/ 191 h 191"/>
                  <a:gd name="T30" fmla="*/ 15 w 18"/>
                  <a:gd name="T31" fmla="*/ 191 h 191"/>
                  <a:gd name="T32" fmla="*/ 15 w 18"/>
                  <a:gd name="T33" fmla="*/ 184 h 191"/>
                  <a:gd name="T34" fmla="*/ 15 w 18"/>
                  <a:gd name="T35" fmla="*/ 184 h 191"/>
                  <a:gd name="T36" fmla="*/ 17 w 18"/>
                  <a:gd name="T37" fmla="*/ 148 h 191"/>
                  <a:gd name="T38" fmla="*/ 18 w 18"/>
                  <a:gd name="T39" fmla="*/ 113 h 191"/>
                  <a:gd name="T40" fmla="*/ 17 w 18"/>
                  <a:gd name="T41" fmla="*/ 96 h 191"/>
                  <a:gd name="T42" fmla="*/ 16 w 18"/>
                  <a:gd name="T43" fmla="*/ 79 h 191"/>
                  <a:gd name="T44" fmla="*/ 13 w 18"/>
                  <a:gd name="T45" fmla="*/ 62 h 191"/>
                  <a:gd name="T46" fmla="*/ 7 w 18"/>
                  <a:gd name="T47" fmla="*/ 47 h 191"/>
                  <a:gd name="T48" fmla="*/ 4 w 18"/>
                  <a:gd name="T49" fmla="*/ 0 h 1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18" h="191">
                    <a:moveTo>
                      <a:pt x="4" y="0"/>
                    </a:moveTo>
                    <a:lnTo>
                      <a:pt x="4" y="0"/>
                    </a:lnTo>
                    <a:lnTo>
                      <a:pt x="0" y="3"/>
                    </a:lnTo>
                    <a:lnTo>
                      <a:pt x="2" y="42"/>
                    </a:lnTo>
                    <a:lnTo>
                      <a:pt x="2" y="42"/>
                    </a:lnTo>
                    <a:lnTo>
                      <a:pt x="8" y="58"/>
                    </a:lnTo>
                    <a:lnTo>
                      <a:pt x="11" y="76"/>
                    </a:lnTo>
                    <a:lnTo>
                      <a:pt x="14" y="94"/>
                    </a:lnTo>
                    <a:lnTo>
                      <a:pt x="14" y="113"/>
                    </a:lnTo>
                    <a:lnTo>
                      <a:pt x="11" y="150"/>
                    </a:lnTo>
                    <a:lnTo>
                      <a:pt x="10" y="188"/>
                    </a:lnTo>
                    <a:lnTo>
                      <a:pt x="15" y="179"/>
                    </a:lnTo>
                    <a:lnTo>
                      <a:pt x="15" y="179"/>
                    </a:lnTo>
                    <a:lnTo>
                      <a:pt x="15" y="179"/>
                    </a:lnTo>
                    <a:lnTo>
                      <a:pt x="15" y="191"/>
                    </a:lnTo>
                    <a:lnTo>
                      <a:pt x="15" y="191"/>
                    </a:lnTo>
                    <a:lnTo>
                      <a:pt x="15" y="184"/>
                    </a:lnTo>
                    <a:lnTo>
                      <a:pt x="15" y="184"/>
                    </a:lnTo>
                    <a:lnTo>
                      <a:pt x="17" y="148"/>
                    </a:lnTo>
                    <a:lnTo>
                      <a:pt x="18" y="113"/>
                    </a:lnTo>
                    <a:lnTo>
                      <a:pt x="17" y="96"/>
                    </a:lnTo>
                    <a:lnTo>
                      <a:pt x="16" y="79"/>
                    </a:lnTo>
                    <a:lnTo>
                      <a:pt x="13" y="62"/>
                    </a:lnTo>
                    <a:lnTo>
                      <a:pt x="7" y="47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66778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18" name="Freeform 63">
                <a:extLst>
                  <a:ext uri="{FF2B5EF4-FFF2-40B4-BE49-F238E27FC236}">
                    <a16:creationId xmlns:a16="http://schemas.microsoft.com/office/drawing/2014/main" id="{82BEA088-0C2F-4516-0C5F-6796F7BC944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51" y="1877"/>
                <a:ext cx="6" cy="64"/>
              </a:xfrm>
              <a:custGeom>
                <a:avLst/>
                <a:gdLst>
                  <a:gd name="T0" fmla="*/ 4 w 18"/>
                  <a:gd name="T1" fmla="*/ 0 h 191"/>
                  <a:gd name="T2" fmla="*/ 4 w 18"/>
                  <a:gd name="T3" fmla="*/ 0 h 191"/>
                  <a:gd name="T4" fmla="*/ 0 w 18"/>
                  <a:gd name="T5" fmla="*/ 3 h 191"/>
                  <a:gd name="T6" fmla="*/ 2 w 18"/>
                  <a:gd name="T7" fmla="*/ 42 h 191"/>
                  <a:gd name="T8" fmla="*/ 2 w 18"/>
                  <a:gd name="T9" fmla="*/ 42 h 191"/>
                  <a:gd name="T10" fmla="*/ 8 w 18"/>
                  <a:gd name="T11" fmla="*/ 58 h 191"/>
                  <a:gd name="T12" fmla="*/ 11 w 18"/>
                  <a:gd name="T13" fmla="*/ 76 h 191"/>
                  <a:gd name="T14" fmla="*/ 14 w 18"/>
                  <a:gd name="T15" fmla="*/ 94 h 191"/>
                  <a:gd name="T16" fmla="*/ 14 w 18"/>
                  <a:gd name="T17" fmla="*/ 113 h 191"/>
                  <a:gd name="T18" fmla="*/ 11 w 18"/>
                  <a:gd name="T19" fmla="*/ 150 h 191"/>
                  <a:gd name="T20" fmla="*/ 10 w 18"/>
                  <a:gd name="T21" fmla="*/ 188 h 191"/>
                  <a:gd name="T22" fmla="*/ 15 w 18"/>
                  <a:gd name="T23" fmla="*/ 179 h 191"/>
                  <a:gd name="T24" fmla="*/ 15 w 18"/>
                  <a:gd name="T25" fmla="*/ 179 h 191"/>
                  <a:gd name="T26" fmla="*/ 15 w 18"/>
                  <a:gd name="T27" fmla="*/ 179 h 191"/>
                  <a:gd name="T28" fmla="*/ 15 w 18"/>
                  <a:gd name="T29" fmla="*/ 191 h 191"/>
                  <a:gd name="T30" fmla="*/ 15 w 18"/>
                  <a:gd name="T31" fmla="*/ 191 h 191"/>
                  <a:gd name="T32" fmla="*/ 15 w 18"/>
                  <a:gd name="T33" fmla="*/ 184 h 191"/>
                  <a:gd name="T34" fmla="*/ 15 w 18"/>
                  <a:gd name="T35" fmla="*/ 184 h 191"/>
                  <a:gd name="T36" fmla="*/ 17 w 18"/>
                  <a:gd name="T37" fmla="*/ 148 h 191"/>
                  <a:gd name="T38" fmla="*/ 18 w 18"/>
                  <a:gd name="T39" fmla="*/ 113 h 191"/>
                  <a:gd name="T40" fmla="*/ 17 w 18"/>
                  <a:gd name="T41" fmla="*/ 96 h 191"/>
                  <a:gd name="T42" fmla="*/ 16 w 18"/>
                  <a:gd name="T43" fmla="*/ 79 h 191"/>
                  <a:gd name="T44" fmla="*/ 13 w 18"/>
                  <a:gd name="T45" fmla="*/ 62 h 191"/>
                  <a:gd name="T46" fmla="*/ 7 w 18"/>
                  <a:gd name="T47" fmla="*/ 47 h 191"/>
                  <a:gd name="T48" fmla="*/ 4 w 18"/>
                  <a:gd name="T49" fmla="*/ 0 h 1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18" h="191">
                    <a:moveTo>
                      <a:pt x="4" y="0"/>
                    </a:moveTo>
                    <a:lnTo>
                      <a:pt x="4" y="0"/>
                    </a:lnTo>
                    <a:lnTo>
                      <a:pt x="0" y="3"/>
                    </a:lnTo>
                    <a:lnTo>
                      <a:pt x="2" y="42"/>
                    </a:lnTo>
                    <a:lnTo>
                      <a:pt x="2" y="42"/>
                    </a:lnTo>
                    <a:lnTo>
                      <a:pt x="8" y="58"/>
                    </a:lnTo>
                    <a:lnTo>
                      <a:pt x="11" y="76"/>
                    </a:lnTo>
                    <a:lnTo>
                      <a:pt x="14" y="94"/>
                    </a:lnTo>
                    <a:lnTo>
                      <a:pt x="14" y="113"/>
                    </a:lnTo>
                    <a:lnTo>
                      <a:pt x="11" y="150"/>
                    </a:lnTo>
                    <a:lnTo>
                      <a:pt x="10" y="188"/>
                    </a:lnTo>
                    <a:lnTo>
                      <a:pt x="15" y="179"/>
                    </a:lnTo>
                    <a:lnTo>
                      <a:pt x="15" y="179"/>
                    </a:lnTo>
                    <a:lnTo>
                      <a:pt x="15" y="179"/>
                    </a:lnTo>
                    <a:lnTo>
                      <a:pt x="15" y="191"/>
                    </a:lnTo>
                    <a:lnTo>
                      <a:pt x="15" y="191"/>
                    </a:lnTo>
                    <a:lnTo>
                      <a:pt x="15" y="184"/>
                    </a:lnTo>
                    <a:lnTo>
                      <a:pt x="15" y="184"/>
                    </a:lnTo>
                    <a:lnTo>
                      <a:pt x="17" y="148"/>
                    </a:lnTo>
                    <a:lnTo>
                      <a:pt x="18" y="113"/>
                    </a:lnTo>
                    <a:lnTo>
                      <a:pt x="17" y="96"/>
                    </a:lnTo>
                    <a:lnTo>
                      <a:pt x="16" y="79"/>
                    </a:lnTo>
                    <a:lnTo>
                      <a:pt x="13" y="62"/>
                    </a:lnTo>
                    <a:lnTo>
                      <a:pt x="7" y="47"/>
                    </a:lnTo>
                    <a:lnTo>
                      <a:pt x="4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19" name="Freeform 64">
                <a:extLst>
                  <a:ext uri="{FF2B5EF4-FFF2-40B4-BE49-F238E27FC236}">
                    <a16:creationId xmlns:a16="http://schemas.microsoft.com/office/drawing/2014/main" id="{4F7AAC63-6A7C-6DDF-543F-E49148C2A55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52" y="1869"/>
                <a:ext cx="136" cy="109"/>
              </a:xfrm>
              <a:custGeom>
                <a:avLst/>
                <a:gdLst>
                  <a:gd name="T0" fmla="*/ 0 w 409"/>
                  <a:gd name="T1" fmla="*/ 0 h 327"/>
                  <a:gd name="T2" fmla="*/ 1 w 409"/>
                  <a:gd name="T3" fmla="*/ 23 h 327"/>
                  <a:gd name="T4" fmla="*/ 4 w 409"/>
                  <a:gd name="T5" fmla="*/ 70 h 327"/>
                  <a:gd name="T6" fmla="*/ 4 w 409"/>
                  <a:gd name="T7" fmla="*/ 70 h 327"/>
                  <a:gd name="T8" fmla="*/ 10 w 409"/>
                  <a:gd name="T9" fmla="*/ 85 h 327"/>
                  <a:gd name="T10" fmla="*/ 13 w 409"/>
                  <a:gd name="T11" fmla="*/ 102 h 327"/>
                  <a:gd name="T12" fmla="*/ 14 w 409"/>
                  <a:gd name="T13" fmla="*/ 119 h 327"/>
                  <a:gd name="T14" fmla="*/ 15 w 409"/>
                  <a:gd name="T15" fmla="*/ 136 h 327"/>
                  <a:gd name="T16" fmla="*/ 14 w 409"/>
                  <a:gd name="T17" fmla="*/ 171 h 327"/>
                  <a:gd name="T18" fmla="*/ 12 w 409"/>
                  <a:gd name="T19" fmla="*/ 207 h 327"/>
                  <a:gd name="T20" fmla="*/ 12 w 409"/>
                  <a:gd name="T21" fmla="*/ 207 h 327"/>
                  <a:gd name="T22" fmla="*/ 12 w 409"/>
                  <a:gd name="T23" fmla="*/ 214 h 327"/>
                  <a:gd name="T24" fmla="*/ 12 w 409"/>
                  <a:gd name="T25" fmla="*/ 214 h 327"/>
                  <a:gd name="T26" fmla="*/ 13 w 409"/>
                  <a:gd name="T27" fmla="*/ 236 h 327"/>
                  <a:gd name="T28" fmla="*/ 14 w 409"/>
                  <a:gd name="T29" fmla="*/ 247 h 327"/>
                  <a:gd name="T30" fmla="*/ 16 w 409"/>
                  <a:gd name="T31" fmla="*/ 257 h 327"/>
                  <a:gd name="T32" fmla="*/ 16 w 409"/>
                  <a:gd name="T33" fmla="*/ 257 h 327"/>
                  <a:gd name="T34" fmla="*/ 20 w 409"/>
                  <a:gd name="T35" fmla="*/ 270 h 327"/>
                  <a:gd name="T36" fmla="*/ 35 w 409"/>
                  <a:gd name="T37" fmla="*/ 278 h 327"/>
                  <a:gd name="T38" fmla="*/ 35 w 409"/>
                  <a:gd name="T39" fmla="*/ 278 h 327"/>
                  <a:gd name="T40" fmla="*/ 55 w 409"/>
                  <a:gd name="T41" fmla="*/ 290 h 327"/>
                  <a:gd name="T42" fmla="*/ 76 w 409"/>
                  <a:gd name="T43" fmla="*/ 300 h 327"/>
                  <a:gd name="T44" fmla="*/ 97 w 409"/>
                  <a:gd name="T45" fmla="*/ 308 h 327"/>
                  <a:gd name="T46" fmla="*/ 119 w 409"/>
                  <a:gd name="T47" fmla="*/ 315 h 327"/>
                  <a:gd name="T48" fmla="*/ 141 w 409"/>
                  <a:gd name="T49" fmla="*/ 321 h 327"/>
                  <a:gd name="T50" fmla="*/ 163 w 409"/>
                  <a:gd name="T51" fmla="*/ 325 h 327"/>
                  <a:gd name="T52" fmla="*/ 185 w 409"/>
                  <a:gd name="T53" fmla="*/ 326 h 327"/>
                  <a:gd name="T54" fmla="*/ 208 w 409"/>
                  <a:gd name="T55" fmla="*/ 327 h 327"/>
                  <a:gd name="T56" fmla="*/ 208 w 409"/>
                  <a:gd name="T57" fmla="*/ 327 h 327"/>
                  <a:gd name="T58" fmla="*/ 230 w 409"/>
                  <a:gd name="T59" fmla="*/ 326 h 327"/>
                  <a:gd name="T60" fmla="*/ 251 w 409"/>
                  <a:gd name="T61" fmla="*/ 325 h 327"/>
                  <a:gd name="T62" fmla="*/ 273 w 409"/>
                  <a:gd name="T63" fmla="*/ 322 h 327"/>
                  <a:gd name="T64" fmla="*/ 295 w 409"/>
                  <a:gd name="T65" fmla="*/ 318 h 327"/>
                  <a:gd name="T66" fmla="*/ 316 w 409"/>
                  <a:gd name="T67" fmla="*/ 313 h 327"/>
                  <a:gd name="T68" fmla="*/ 338 w 409"/>
                  <a:gd name="T69" fmla="*/ 308 h 327"/>
                  <a:gd name="T70" fmla="*/ 358 w 409"/>
                  <a:gd name="T71" fmla="*/ 302 h 327"/>
                  <a:gd name="T72" fmla="*/ 379 w 409"/>
                  <a:gd name="T73" fmla="*/ 295 h 327"/>
                  <a:gd name="T74" fmla="*/ 409 w 409"/>
                  <a:gd name="T75" fmla="*/ 271 h 327"/>
                  <a:gd name="T76" fmla="*/ 409 w 409"/>
                  <a:gd name="T77" fmla="*/ 271 h 327"/>
                  <a:gd name="T78" fmla="*/ 386 w 409"/>
                  <a:gd name="T79" fmla="*/ 273 h 327"/>
                  <a:gd name="T80" fmla="*/ 386 w 409"/>
                  <a:gd name="T81" fmla="*/ 273 h 327"/>
                  <a:gd name="T82" fmla="*/ 349 w 409"/>
                  <a:gd name="T83" fmla="*/ 278 h 327"/>
                  <a:gd name="T84" fmla="*/ 329 w 409"/>
                  <a:gd name="T85" fmla="*/ 279 h 327"/>
                  <a:gd name="T86" fmla="*/ 310 w 409"/>
                  <a:gd name="T87" fmla="*/ 279 h 327"/>
                  <a:gd name="T88" fmla="*/ 310 w 409"/>
                  <a:gd name="T89" fmla="*/ 279 h 327"/>
                  <a:gd name="T90" fmla="*/ 292 w 409"/>
                  <a:gd name="T91" fmla="*/ 279 h 327"/>
                  <a:gd name="T92" fmla="*/ 273 w 409"/>
                  <a:gd name="T93" fmla="*/ 277 h 327"/>
                  <a:gd name="T94" fmla="*/ 255 w 409"/>
                  <a:gd name="T95" fmla="*/ 275 h 327"/>
                  <a:gd name="T96" fmla="*/ 236 w 409"/>
                  <a:gd name="T97" fmla="*/ 271 h 327"/>
                  <a:gd name="T98" fmla="*/ 219 w 409"/>
                  <a:gd name="T99" fmla="*/ 265 h 327"/>
                  <a:gd name="T100" fmla="*/ 201 w 409"/>
                  <a:gd name="T101" fmla="*/ 257 h 327"/>
                  <a:gd name="T102" fmla="*/ 185 w 409"/>
                  <a:gd name="T103" fmla="*/ 248 h 327"/>
                  <a:gd name="T104" fmla="*/ 169 w 409"/>
                  <a:gd name="T105" fmla="*/ 236 h 327"/>
                  <a:gd name="T106" fmla="*/ 169 w 409"/>
                  <a:gd name="T107" fmla="*/ 236 h 327"/>
                  <a:gd name="T108" fmla="*/ 157 w 409"/>
                  <a:gd name="T109" fmla="*/ 227 h 327"/>
                  <a:gd name="T110" fmla="*/ 144 w 409"/>
                  <a:gd name="T111" fmla="*/ 215 h 327"/>
                  <a:gd name="T112" fmla="*/ 133 w 409"/>
                  <a:gd name="T113" fmla="*/ 202 h 327"/>
                  <a:gd name="T114" fmla="*/ 121 w 409"/>
                  <a:gd name="T115" fmla="*/ 188 h 327"/>
                  <a:gd name="T116" fmla="*/ 98 w 409"/>
                  <a:gd name="T117" fmla="*/ 158 h 327"/>
                  <a:gd name="T118" fmla="*/ 76 w 409"/>
                  <a:gd name="T119" fmla="*/ 126 h 327"/>
                  <a:gd name="T120" fmla="*/ 55 w 409"/>
                  <a:gd name="T121" fmla="*/ 93 h 327"/>
                  <a:gd name="T122" fmla="*/ 35 w 409"/>
                  <a:gd name="T123" fmla="*/ 59 h 327"/>
                  <a:gd name="T124" fmla="*/ 0 w 409"/>
                  <a:gd name="T125" fmla="*/ 0 h 3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409" h="327">
                    <a:moveTo>
                      <a:pt x="0" y="0"/>
                    </a:moveTo>
                    <a:lnTo>
                      <a:pt x="1" y="23"/>
                    </a:lnTo>
                    <a:lnTo>
                      <a:pt x="4" y="70"/>
                    </a:lnTo>
                    <a:lnTo>
                      <a:pt x="4" y="70"/>
                    </a:lnTo>
                    <a:lnTo>
                      <a:pt x="10" y="85"/>
                    </a:lnTo>
                    <a:lnTo>
                      <a:pt x="13" y="102"/>
                    </a:lnTo>
                    <a:lnTo>
                      <a:pt x="14" y="119"/>
                    </a:lnTo>
                    <a:lnTo>
                      <a:pt x="15" y="136"/>
                    </a:lnTo>
                    <a:lnTo>
                      <a:pt x="14" y="171"/>
                    </a:lnTo>
                    <a:lnTo>
                      <a:pt x="12" y="207"/>
                    </a:lnTo>
                    <a:lnTo>
                      <a:pt x="12" y="207"/>
                    </a:lnTo>
                    <a:lnTo>
                      <a:pt x="12" y="214"/>
                    </a:lnTo>
                    <a:lnTo>
                      <a:pt x="12" y="214"/>
                    </a:lnTo>
                    <a:lnTo>
                      <a:pt x="13" y="236"/>
                    </a:lnTo>
                    <a:lnTo>
                      <a:pt x="14" y="247"/>
                    </a:lnTo>
                    <a:lnTo>
                      <a:pt x="16" y="257"/>
                    </a:lnTo>
                    <a:lnTo>
                      <a:pt x="16" y="257"/>
                    </a:lnTo>
                    <a:lnTo>
                      <a:pt x="20" y="270"/>
                    </a:lnTo>
                    <a:lnTo>
                      <a:pt x="35" y="278"/>
                    </a:lnTo>
                    <a:lnTo>
                      <a:pt x="35" y="278"/>
                    </a:lnTo>
                    <a:lnTo>
                      <a:pt x="55" y="290"/>
                    </a:lnTo>
                    <a:lnTo>
                      <a:pt x="76" y="300"/>
                    </a:lnTo>
                    <a:lnTo>
                      <a:pt x="97" y="308"/>
                    </a:lnTo>
                    <a:lnTo>
                      <a:pt x="119" y="315"/>
                    </a:lnTo>
                    <a:lnTo>
                      <a:pt x="141" y="321"/>
                    </a:lnTo>
                    <a:lnTo>
                      <a:pt x="163" y="325"/>
                    </a:lnTo>
                    <a:lnTo>
                      <a:pt x="185" y="326"/>
                    </a:lnTo>
                    <a:lnTo>
                      <a:pt x="208" y="327"/>
                    </a:lnTo>
                    <a:lnTo>
                      <a:pt x="208" y="327"/>
                    </a:lnTo>
                    <a:lnTo>
                      <a:pt x="230" y="326"/>
                    </a:lnTo>
                    <a:lnTo>
                      <a:pt x="251" y="325"/>
                    </a:lnTo>
                    <a:lnTo>
                      <a:pt x="273" y="322"/>
                    </a:lnTo>
                    <a:lnTo>
                      <a:pt x="295" y="318"/>
                    </a:lnTo>
                    <a:lnTo>
                      <a:pt x="316" y="313"/>
                    </a:lnTo>
                    <a:lnTo>
                      <a:pt x="338" y="308"/>
                    </a:lnTo>
                    <a:lnTo>
                      <a:pt x="358" y="302"/>
                    </a:lnTo>
                    <a:lnTo>
                      <a:pt x="379" y="295"/>
                    </a:lnTo>
                    <a:lnTo>
                      <a:pt x="409" y="271"/>
                    </a:lnTo>
                    <a:lnTo>
                      <a:pt x="409" y="271"/>
                    </a:lnTo>
                    <a:lnTo>
                      <a:pt x="386" y="273"/>
                    </a:lnTo>
                    <a:lnTo>
                      <a:pt x="386" y="273"/>
                    </a:lnTo>
                    <a:lnTo>
                      <a:pt x="349" y="278"/>
                    </a:lnTo>
                    <a:lnTo>
                      <a:pt x="329" y="279"/>
                    </a:lnTo>
                    <a:lnTo>
                      <a:pt x="310" y="279"/>
                    </a:lnTo>
                    <a:lnTo>
                      <a:pt x="310" y="279"/>
                    </a:lnTo>
                    <a:lnTo>
                      <a:pt x="292" y="279"/>
                    </a:lnTo>
                    <a:lnTo>
                      <a:pt x="273" y="277"/>
                    </a:lnTo>
                    <a:lnTo>
                      <a:pt x="255" y="275"/>
                    </a:lnTo>
                    <a:lnTo>
                      <a:pt x="236" y="271"/>
                    </a:lnTo>
                    <a:lnTo>
                      <a:pt x="219" y="265"/>
                    </a:lnTo>
                    <a:lnTo>
                      <a:pt x="201" y="257"/>
                    </a:lnTo>
                    <a:lnTo>
                      <a:pt x="185" y="248"/>
                    </a:lnTo>
                    <a:lnTo>
                      <a:pt x="169" y="236"/>
                    </a:lnTo>
                    <a:lnTo>
                      <a:pt x="169" y="236"/>
                    </a:lnTo>
                    <a:lnTo>
                      <a:pt x="157" y="227"/>
                    </a:lnTo>
                    <a:lnTo>
                      <a:pt x="144" y="215"/>
                    </a:lnTo>
                    <a:lnTo>
                      <a:pt x="133" y="202"/>
                    </a:lnTo>
                    <a:lnTo>
                      <a:pt x="121" y="188"/>
                    </a:lnTo>
                    <a:lnTo>
                      <a:pt x="98" y="158"/>
                    </a:lnTo>
                    <a:lnTo>
                      <a:pt x="76" y="126"/>
                    </a:lnTo>
                    <a:lnTo>
                      <a:pt x="55" y="93"/>
                    </a:lnTo>
                    <a:lnTo>
                      <a:pt x="35" y="5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DCC5B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20" name="Freeform 65">
                <a:extLst>
                  <a:ext uri="{FF2B5EF4-FFF2-40B4-BE49-F238E27FC236}">
                    <a16:creationId xmlns:a16="http://schemas.microsoft.com/office/drawing/2014/main" id="{98B1C2CB-497E-05E6-F904-28FA7855084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52" y="1869"/>
                <a:ext cx="136" cy="109"/>
              </a:xfrm>
              <a:custGeom>
                <a:avLst/>
                <a:gdLst>
                  <a:gd name="T0" fmla="*/ 0 w 409"/>
                  <a:gd name="T1" fmla="*/ 0 h 327"/>
                  <a:gd name="T2" fmla="*/ 1 w 409"/>
                  <a:gd name="T3" fmla="*/ 23 h 327"/>
                  <a:gd name="T4" fmla="*/ 4 w 409"/>
                  <a:gd name="T5" fmla="*/ 70 h 327"/>
                  <a:gd name="T6" fmla="*/ 4 w 409"/>
                  <a:gd name="T7" fmla="*/ 70 h 327"/>
                  <a:gd name="T8" fmla="*/ 10 w 409"/>
                  <a:gd name="T9" fmla="*/ 85 h 327"/>
                  <a:gd name="T10" fmla="*/ 13 w 409"/>
                  <a:gd name="T11" fmla="*/ 102 h 327"/>
                  <a:gd name="T12" fmla="*/ 14 w 409"/>
                  <a:gd name="T13" fmla="*/ 119 h 327"/>
                  <a:gd name="T14" fmla="*/ 15 w 409"/>
                  <a:gd name="T15" fmla="*/ 136 h 327"/>
                  <a:gd name="T16" fmla="*/ 14 w 409"/>
                  <a:gd name="T17" fmla="*/ 171 h 327"/>
                  <a:gd name="T18" fmla="*/ 12 w 409"/>
                  <a:gd name="T19" fmla="*/ 207 h 327"/>
                  <a:gd name="T20" fmla="*/ 12 w 409"/>
                  <a:gd name="T21" fmla="*/ 207 h 327"/>
                  <a:gd name="T22" fmla="*/ 12 w 409"/>
                  <a:gd name="T23" fmla="*/ 214 h 327"/>
                  <a:gd name="T24" fmla="*/ 12 w 409"/>
                  <a:gd name="T25" fmla="*/ 214 h 327"/>
                  <a:gd name="T26" fmla="*/ 13 w 409"/>
                  <a:gd name="T27" fmla="*/ 236 h 327"/>
                  <a:gd name="T28" fmla="*/ 14 w 409"/>
                  <a:gd name="T29" fmla="*/ 247 h 327"/>
                  <a:gd name="T30" fmla="*/ 16 w 409"/>
                  <a:gd name="T31" fmla="*/ 257 h 327"/>
                  <a:gd name="T32" fmla="*/ 16 w 409"/>
                  <a:gd name="T33" fmla="*/ 257 h 327"/>
                  <a:gd name="T34" fmla="*/ 20 w 409"/>
                  <a:gd name="T35" fmla="*/ 270 h 327"/>
                  <a:gd name="T36" fmla="*/ 35 w 409"/>
                  <a:gd name="T37" fmla="*/ 278 h 327"/>
                  <a:gd name="T38" fmla="*/ 35 w 409"/>
                  <a:gd name="T39" fmla="*/ 278 h 327"/>
                  <a:gd name="T40" fmla="*/ 55 w 409"/>
                  <a:gd name="T41" fmla="*/ 290 h 327"/>
                  <a:gd name="T42" fmla="*/ 76 w 409"/>
                  <a:gd name="T43" fmla="*/ 300 h 327"/>
                  <a:gd name="T44" fmla="*/ 97 w 409"/>
                  <a:gd name="T45" fmla="*/ 308 h 327"/>
                  <a:gd name="T46" fmla="*/ 119 w 409"/>
                  <a:gd name="T47" fmla="*/ 315 h 327"/>
                  <a:gd name="T48" fmla="*/ 141 w 409"/>
                  <a:gd name="T49" fmla="*/ 321 h 327"/>
                  <a:gd name="T50" fmla="*/ 163 w 409"/>
                  <a:gd name="T51" fmla="*/ 325 h 327"/>
                  <a:gd name="T52" fmla="*/ 185 w 409"/>
                  <a:gd name="T53" fmla="*/ 326 h 327"/>
                  <a:gd name="T54" fmla="*/ 208 w 409"/>
                  <a:gd name="T55" fmla="*/ 327 h 327"/>
                  <a:gd name="T56" fmla="*/ 208 w 409"/>
                  <a:gd name="T57" fmla="*/ 327 h 327"/>
                  <a:gd name="T58" fmla="*/ 230 w 409"/>
                  <a:gd name="T59" fmla="*/ 326 h 327"/>
                  <a:gd name="T60" fmla="*/ 251 w 409"/>
                  <a:gd name="T61" fmla="*/ 325 h 327"/>
                  <a:gd name="T62" fmla="*/ 273 w 409"/>
                  <a:gd name="T63" fmla="*/ 322 h 327"/>
                  <a:gd name="T64" fmla="*/ 295 w 409"/>
                  <a:gd name="T65" fmla="*/ 318 h 327"/>
                  <a:gd name="T66" fmla="*/ 316 w 409"/>
                  <a:gd name="T67" fmla="*/ 313 h 327"/>
                  <a:gd name="T68" fmla="*/ 338 w 409"/>
                  <a:gd name="T69" fmla="*/ 308 h 327"/>
                  <a:gd name="T70" fmla="*/ 358 w 409"/>
                  <a:gd name="T71" fmla="*/ 302 h 327"/>
                  <a:gd name="T72" fmla="*/ 379 w 409"/>
                  <a:gd name="T73" fmla="*/ 295 h 327"/>
                  <a:gd name="T74" fmla="*/ 409 w 409"/>
                  <a:gd name="T75" fmla="*/ 271 h 327"/>
                  <a:gd name="T76" fmla="*/ 409 w 409"/>
                  <a:gd name="T77" fmla="*/ 271 h 327"/>
                  <a:gd name="T78" fmla="*/ 386 w 409"/>
                  <a:gd name="T79" fmla="*/ 273 h 327"/>
                  <a:gd name="T80" fmla="*/ 386 w 409"/>
                  <a:gd name="T81" fmla="*/ 273 h 327"/>
                  <a:gd name="T82" fmla="*/ 349 w 409"/>
                  <a:gd name="T83" fmla="*/ 278 h 327"/>
                  <a:gd name="T84" fmla="*/ 329 w 409"/>
                  <a:gd name="T85" fmla="*/ 279 h 327"/>
                  <a:gd name="T86" fmla="*/ 310 w 409"/>
                  <a:gd name="T87" fmla="*/ 279 h 327"/>
                  <a:gd name="T88" fmla="*/ 310 w 409"/>
                  <a:gd name="T89" fmla="*/ 279 h 327"/>
                  <a:gd name="T90" fmla="*/ 292 w 409"/>
                  <a:gd name="T91" fmla="*/ 279 h 327"/>
                  <a:gd name="T92" fmla="*/ 273 w 409"/>
                  <a:gd name="T93" fmla="*/ 277 h 327"/>
                  <a:gd name="T94" fmla="*/ 255 w 409"/>
                  <a:gd name="T95" fmla="*/ 275 h 327"/>
                  <a:gd name="T96" fmla="*/ 236 w 409"/>
                  <a:gd name="T97" fmla="*/ 271 h 327"/>
                  <a:gd name="T98" fmla="*/ 219 w 409"/>
                  <a:gd name="T99" fmla="*/ 265 h 327"/>
                  <a:gd name="T100" fmla="*/ 201 w 409"/>
                  <a:gd name="T101" fmla="*/ 257 h 327"/>
                  <a:gd name="T102" fmla="*/ 185 w 409"/>
                  <a:gd name="T103" fmla="*/ 248 h 327"/>
                  <a:gd name="T104" fmla="*/ 169 w 409"/>
                  <a:gd name="T105" fmla="*/ 236 h 327"/>
                  <a:gd name="T106" fmla="*/ 169 w 409"/>
                  <a:gd name="T107" fmla="*/ 236 h 327"/>
                  <a:gd name="T108" fmla="*/ 157 w 409"/>
                  <a:gd name="T109" fmla="*/ 227 h 327"/>
                  <a:gd name="T110" fmla="*/ 144 w 409"/>
                  <a:gd name="T111" fmla="*/ 215 h 327"/>
                  <a:gd name="T112" fmla="*/ 133 w 409"/>
                  <a:gd name="T113" fmla="*/ 202 h 327"/>
                  <a:gd name="T114" fmla="*/ 121 w 409"/>
                  <a:gd name="T115" fmla="*/ 188 h 327"/>
                  <a:gd name="T116" fmla="*/ 98 w 409"/>
                  <a:gd name="T117" fmla="*/ 158 h 327"/>
                  <a:gd name="T118" fmla="*/ 76 w 409"/>
                  <a:gd name="T119" fmla="*/ 126 h 327"/>
                  <a:gd name="T120" fmla="*/ 55 w 409"/>
                  <a:gd name="T121" fmla="*/ 93 h 327"/>
                  <a:gd name="T122" fmla="*/ 35 w 409"/>
                  <a:gd name="T123" fmla="*/ 59 h 327"/>
                  <a:gd name="T124" fmla="*/ 0 w 409"/>
                  <a:gd name="T125" fmla="*/ 0 h 3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409" h="327">
                    <a:moveTo>
                      <a:pt x="0" y="0"/>
                    </a:moveTo>
                    <a:lnTo>
                      <a:pt x="1" y="23"/>
                    </a:lnTo>
                    <a:lnTo>
                      <a:pt x="4" y="70"/>
                    </a:lnTo>
                    <a:lnTo>
                      <a:pt x="4" y="70"/>
                    </a:lnTo>
                    <a:lnTo>
                      <a:pt x="10" y="85"/>
                    </a:lnTo>
                    <a:lnTo>
                      <a:pt x="13" y="102"/>
                    </a:lnTo>
                    <a:lnTo>
                      <a:pt x="14" y="119"/>
                    </a:lnTo>
                    <a:lnTo>
                      <a:pt x="15" y="136"/>
                    </a:lnTo>
                    <a:lnTo>
                      <a:pt x="14" y="171"/>
                    </a:lnTo>
                    <a:lnTo>
                      <a:pt x="12" y="207"/>
                    </a:lnTo>
                    <a:lnTo>
                      <a:pt x="12" y="207"/>
                    </a:lnTo>
                    <a:lnTo>
                      <a:pt x="12" y="214"/>
                    </a:lnTo>
                    <a:lnTo>
                      <a:pt x="12" y="214"/>
                    </a:lnTo>
                    <a:lnTo>
                      <a:pt x="13" y="236"/>
                    </a:lnTo>
                    <a:lnTo>
                      <a:pt x="14" y="247"/>
                    </a:lnTo>
                    <a:lnTo>
                      <a:pt x="16" y="257"/>
                    </a:lnTo>
                    <a:lnTo>
                      <a:pt x="16" y="257"/>
                    </a:lnTo>
                    <a:lnTo>
                      <a:pt x="20" y="270"/>
                    </a:lnTo>
                    <a:lnTo>
                      <a:pt x="35" y="278"/>
                    </a:lnTo>
                    <a:lnTo>
                      <a:pt x="35" y="278"/>
                    </a:lnTo>
                    <a:lnTo>
                      <a:pt x="55" y="290"/>
                    </a:lnTo>
                    <a:lnTo>
                      <a:pt x="76" y="300"/>
                    </a:lnTo>
                    <a:lnTo>
                      <a:pt x="97" y="308"/>
                    </a:lnTo>
                    <a:lnTo>
                      <a:pt x="119" y="315"/>
                    </a:lnTo>
                    <a:lnTo>
                      <a:pt x="141" y="321"/>
                    </a:lnTo>
                    <a:lnTo>
                      <a:pt x="163" y="325"/>
                    </a:lnTo>
                    <a:lnTo>
                      <a:pt x="185" y="326"/>
                    </a:lnTo>
                    <a:lnTo>
                      <a:pt x="208" y="327"/>
                    </a:lnTo>
                    <a:lnTo>
                      <a:pt x="208" y="327"/>
                    </a:lnTo>
                    <a:lnTo>
                      <a:pt x="230" y="326"/>
                    </a:lnTo>
                    <a:lnTo>
                      <a:pt x="251" y="325"/>
                    </a:lnTo>
                    <a:lnTo>
                      <a:pt x="273" y="322"/>
                    </a:lnTo>
                    <a:lnTo>
                      <a:pt x="295" y="318"/>
                    </a:lnTo>
                    <a:lnTo>
                      <a:pt x="316" y="313"/>
                    </a:lnTo>
                    <a:lnTo>
                      <a:pt x="338" y="308"/>
                    </a:lnTo>
                    <a:lnTo>
                      <a:pt x="358" y="302"/>
                    </a:lnTo>
                    <a:lnTo>
                      <a:pt x="379" y="295"/>
                    </a:lnTo>
                    <a:lnTo>
                      <a:pt x="409" y="271"/>
                    </a:lnTo>
                    <a:lnTo>
                      <a:pt x="409" y="271"/>
                    </a:lnTo>
                    <a:lnTo>
                      <a:pt x="386" y="273"/>
                    </a:lnTo>
                    <a:lnTo>
                      <a:pt x="386" y="273"/>
                    </a:lnTo>
                    <a:lnTo>
                      <a:pt x="349" y="278"/>
                    </a:lnTo>
                    <a:lnTo>
                      <a:pt x="329" y="279"/>
                    </a:lnTo>
                    <a:lnTo>
                      <a:pt x="310" y="279"/>
                    </a:lnTo>
                    <a:lnTo>
                      <a:pt x="310" y="279"/>
                    </a:lnTo>
                    <a:lnTo>
                      <a:pt x="292" y="279"/>
                    </a:lnTo>
                    <a:lnTo>
                      <a:pt x="273" y="277"/>
                    </a:lnTo>
                    <a:lnTo>
                      <a:pt x="255" y="275"/>
                    </a:lnTo>
                    <a:lnTo>
                      <a:pt x="236" y="271"/>
                    </a:lnTo>
                    <a:lnTo>
                      <a:pt x="219" y="265"/>
                    </a:lnTo>
                    <a:lnTo>
                      <a:pt x="201" y="257"/>
                    </a:lnTo>
                    <a:lnTo>
                      <a:pt x="185" y="248"/>
                    </a:lnTo>
                    <a:lnTo>
                      <a:pt x="169" y="236"/>
                    </a:lnTo>
                    <a:lnTo>
                      <a:pt x="169" y="236"/>
                    </a:lnTo>
                    <a:lnTo>
                      <a:pt x="157" y="227"/>
                    </a:lnTo>
                    <a:lnTo>
                      <a:pt x="144" y="215"/>
                    </a:lnTo>
                    <a:lnTo>
                      <a:pt x="133" y="202"/>
                    </a:lnTo>
                    <a:lnTo>
                      <a:pt x="121" y="188"/>
                    </a:lnTo>
                    <a:lnTo>
                      <a:pt x="98" y="158"/>
                    </a:lnTo>
                    <a:lnTo>
                      <a:pt x="76" y="126"/>
                    </a:lnTo>
                    <a:lnTo>
                      <a:pt x="55" y="93"/>
                    </a:lnTo>
                    <a:lnTo>
                      <a:pt x="35" y="59"/>
                    </a:lnTo>
                    <a:lnTo>
                      <a:pt x="0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21" name="Freeform 66">
                <a:extLst>
                  <a:ext uri="{FF2B5EF4-FFF2-40B4-BE49-F238E27FC236}">
                    <a16:creationId xmlns:a16="http://schemas.microsoft.com/office/drawing/2014/main" id="{A5CAD40F-974E-14C7-50D7-9F35A3D2823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54" y="1937"/>
                <a:ext cx="4" cy="22"/>
              </a:xfrm>
              <a:custGeom>
                <a:avLst/>
                <a:gdLst>
                  <a:gd name="T0" fmla="*/ 5 w 13"/>
                  <a:gd name="T1" fmla="*/ 0 h 68"/>
                  <a:gd name="T2" fmla="*/ 0 w 13"/>
                  <a:gd name="T3" fmla="*/ 9 h 68"/>
                  <a:gd name="T4" fmla="*/ 0 w 13"/>
                  <a:gd name="T5" fmla="*/ 9 h 68"/>
                  <a:gd name="T6" fmla="*/ 1 w 13"/>
                  <a:gd name="T7" fmla="*/ 32 h 68"/>
                  <a:gd name="T8" fmla="*/ 3 w 13"/>
                  <a:gd name="T9" fmla="*/ 43 h 68"/>
                  <a:gd name="T10" fmla="*/ 5 w 13"/>
                  <a:gd name="T11" fmla="*/ 55 h 68"/>
                  <a:gd name="T12" fmla="*/ 5 w 13"/>
                  <a:gd name="T13" fmla="*/ 55 h 68"/>
                  <a:gd name="T14" fmla="*/ 7 w 13"/>
                  <a:gd name="T15" fmla="*/ 66 h 68"/>
                  <a:gd name="T16" fmla="*/ 13 w 13"/>
                  <a:gd name="T17" fmla="*/ 68 h 68"/>
                  <a:gd name="T18" fmla="*/ 13 w 13"/>
                  <a:gd name="T19" fmla="*/ 68 h 68"/>
                  <a:gd name="T20" fmla="*/ 9 w 13"/>
                  <a:gd name="T21" fmla="*/ 55 h 68"/>
                  <a:gd name="T22" fmla="*/ 9 w 13"/>
                  <a:gd name="T23" fmla="*/ 55 h 68"/>
                  <a:gd name="T24" fmla="*/ 7 w 13"/>
                  <a:gd name="T25" fmla="*/ 45 h 68"/>
                  <a:gd name="T26" fmla="*/ 6 w 13"/>
                  <a:gd name="T27" fmla="*/ 34 h 68"/>
                  <a:gd name="T28" fmla="*/ 5 w 13"/>
                  <a:gd name="T29" fmla="*/ 12 h 68"/>
                  <a:gd name="T30" fmla="*/ 5 w 13"/>
                  <a:gd name="T31" fmla="*/ 12 h 68"/>
                  <a:gd name="T32" fmla="*/ 5 w 13"/>
                  <a:gd name="T33" fmla="*/ 0 h 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3" h="68">
                    <a:moveTo>
                      <a:pt x="5" y="0"/>
                    </a:moveTo>
                    <a:lnTo>
                      <a:pt x="0" y="9"/>
                    </a:lnTo>
                    <a:lnTo>
                      <a:pt x="0" y="9"/>
                    </a:lnTo>
                    <a:lnTo>
                      <a:pt x="1" y="32"/>
                    </a:lnTo>
                    <a:lnTo>
                      <a:pt x="3" y="43"/>
                    </a:lnTo>
                    <a:lnTo>
                      <a:pt x="5" y="55"/>
                    </a:lnTo>
                    <a:lnTo>
                      <a:pt x="5" y="55"/>
                    </a:lnTo>
                    <a:lnTo>
                      <a:pt x="7" y="66"/>
                    </a:lnTo>
                    <a:lnTo>
                      <a:pt x="13" y="68"/>
                    </a:lnTo>
                    <a:lnTo>
                      <a:pt x="13" y="68"/>
                    </a:lnTo>
                    <a:lnTo>
                      <a:pt x="9" y="55"/>
                    </a:lnTo>
                    <a:lnTo>
                      <a:pt x="9" y="55"/>
                    </a:lnTo>
                    <a:lnTo>
                      <a:pt x="7" y="45"/>
                    </a:lnTo>
                    <a:lnTo>
                      <a:pt x="6" y="34"/>
                    </a:lnTo>
                    <a:lnTo>
                      <a:pt x="5" y="12"/>
                    </a:lnTo>
                    <a:lnTo>
                      <a:pt x="5" y="12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rgbClr val="E5E5E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22" name="Freeform 67">
                <a:extLst>
                  <a:ext uri="{FF2B5EF4-FFF2-40B4-BE49-F238E27FC236}">
                    <a16:creationId xmlns:a16="http://schemas.microsoft.com/office/drawing/2014/main" id="{C6903E7E-B76C-6D69-1865-373A50A0E57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54" y="1937"/>
                <a:ext cx="4" cy="22"/>
              </a:xfrm>
              <a:custGeom>
                <a:avLst/>
                <a:gdLst>
                  <a:gd name="T0" fmla="*/ 5 w 13"/>
                  <a:gd name="T1" fmla="*/ 0 h 68"/>
                  <a:gd name="T2" fmla="*/ 0 w 13"/>
                  <a:gd name="T3" fmla="*/ 9 h 68"/>
                  <a:gd name="T4" fmla="*/ 0 w 13"/>
                  <a:gd name="T5" fmla="*/ 9 h 68"/>
                  <a:gd name="T6" fmla="*/ 1 w 13"/>
                  <a:gd name="T7" fmla="*/ 32 h 68"/>
                  <a:gd name="T8" fmla="*/ 3 w 13"/>
                  <a:gd name="T9" fmla="*/ 43 h 68"/>
                  <a:gd name="T10" fmla="*/ 5 w 13"/>
                  <a:gd name="T11" fmla="*/ 55 h 68"/>
                  <a:gd name="T12" fmla="*/ 5 w 13"/>
                  <a:gd name="T13" fmla="*/ 55 h 68"/>
                  <a:gd name="T14" fmla="*/ 7 w 13"/>
                  <a:gd name="T15" fmla="*/ 66 h 68"/>
                  <a:gd name="T16" fmla="*/ 13 w 13"/>
                  <a:gd name="T17" fmla="*/ 68 h 68"/>
                  <a:gd name="T18" fmla="*/ 13 w 13"/>
                  <a:gd name="T19" fmla="*/ 68 h 68"/>
                  <a:gd name="T20" fmla="*/ 9 w 13"/>
                  <a:gd name="T21" fmla="*/ 55 h 68"/>
                  <a:gd name="T22" fmla="*/ 9 w 13"/>
                  <a:gd name="T23" fmla="*/ 55 h 68"/>
                  <a:gd name="T24" fmla="*/ 7 w 13"/>
                  <a:gd name="T25" fmla="*/ 45 h 68"/>
                  <a:gd name="T26" fmla="*/ 6 w 13"/>
                  <a:gd name="T27" fmla="*/ 34 h 68"/>
                  <a:gd name="T28" fmla="*/ 5 w 13"/>
                  <a:gd name="T29" fmla="*/ 12 h 68"/>
                  <a:gd name="T30" fmla="*/ 5 w 13"/>
                  <a:gd name="T31" fmla="*/ 12 h 68"/>
                  <a:gd name="T32" fmla="*/ 5 w 13"/>
                  <a:gd name="T33" fmla="*/ 0 h 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3" h="68">
                    <a:moveTo>
                      <a:pt x="5" y="0"/>
                    </a:moveTo>
                    <a:lnTo>
                      <a:pt x="0" y="9"/>
                    </a:lnTo>
                    <a:lnTo>
                      <a:pt x="0" y="9"/>
                    </a:lnTo>
                    <a:lnTo>
                      <a:pt x="1" y="32"/>
                    </a:lnTo>
                    <a:lnTo>
                      <a:pt x="3" y="43"/>
                    </a:lnTo>
                    <a:lnTo>
                      <a:pt x="5" y="55"/>
                    </a:lnTo>
                    <a:lnTo>
                      <a:pt x="5" y="55"/>
                    </a:lnTo>
                    <a:lnTo>
                      <a:pt x="7" y="66"/>
                    </a:lnTo>
                    <a:lnTo>
                      <a:pt x="13" y="68"/>
                    </a:lnTo>
                    <a:lnTo>
                      <a:pt x="13" y="68"/>
                    </a:lnTo>
                    <a:lnTo>
                      <a:pt x="9" y="55"/>
                    </a:lnTo>
                    <a:lnTo>
                      <a:pt x="9" y="55"/>
                    </a:lnTo>
                    <a:lnTo>
                      <a:pt x="7" y="45"/>
                    </a:lnTo>
                    <a:lnTo>
                      <a:pt x="6" y="34"/>
                    </a:lnTo>
                    <a:lnTo>
                      <a:pt x="5" y="12"/>
                    </a:lnTo>
                    <a:lnTo>
                      <a:pt x="5" y="12"/>
                    </a:lnTo>
                    <a:lnTo>
                      <a:pt x="5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23" name="Freeform 68">
                <a:extLst>
                  <a:ext uri="{FF2B5EF4-FFF2-40B4-BE49-F238E27FC236}">
                    <a16:creationId xmlns:a16="http://schemas.microsoft.com/office/drawing/2014/main" id="{B97C55F7-087A-CC48-09E0-E2E9C468DC1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07" y="2140"/>
                <a:ext cx="1267" cy="2180"/>
              </a:xfrm>
              <a:custGeom>
                <a:avLst/>
                <a:gdLst>
                  <a:gd name="T0" fmla="*/ 179 w 3802"/>
                  <a:gd name="T1" fmla="*/ 4291 h 6540"/>
                  <a:gd name="T2" fmla="*/ 191 w 3802"/>
                  <a:gd name="T3" fmla="*/ 4853 h 6540"/>
                  <a:gd name="T4" fmla="*/ 210 w 3802"/>
                  <a:gd name="T5" fmla="*/ 5696 h 6540"/>
                  <a:gd name="T6" fmla="*/ 213 w 3802"/>
                  <a:gd name="T7" fmla="*/ 6116 h 6540"/>
                  <a:gd name="T8" fmla="*/ 194 w 3802"/>
                  <a:gd name="T9" fmla="*/ 6385 h 6540"/>
                  <a:gd name="T10" fmla="*/ 3802 w 3802"/>
                  <a:gd name="T11" fmla="*/ 6540 h 6540"/>
                  <a:gd name="T12" fmla="*/ 3753 w 3802"/>
                  <a:gd name="T13" fmla="*/ 6352 h 6540"/>
                  <a:gd name="T14" fmla="*/ 3727 w 3802"/>
                  <a:gd name="T15" fmla="*/ 6153 h 6540"/>
                  <a:gd name="T16" fmla="*/ 3711 w 3802"/>
                  <a:gd name="T17" fmla="*/ 5659 h 6540"/>
                  <a:gd name="T18" fmla="*/ 3691 w 3802"/>
                  <a:gd name="T19" fmla="*/ 5345 h 6540"/>
                  <a:gd name="T20" fmla="*/ 3602 w 3802"/>
                  <a:gd name="T21" fmla="*/ 4834 h 6540"/>
                  <a:gd name="T22" fmla="*/ 3485 w 3802"/>
                  <a:gd name="T23" fmla="*/ 4160 h 6540"/>
                  <a:gd name="T24" fmla="*/ 3396 w 3802"/>
                  <a:gd name="T25" fmla="*/ 3679 h 6540"/>
                  <a:gd name="T26" fmla="*/ 3353 w 3802"/>
                  <a:gd name="T27" fmla="*/ 3316 h 6540"/>
                  <a:gd name="T28" fmla="*/ 3410 w 3802"/>
                  <a:gd name="T29" fmla="*/ 3023 h 6540"/>
                  <a:gd name="T30" fmla="*/ 3485 w 3802"/>
                  <a:gd name="T31" fmla="*/ 2737 h 6540"/>
                  <a:gd name="T32" fmla="*/ 3517 w 3802"/>
                  <a:gd name="T33" fmla="*/ 2560 h 6540"/>
                  <a:gd name="T34" fmla="*/ 3525 w 3802"/>
                  <a:gd name="T35" fmla="*/ 2299 h 6540"/>
                  <a:gd name="T36" fmla="*/ 3512 w 3802"/>
                  <a:gd name="T37" fmla="*/ 1892 h 6540"/>
                  <a:gd name="T38" fmla="*/ 3498 w 3802"/>
                  <a:gd name="T39" fmla="*/ 1696 h 6540"/>
                  <a:gd name="T40" fmla="*/ 3485 w 3802"/>
                  <a:gd name="T41" fmla="*/ 1379 h 6540"/>
                  <a:gd name="T42" fmla="*/ 3447 w 3802"/>
                  <a:gd name="T43" fmla="*/ 1102 h 6540"/>
                  <a:gd name="T44" fmla="*/ 3394 w 3802"/>
                  <a:gd name="T45" fmla="*/ 888 h 6540"/>
                  <a:gd name="T46" fmla="*/ 3339 w 3802"/>
                  <a:gd name="T47" fmla="*/ 752 h 6540"/>
                  <a:gd name="T48" fmla="*/ 3253 w 3802"/>
                  <a:gd name="T49" fmla="*/ 626 h 6540"/>
                  <a:gd name="T50" fmla="*/ 3193 w 3802"/>
                  <a:gd name="T51" fmla="*/ 567 h 6540"/>
                  <a:gd name="T52" fmla="*/ 3058 w 3802"/>
                  <a:gd name="T53" fmla="*/ 479 h 6540"/>
                  <a:gd name="T54" fmla="*/ 2956 w 3802"/>
                  <a:gd name="T55" fmla="*/ 426 h 6540"/>
                  <a:gd name="T56" fmla="*/ 2872 w 3802"/>
                  <a:gd name="T57" fmla="*/ 386 h 6540"/>
                  <a:gd name="T58" fmla="*/ 2759 w 3802"/>
                  <a:gd name="T59" fmla="*/ 351 h 6540"/>
                  <a:gd name="T60" fmla="*/ 2537 w 3802"/>
                  <a:gd name="T61" fmla="*/ 244 h 6540"/>
                  <a:gd name="T62" fmla="*/ 2439 w 3802"/>
                  <a:gd name="T63" fmla="*/ 161 h 6540"/>
                  <a:gd name="T64" fmla="*/ 2396 w 3802"/>
                  <a:gd name="T65" fmla="*/ 89 h 6540"/>
                  <a:gd name="T66" fmla="*/ 2360 w 3802"/>
                  <a:gd name="T67" fmla="*/ 62 h 6540"/>
                  <a:gd name="T68" fmla="*/ 2276 w 3802"/>
                  <a:gd name="T69" fmla="*/ 38 h 6540"/>
                  <a:gd name="T70" fmla="*/ 2130 w 3802"/>
                  <a:gd name="T71" fmla="*/ 31 h 6540"/>
                  <a:gd name="T72" fmla="*/ 1947 w 3802"/>
                  <a:gd name="T73" fmla="*/ 6 h 6540"/>
                  <a:gd name="T74" fmla="*/ 1837 w 3802"/>
                  <a:gd name="T75" fmla="*/ 1 h 6540"/>
                  <a:gd name="T76" fmla="*/ 1693 w 3802"/>
                  <a:gd name="T77" fmla="*/ 15 h 6540"/>
                  <a:gd name="T78" fmla="*/ 1624 w 3802"/>
                  <a:gd name="T79" fmla="*/ 49 h 6540"/>
                  <a:gd name="T80" fmla="*/ 1543 w 3802"/>
                  <a:gd name="T81" fmla="*/ 129 h 6540"/>
                  <a:gd name="T82" fmla="*/ 1463 w 3802"/>
                  <a:gd name="T83" fmla="*/ 234 h 6540"/>
                  <a:gd name="T84" fmla="*/ 1406 w 3802"/>
                  <a:gd name="T85" fmla="*/ 282 h 6540"/>
                  <a:gd name="T86" fmla="*/ 1262 w 3802"/>
                  <a:gd name="T87" fmla="*/ 377 h 6540"/>
                  <a:gd name="T88" fmla="*/ 963 w 3802"/>
                  <a:gd name="T89" fmla="*/ 539 h 6540"/>
                  <a:gd name="T90" fmla="*/ 794 w 3802"/>
                  <a:gd name="T91" fmla="*/ 638 h 6540"/>
                  <a:gd name="T92" fmla="*/ 709 w 3802"/>
                  <a:gd name="T93" fmla="*/ 716 h 6540"/>
                  <a:gd name="T94" fmla="*/ 631 w 3802"/>
                  <a:gd name="T95" fmla="*/ 834 h 6540"/>
                  <a:gd name="T96" fmla="*/ 560 w 3802"/>
                  <a:gd name="T97" fmla="*/ 1008 h 6540"/>
                  <a:gd name="T98" fmla="*/ 492 w 3802"/>
                  <a:gd name="T99" fmla="*/ 1253 h 6540"/>
                  <a:gd name="T100" fmla="*/ 407 w 3802"/>
                  <a:gd name="T101" fmla="*/ 1488 h 6540"/>
                  <a:gd name="T102" fmla="*/ 345 w 3802"/>
                  <a:gd name="T103" fmla="*/ 1643 h 6540"/>
                  <a:gd name="T104" fmla="*/ 311 w 3802"/>
                  <a:gd name="T105" fmla="*/ 1744 h 6540"/>
                  <a:gd name="T106" fmla="*/ 278 w 3802"/>
                  <a:gd name="T107" fmla="*/ 1911 h 6540"/>
                  <a:gd name="T108" fmla="*/ 263 w 3802"/>
                  <a:gd name="T109" fmla="*/ 1998 h 6540"/>
                  <a:gd name="T110" fmla="*/ 185 w 3802"/>
                  <a:gd name="T111" fmla="*/ 2275 h 6540"/>
                  <a:gd name="T112" fmla="*/ 102 w 3802"/>
                  <a:gd name="T113" fmla="*/ 2746 h 6540"/>
                  <a:gd name="T114" fmla="*/ 61 w 3802"/>
                  <a:gd name="T115" fmla="*/ 3076 h 6540"/>
                  <a:gd name="T116" fmla="*/ 36 w 3802"/>
                  <a:gd name="T117" fmla="*/ 3407 h 6540"/>
                  <a:gd name="T118" fmla="*/ 3 w 3802"/>
                  <a:gd name="T119" fmla="*/ 3827 h 6540"/>
                  <a:gd name="T120" fmla="*/ 5 w 3802"/>
                  <a:gd name="T121" fmla="*/ 4036 h 6540"/>
                  <a:gd name="T122" fmla="*/ 70 w 3802"/>
                  <a:gd name="T123" fmla="*/ 4089 h 65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3802" h="6540">
                    <a:moveTo>
                      <a:pt x="176" y="4096"/>
                    </a:moveTo>
                    <a:lnTo>
                      <a:pt x="178" y="4120"/>
                    </a:lnTo>
                    <a:lnTo>
                      <a:pt x="178" y="4120"/>
                    </a:lnTo>
                    <a:lnTo>
                      <a:pt x="178" y="4205"/>
                    </a:lnTo>
                    <a:lnTo>
                      <a:pt x="179" y="4291"/>
                    </a:lnTo>
                    <a:lnTo>
                      <a:pt x="183" y="4462"/>
                    </a:lnTo>
                    <a:lnTo>
                      <a:pt x="186" y="4631"/>
                    </a:lnTo>
                    <a:lnTo>
                      <a:pt x="187" y="4716"/>
                    </a:lnTo>
                    <a:lnTo>
                      <a:pt x="187" y="4799"/>
                    </a:lnTo>
                    <a:lnTo>
                      <a:pt x="191" y="4853"/>
                    </a:lnTo>
                    <a:lnTo>
                      <a:pt x="191" y="4853"/>
                    </a:lnTo>
                    <a:lnTo>
                      <a:pt x="192" y="5065"/>
                    </a:lnTo>
                    <a:lnTo>
                      <a:pt x="196" y="5275"/>
                    </a:lnTo>
                    <a:lnTo>
                      <a:pt x="201" y="5485"/>
                    </a:lnTo>
                    <a:lnTo>
                      <a:pt x="210" y="5696"/>
                    </a:lnTo>
                    <a:lnTo>
                      <a:pt x="210" y="5696"/>
                    </a:lnTo>
                    <a:lnTo>
                      <a:pt x="212" y="5798"/>
                    </a:lnTo>
                    <a:lnTo>
                      <a:pt x="214" y="5901"/>
                    </a:lnTo>
                    <a:lnTo>
                      <a:pt x="214" y="6008"/>
                    </a:lnTo>
                    <a:lnTo>
                      <a:pt x="213" y="6116"/>
                    </a:lnTo>
                    <a:lnTo>
                      <a:pt x="211" y="6170"/>
                    </a:lnTo>
                    <a:lnTo>
                      <a:pt x="208" y="6225"/>
                    </a:lnTo>
                    <a:lnTo>
                      <a:pt x="205" y="6278"/>
                    </a:lnTo>
                    <a:lnTo>
                      <a:pt x="200" y="6332"/>
                    </a:lnTo>
                    <a:lnTo>
                      <a:pt x="194" y="6385"/>
                    </a:lnTo>
                    <a:lnTo>
                      <a:pt x="186" y="6438"/>
                    </a:lnTo>
                    <a:lnTo>
                      <a:pt x="178" y="6489"/>
                    </a:lnTo>
                    <a:lnTo>
                      <a:pt x="169" y="6540"/>
                    </a:lnTo>
                    <a:lnTo>
                      <a:pt x="3802" y="6540"/>
                    </a:lnTo>
                    <a:lnTo>
                      <a:pt x="3802" y="6540"/>
                    </a:lnTo>
                    <a:lnTo>
                      <a:pt x="3790" y="6503"/>
                    </a:lnTo>
                    <a:lnTo>
                      <a:pt x="3779" y="6466"/>
                    </a:lnTo>
                    <a:lnTo>
                      <a:pt x="3769" y="6428"/>
                    </a:lnTo>
                    <a:lnTo>
                      <a:pt x="3761" y="6390"/>
                    </a:lnTo>
                    <a:lnTo>
                      <a:pt x="3753" y="6352"/>
                    </a:lnTo>
                    <a:lnTo>
                      <a:pt x="3746" y="6312"/>
                    </a:lnTo>
                    <a:lnTo>
                      <a:pt x="3740" y="6272"/>
                    </a:lnTo>
                    <a:lnTo>
                      <a:pt x="3735" y="6233"/>
                    </a:lnTo>
                    <a:lnTo>
                      <a:pt x="3730" y="6193"/>
                    </a:lnTo>
                    <a:lnTo>
                      <a:pt x="3727" y="6153"/>
                    </a:lnTo>
                    <a:lnTo>
                      <a:pt x="3721" y="6071"/>
                    </a:lnTo>
                    <a:lnTo>
                      <a:pt x="3718" y="5989"/>
                    </a:lnTo>
                    <a:lnTo>
                      <a:pt x="3715" y="5906"/>
                    </a:lnTo>
                    <a:lnTo>
                      <a:pt x="3712" y="5741"/>
                    </a:lnTo>
                    <a:lnTo>
                      <a:pt x="3711" y="5659"/>
                    </a:lnTo>
                    <a:lnTo>
                      <a:pt x="3708" y="5579"/>
                    </a:lnTo>
                    <a:lnTo>
                      <a:pt x="3705" y="5500"/>
                    </a:lnTo>
                    <a:lnTo>
                      <a:pt x="3699" y="5422"/>
                    </a:lnTo>
                    <a:lnTo>
                      <a:pt x="3696" y="5384"/>
                    </a:lnTo>
                    <a:lnTo>
                      <a:pt x="3691" y="5345"/>
                    </a:lnTo>
                    <a:lnTo>
                      <a:pt x="3686" y="5308"/>
                    </a:lnTo>
                    <a:lnTo>
                      <a:pt x="3680" y="5272"/>
                    </a:lnTo>
                    <a:lnTo>
                      <a:pt x="3680" y="5272"/>
                    </a:lnTo>
                    <a:lnTo>
                      <a:pt x="3640" y="5053"/>
                    </a:lnTo>
                    <a:lnTo>
                      <a:pt x="3602" y="4834"/>
                    </a:lnTo>
                    <a:lnTo>
                      <a:pt x="3565" y="4616"/>
                    </a:lnTo>
                    <a:lnTo>
                      <a:pt x="3532" y="4397"/>
                    </a:lnTo>
                    <a:lnTo>
                      <a:pt x="3532" y="4397"/>
                    </a:lnTo>
                    <a:lnTo>
                      <a:pt x="3510" y="4278"/>
                    </a:lnTo>
                    <a:lnTo>
                      <a:pt x="3485" y="4160"/>
                    </a:lnTo>
                    <a:lnTo>
                      <a:pt x="3461" y="4040"/>
                    </a:lnTo>
                    <a:lnTo>
                      <a:pt x="3438" y="3920"/>
                    </a:lnTo>
                    <a:lnTo>
                      <a:pt x="3416" y="3800"/>
                    </a:lnTo>
                    <a:lnTo>
                      <a:pt x="3405" y="3740"/>
                    </a:lnTo>
                    <a:lnTo>
                      <a:pt x="3396" y="3679"/>
                    </a:lnTo>
                    <a:lnTo>
                      <a:pt x="3388" y="3619"/>
                    </a:lnTo>
                    <a:lnTo>
                      <a:pt x="3381" y="3558"/>
                    </a:lnTo>
                    <a:lnTo>
                      <a:pt x="3375" y="3498"/>
                    </a:lnTo>
                    <a:lnTo>
                      <a:pt x="3370" y="3438"/>
                    </a:lnTo>
                    <a:lnTo>
                      <a:pt x="3353" y="3316"/>
                    </a:lnTo>
                    <a:lnTo>
                      <a:pt x="3353" y="3316"/>
                    </a:lnTo>
                    <a:lnTo>
                      <a:pt x="3365" y="3242"/>
                    </a:lnTo>
                    <a:lnTo>
                      <a:pt x="3378" y="3168"/>
                    </a:lnTo>
                    <a:lnTo>
                      <a:pt x="3394" y="3095"/>
                    </a:lnTo>
                    <a:lnTo>
                      <a:pt x="3410" y="3023"/>
                    </a:lnTo>
                    <a:lnTo>
                      <a:pt x="3427" y="2951"/>
                    </a:lnTo>
                    <a:lnTo>
                      <a:pt x="3446" y="2879"/>
                    </a:lnTo>
                    <a:lnTo>
                      <a:pt x="3466" y="2806"/>
                    </a:lnTo>
                    <a:lnTo>
                      <a:pt x="3485" y="2737"/>
                    </a:lnTo>
                    <a:lnTo>
                      <a:pt x="3485" y="2737"/>
                    </a:lnTo>
                    <a:lnTo>
                      <a:pt x="3493" y="2703"/>
                    </a:lnTo>
                    <a:lnTo>
                      <a:pt x="3502" y="2668"/>
                    </a:lnTo>
                    <a:lnTo>
                      <a:pt x="3507" y="2633"/>
                    </a:lnTo>
                    <a:lnTo>
                      <a:pt x="3512" y="2597"/>
                    </a:lnTo>
                    <a:lnTo>
                      <a:pt x="3517" y="2560"/>
                    </a:lnTo>
                    <a:lnTo>
                      <a:pt x="3520" y="2524"/>
                    </a:lnTo>
                    <a:lnTo>
                      <a:pt x="3523" y="2486"/>
                    </a:lnTo>
                    <a:lnTo>
                      <a:pt x="3524" y="2448"/>
                    </a:lnTo>
                    <a:lnTo>
                      <a:pt x="3525" y="2374"/>
                    </a:lnTo>
                    <a:lnTo>
                      <a:pt x="3525" y="2299"/>
                    </a:lnTo>
                    <a:lnTo>
                      <a:pt x="3523" y="2156"/>
                    </a:lnTo>
                    <a:lnTo>
                      <a:pt x="3523" y="2156"/>
                    </a:lnTo>
                    <a:lnTo>
                      <a:pt x="3513" y="1914"/>
                    </a:lnTo>
                    <a:lnTo>
                      <a:pt x="3513" y="1914"/>
                    </a:lnTo>
                    <a:lnTo>
                      <a:pt x="3512" y="1892"/>
                    </a:lnTo>
                    <a:lnTo>
                      <a:pt x="3511" y="1864"/>
                    </a:lnTo>
                    <a:lnTo>
                      <a:pt x="3505" y="1800"/>
                    </a:lnTo>
                    <a:lnTo>
                      <a:pt x="3500" y="1739"/>
                    </a:lnTo>
                    <a:lnTo>
                      <a:pt x="3498" y="1715"/>
                    </a:lnTo>
                    <a:lnTo>
                      <a:pt x="3498" y="1696"/>
                    </a:lnTo>
                    <a:lnTo>
                      <a:pt x="3498" y="1696"/>
                    </a:lnTo>
                    <a:lnTo>
                      <a:pt x="3497" y="1618"/>
                    </a:lnTo>
                    <a:lnTo>
                      <a:pt x="3495" y="1539"/>
                    </a:lnTo>
                    <a:lnTo>
                      <a:pt x="3491" y="1459"/>
                    </a:lnTo>
                    <a:lnTo>
                      <a:pt x="3485" y="1379"/>
                    </a:lnTo>
                    <a:lnTo>
                      <a:pt x="3478" y="1299"/>
                    </a:lnTo>
                    <a:lnTo>
                      <a:pt x="3468" y="1218"/>
                    </a:lnTo>
                    <a:lnTo>
                      <a:pt x="3462" y="1179"/>
                    </a:lnTo>
                    <a:lnTo>
                      <a:pt x="3455" y="1140"/>
                    </a:lnTo>
                    <a:lnTo>
                      <a:pt x="3447" y="1102"/>
                    </a:lnTo>
                    <a:lnTo>
                      <a:pt x="3439" y="1064"/>
                    </a:lnTo>
                    <a:lnTo>
                      <a:pt x="3439" y="1064"/>
                    </a:lnTo>
                    <a:lnTo>
                      <a:pt x="3425" y="1003"/>
                    </a:lnTo>
                    <a:lnTo>
                      <a:pt x="3410" y="945"/>
                    </a:lnTo>
                    <a:lnTo>
                      <a:pt x="3394" y="888"/>
                    </a:lnTo>
                    <a:lnTo>
                      <a:pt x="3385" y="860"/>
                    </a:lnTo>
                    <a:lnTo>
                      <a:pt x="3375" y="832"/>
                    </a:lnTo>
                    <a:lnTo>
                      <a:pt x="3365" y="804"/>
                    </a:lnTo>
                    <a:lnTo>
                      <a:pt x="3353" y="777"/>
                    </a:lnTo>
                    <a:lnTo>
                      <a:pt x="3339" y="752"/>
                    </a:lnTo>
                    <a:lnTo>
                      <a:pt x="3325" y="725"/>
                    </a:lnTo>
                    <a:lnTo>
                      <a:pt x="3310" y="699"/>
                    </a:lnTo>
                    <a:lnTo>
                      <a:pt x="3293" y="675"/>
                    </a:lnTo>
                    <a:lnTo>
                      <a:pt x="3274" y="650"/>
                    </a:lnTo>
                    <a:lnTo>
                      <a:pt x="3253" y="626"/>
                    </a:lnTo>
                    <a:lnTo>
                      <a:pt x="3253" y="626"/>
                    </a:lnTo>
                    <a:lnTo>
                      <a:pt x="3238" y="610"/>
                    </a:lnTo>
                    <a:lnTo>
                      <a:pt x="3223" y="595"/>
                    </a:lnTo>
                    <a:lnTo>
                      <a:pt x="3208" y="579"/>
                    </a:lnTo>
                    <a:lnTo>
                      <a:pt x="3193" y="567"/>
                    </a:lnTo>
                    <a:lnTo>
                      <a:pt x="3176" y="554"/>
                    </a:lnTo>
                    <a:lnTo>
                      <a:pt x="3160" y="541"/>
                    </a:lnTo>
                    <a:lnTo>
                      <a:pt x="3128" y="519"/>
                    </a:lnTo>
                    <a:lnTo>
                      <a:pt x="3093" y="499"/>
                    </a:lnTo>
                    <a:lnTo>
                      <a:pt x="3058" y="479"/>
                    </a:lnTo>
                    <a:lnTo>
                      <a:pt x="3021" y="461"/>
                    </a:lnTo>
                    <a:lnTo>
                      <a:pt x="2984" y="442"/>
                    </a:lnTo>
                    <a:lnTo>
                      <a:pt x="2984" y="442"/>
                    </a:lnTo>
                    <a:lnTo>
                      <a:pt x="2968" y="434"/>
                    </a:lnTo>
                    <a:lnTo>
                      <a:pt x="2956" y="426"/>
                    </a:lnTo>
                    <a:lnTo>
                      <a:pt x="2930" y="410"/>
                    </a:lnTo>
                    <a:lnTo>
                      <a:pt x="2917" y="403"/>
                    </a:lnTo>
                    <a:lnTo>
                      <a:pt x="2903" y="397"/>
                    </a:lnTo>
                    <a:lnTo>
                      <a:pt x="2888" y="391"/>
                    </a:lnTo>
                    <a:lnTo>
                      <a:pt x="2872" y="386"/>
                    </a:lnTo>
                    <a:lnTo>
                      <a:pt x="2872" y="386"/>
                    </a:lnTo>
                    <a:lnTo>
                      <a:pt x="2834" y="376"/>
                    </a:lnTo>
                    <a:lnTo>
                      <a:pt x="2796" y="365"/>
                    </a:lnTo>
                    <a:lnTo>
                      <a:pt x="2778" y="358"/>
                    </a:lnTo>
                    <a:lnTo>
                      <a:pt x="2759" y="351"/>
                    </a:lnTo>
                    <a:lnTo>
                      <a:pt x="2742" y="343"/>
                    </a:lnTo>
                    <a:lnTo>
                      <a:pt x="2723" y="334"/>
                    </a:lnTo>
                    <a:lnTo>
                      <a:pt x="2723" y="334"/>
                    </a:lnTo>
                    <a:lnTo>
                      <a:pt x="2599" y="273"/>
                    </a:lnTo>
                    <a:lnTo>
                      <a:pt x="2537" y="244"/>
                    </a:lnTo>
                    <a:lnTo>
                      <a:pt x="2475" y="216"/>
                    </a:lnTo>
                    <a:lnTo>
                      <a:pt x="2460" y="199"/>
                    </a:lnTo>
                    <a:lnTo>
                      <a:pt x="2460" y="199"/>
                    </a:lnTo>
                    <a:lnTo>
                      <a:pt x="2448" y="179"/>
                    </a:lnTo>
                    <a:lnTo>
                      <a:pt x="2439" y="161"/>
                    </a:lnTo>
                    <a:lnTo>
                      <a:pt x="2429" y="141"/>
                    </a:lnTo>
                    <a:lnTo>
                      <a:pt x="2419" y="122"/>
                    </a:lnTo>
                    <a:lnTo>
                      <a:pt x="2409" y="105"/>
                    </a:lnTo>
                    <a:lnTo>
                      <a:pt x="2402" y="97"/>
                    </a:lnTo>
                    <a:lnTo>
                      <a:pt x="2396" y="89"/>
                    </a:lnTo>
                    <a:lnTo>
                      <a:pt x="2388" y="82"/>
                    </a:lnTo>
                    <a:lnTo>
                      <a:pt x="2379" y="75"/>
                    </a:lnTo>
                    <a:lnTo>
                      <a:pt x="2370" y="68"/>
                    </a:lnTo>
                    <a:lnTo>
                      <a:pt x="2360" y="62"/>
                    </a:lnTo>
                    <a:lnTo>
                      <a:pt x="2360" y="62"/>
                    </a:lnTo>
                    <a:lnTo>
                      <a:pt x="2347" y="56"/>
                    </a:lnTo>
                    <a:lnTo>
                      <a:pt x="2333" y="50"/>
                    </a:lnTo>
                    <a:lnTo>
                      <a:pt x="2320" y="47"/>
                    </a:lnTo>
                    <a:lnTo>
                      <a:pt x="2305" y="43"/>
                    </a:lnTo>
                    <a:lnTo>
                      <a:pt x="2276" y="38"/>
                    </a:lnTo>
                    <a:lnTo>
                      <a:pt x="2247" y="35"/>
                    </a:lnTo>
                    <a:lnTo>
                      <a:pt x="2217" y="34"/>
                    </a:lnTo>
                    <a:lnTo>
                      <a:pt x="2187" y="34"/>
                    </a:lnTo>
                    <a:lnTo>
                      <a:pt x="2158" y="33"/>
                    </a:lnTo>
                    <a:lnTo>
                      <a:pt x="2130" y="31"/>
                    </a:lnTo>
                    <a:lnTo>
                      <a:pt x="2130" y="31"/>
                    </a:lnTo>
                    <a:lnTo>
                      <a:pt x="2093" y="28"/>
                    </a:lnTo>
                    <a:lnTo>
                      <a:pt x="2055" y="23"/>
                    </a:lnTo>
                    <a:lnTo>
                      <a:pt x="1983" y="12"/>
                    </a:lnTo>
                    <a:lnTo>
                      <a:pt x="1947" y="6"/>
                    </a:lnTo>
                    <a:lnTo>
                      <a:pt x="1911" y="2"/>
                    </a:lnTo>
                    <a:lnTo>
                      <a:pt x="1874" y="0"/>
                    </a:lnTo>
                    <a:lnTo>
                      <a:pt x="1856" y="0"/>
                    </a:lnTo>
                    <a:lnTo>
                      <a:pt x="1837" y="1"/>
                    </a:lnTo>
                    <a:lnTo>
                      <a:pt x="1837" y="1"/>
                    </a:lnTo>
                    <a:lnTo>
                      <a:pt x="1768" y="5"/>
                    </a:lnTo>
                    <a:lnTo>
                      <a:pt x="1737" y="7"/>
                    </a:lnTo>
                    <a:lnTo>
                      <a:pt x="1722" y="9"/>
                    </a:lnTo>
                    <a:lnTo>
                      <a:pt x="1707" y="12"/>
                    </a:lnTo>
                    <a:lnTo>
                      <a:pt x="1693" y="15"/>
                    </a:lnTo>
                    <a:lnTo>
                      <a:pt x="1678" y="20"/>
                    </a:lnTo>
                    <a:lnTo>
                      <a:pt x="1664" y="25"/>
                    </a:lnTo>
                    <a:lnTo>
                      <a:pt x="1651" y="31"/>
                    </a:lnTo>
                    <a:lnTo>
                      <a:pt x="1637" y="40"/>
                    </a:lnTo>
                    <a:lnTo>
                      <a:pt x="1624" y="49"/>
                    </a:lnTo>
                    <a:lnTo>
                      <a:pt x="1610" y="61"/>
                    </a:lnTo>
                    <a:lnTo>
                      <a:pt x="1598" y="73"/>
                    </a:lnTo>
                    <a:lnTo>
                      <a:pt x="1598" y="73"/>
                    </a:lnTo>
                    <a:lnTo>
                      <a:pt x="1561" y="111"/>
                    </a:lnTo>
                    <a:lnTo>
                      <a:pt x="1543" y="129"/>
                    </a:lnTo>
                    <a:lnTo>
                      <a:pt x="1526" y="149"/>
                    </a:lnTo>
                    <a:lnTo>
                      <a:pt x="1508" y="170"/>
                    </a:lnTo>
                    <a:lnTo>
                      <a:pt x="1492" y="190"/>
                    </a:lnTo>
                    <a:lnTo>
                      <a:pt x="1477" y="212"/>
                    </a:lnTo>
                    <a:lnTo>
                      <a:pt x="1463" y="234"/>
                    </a:lnTo>
                    <a:lnTo>
                      <a:pt x="1443" y="244"/>
                    </a:lnTo>
                    <a:lnTo>
                      <a:pt x="1443" y="244"/>
                    </a:lnTo>
                    <a:lnTo>
                      <a:pt x="1432" y="257"/>
                    </a:lnTo>
                    <a:lnTo>
                      <a:pt x="1419" y="269"/>
                    </a:lnTo>
                    <a:lnTo>
                      <a:pt x="1406" y="282"/>
                    </a:lnTo>
                    <a:lnTo>
                      <a:pt x="1392" y="293"/>
                    </a:lnTo>
                    <a:lnTo>
                      <a:pt x="1361" y="315"/>
                    </a:lnTo>
                    <a:lnTo>
                      <a:pt x="1329" y="337"/>
                    </a:lnTo>
                    <a:lnTo>
                      <a:pt x="1296" y="357"/>
                    </a:lnTo>
                    <a:lnTo>
                      <a:pt x="1262" y="377"/>
                    </a:lnTo>
                    <a:lnTo>
                      <a:pt x="1198" y="412"/>
                    </a:lnTo>
                    <a:lnTo>
                      <a:pt x="1198" y="412"/>
                    </a:lnTo>
                    <a:lnTo>
                      <a:pt x="1082" y="476"/>
                    </a:lnTo>
                    <a:lnTo>
                      <a:pt x="1023" y="509"/>
                    </a:lnTo>
                    <a:lnTo>
                      <a:pt x="963" y="539"/>
                    </a:lnTo>
                    <a:lnTo>
                      <a:pt x="963" y="539"/>
                    </a:lnTo>
                    <a:lnTo>
                      <a:pt x="895" y="575"/>
                    </a:lnTo>
                    <a:lnTo>
                      <a:pt x="860" y="595"/>
                    </a:lnTo>
                    <a:lnTo>
                      <a:pt x="826" y="616"/>
                    </a:lnTo>
                    <a:lnTo>
                      <a:pt x="794" y="638"/>
                    </a:lnTo>
                    <a:lnTo>
                      <a:pt x="764" y="662"/>
                    </a:lnTo>
                    <a:lnTo>
                      <a:pt x="749" y="675"/>
                    </a:lnTo>
                    <a:lnTo>
                      <a:pt x="735" y="688"/>
                    </a:lnTo>
                    <a:lnTo>
                      <a:pt x="722" y="702"/>
                    </a:lnTo>
                    <a:lnTo>
                      <a:pt x="709" y="716"/>
                    </a:lnTo>
                    <a:lnTo>
                      <a:pt x="709" y="716"/>
                    </a:lnTo>
                    <a:lnTo>
                      <a:pt x="688" y="742"/>
                    </a:lnTo>
                    <a:lnTo>
                      <a:pt x="667" y="771"/>
                    </a:lnTo>
                    <a:lnTo>
                      <a:pt x="649" y="803"/>
                    </a:lnTo>
                    <a:lnTo>
                      <a:pt x="631" y="834"/>
                    </a:lnTo>
                    <a:lnTo>
                      <a:pt x="615" y="867"/>
                    </a:lnTo>
                    <a:lnTo>
                      <a:pt x="600" y="902"/>
                    </a:lnTo>
                    <a:lnTo>
                      <a:pt x="586" y="936"/>
                    </a:lnTo>
                    <a:lnTo>
                      <a:pt x="573" y="972"/>
                    </a:lnTo>
                    <a:lnTo>
                      <a:pt x="560" y="1008"/>
                    </a:lnTo>
                    <a:lnTo>
                      <a:pt x="549" y="1044"/>
                    </a:lnTo>
                    <a:lnTo>
                      <a:pt x="528" y="1115"/>
                    </a:lnTo>
                    <a:lnTo>
                      <a:pt x="509" y="1186"/>
                    </a:lnTo>
                    <a:lnTo>
                      <a:pt x="492" y="1253"/>
                    </a:lnTo>
                    <a:lnTo>
                      <a:pt x="492" y="1253"/>
                    </a:lnTo>
                    <a:lnTo>
                      <a:pt x="481" y="1293"/>
                    </a:lnTo>
                    <a:lnTo>
                      <a:pt x="469" y="1332"/>
                    </a:lnTo>
                    <a:lnTo>
                      <a:pt x="455" y="1372"/>
                    </a:lnTo>
                    <a:lnTo>
                      <a:pt x="440" y="1410"/>
                    </a:lnTo>
                    <a:lnTo>
                      <a:pt x="407" y="1488"/>
                    </a:lnTo>
                    <a:lnTo>
                      <a:pt x="392" y="1527"/>
                    </a:lnTo>
                    <a:lnTo>
                      <a:pt x="378" y="1566"/>
                    </a:lnTo>
                    <a:lnTo>
                      <a:pt x="378" y="1566"/>
                    </a:lnTo>
                    <a:lnTo>
                      <a:pt x="362" y="1605"/>
                    </a:lnTo>
                    <a:lnTo>
                      <a:pt x="345" y="1643"/>
                    </a:lnTo>
                    <a:lnTo>
                      <a:pt x="329" y="1681"/>
                    </a:lnTo>
                    <a:lnTo>
                      <a:pt x="322" y="1701"/>
                    </a:lnTo>
                    <a:lnTo>
                      <a:pt x="315" y="1721"/>
                    </a:lnTo>
                    <a:lnTo>
                      <a:pt x="315" y="1721"/>
                    </a:lnTo>
                    <a:lnTo>
                      <a:pt x="311" y="1744"/>
                    </a:lnTo>
                    <a:lnTo>
                      <a:pt x="306" y="1767"/>
                    </a:lnTo>
                    <a:lnTo>
                      <a:pt x="298" y="1815"/>
                    </a:lnTo>
                    <a:lnTo>
                      <a:pt x="290" y="1863"/>
                    </a:lnTo>
                    <a:lnTo>
                      <a:pt x="285" y="1887"/>
                    </a:lnTo>
                    <a:lnTo>
                      <a:pt x="278" y="1911"/>
                    </a:lnTo>
                    <a:lnTo>
                      <a:pt x="278" y="1911"/>
                    </a:lnTo>
                    <a:lnTo>
                      <a:pt x="272" y="1942"/>
                    </a:lnTo>
                    <a:lnTo>
                      <a:pt x="269" y="1968"/>
                    </a:lnTo>
                    <a:lnTo>
                      <a:pt x="263" y="1998"/>
                    </a:lnTo>
                    <a:lnTo>
                      <a:pt x="263" y="1998"/>
                    </a:lnTo>
                    <a:lnTo>
                      <a:pt x="248" y="2043"/>
                    </a:lnTo>
                    <a:lnTo>
                      <a:pt x="234" y="2089"/>
                    </a:lnTo>
                    <a:lnTo>
                      <a:pt x="221" y="2135"/>
                    </a:lnTo>
                    <a:lnTo>
                      <a:pt x="208" y="2182"/>
                    </a:lnTo>
                    <a:lnTo>
                      <a:pt x="185" y="2275"/>
                    </a:lnTo>
                    <a:lnTo>
                      <a:pt x="164" y="2368"/>
                    </a:lnTo>
                    <a:lnTo>
                      <a:pt x="147" y="2462"/>
                    </a:lnTo>
                    <a:lnTo>
                      <a:pt x="129" y="2556"/>
                    </a:lnTo>
                    <a:lnTo>
                      <a:pt x="115" y="2652"/>
                    </a:lnTo>
                    <a:lnTo>
                      <a:pt x="102" y="2746"/>
                    </a:lnTo>
                    <a:lnTo>
                      <a:pt x="102" y="2746"/>
                    </a:lnTo>
                    <a:lnTo>
                      <a:pt x="90" y="2828"/>
                    </a:lnTo>
                    <a:lnTo>
                      <a:pt x="79" y="2911"/>
                    </a:lnTo>
                    <a:lnTo>
                      <a:pt x="70" y="2994"/>
                    </a:lnTo>
                    <a:lnTo>
                      <a:pt x="61" y="3076"/>
                    </a:lnTo>
                    <a:lnTo>
                      <a:pt x="53" y="3159"/>
                    </a:lnTo>
                    <a:lnTo>
                      <a:pt x="46" y="3242"/>
                    </a:lnTo>
                    <a:lnTo>
                      <a:pt x="41" y="3324"/>
                    </a:lnTo>
                    <a:lnTo>
                      <a:pt x="36" y="3407"/>
                    </a:lnTo>
                    <a:lnTo>
                      <a:pt x="36" y="3407"/>
                    </a:lnTo>
                    <a:lnTo>
                      <a:pt x="31" y="3491"/>
                    </a:lnTo>
                    <a:lnTo>
                      <a:pt x="24" y="3574"/>
                    </a:lnTo>
                    <a:lnTo>
                      <a:pt x="16" y="3659"/>
                    </a:lnTo>
                    <a:lnTo>
                      <a:pt x="9" y="3743"/>
                    </a:lnTo>
                    <a:lnTo>
                      <a:pt x="3" y="3827"/>
                    </a:lnTo>
                    <a:lnTo>
                      <a:pt x="2" y="3869"/>
                    </a:lnTo>
                    <a:lnTo>
                      <a:pt x="0" y="3911"/>
                    </a:lnTo>
                    <a:lnTo>
                      <a:pt x="0" y="3952"/>
                    </a:lnTo>
                    <a:lnTo>
                      <a:pt x="3" y="3994"/>
                    </a:lnTo>
                    <a:lnTo>
                      <a:pt x="5" y="4036"/>
                    </a:lnTo>
                    <a:lnTo>
                      <a:pt x="9" y="4077"/>
                    </a:lnTo>
                    <a:lnTo>
                      <a:pt x="9" y="4077"/>
                    </a:lnTo>
                    <a:lnTo>
                      <a:pt x="28" y="4082"/>
                    </a:lnTo>
                    <a:lnTo>
                      <a:pt x="49" y="4085"/>
                    </a:lnTo>
                    <a:lnTo>
                      <a:pt x="70" y="4089"/>
                    </a:lnTo>
                    <a:lnTo>
                      <a:pt x="91" y="4090"/>
                    </a:lnTo>
                    <a:lnTo>
                      <a:pt x="133" y="4093"/>
                    </a:lnTo>
                    <a:lnTo>
                      <a:pt x="176" y="4096"/>
                    </a:lnTo>
                    <a:close/>
                  </a:path>
                </a:pathLst>
              </a:custGeom>
              <a:solidFill>
                <a:srgbClr val="3F3F3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24" name="Freeform 69">
                <a:extLst>
                  <a:ext uri="{FF2B5EF4-FFF2-40B4-BE49-F238E27FC236}">
                    <a16:creationId xmlns:a16="http://schemas.microsoft.com/office/drawing/2014/main" id="{74C76327-1EE8-8206-6362-B5EB2817762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07" y="2140"/>
                <a:ext cx="1267" cy="2180"/>
              </a:xfrm>
              <a:custGeom>
                <a:avLst/>
                <a:gdLst>
                  <a:gd name="T0" fmla="*/ 179 w 3802"/>
                  <a:gd name="T1" fmla="*/ 4291 h 6540"/>
                  <a:gd name="T2" fmla="*/ 191 w 3802"/>
                  <a:gd name="T3" fmla="*/ 4853 h 6540"/>
                  <a:gd name="T4" fmla="*/ 210 w 3802"/>
                  <a:gd name="T5" fmla="*/ 5696 h 6540"/>
                  <a:gd name="T6" fmla="*/ 213 w 3802"/>
                  <a:gd name="T7" fmla="*/ 6116 h 6540"/>
                  <a:gd name="T8" fmla="*/ 194 w 3802"/>
                  <a:gd name="T9" fmla="*/ 6385 h 6540"/>
                  <a:gd name="T10" fmla="*/ 3802 w 3802"/>
                  <a:gd name="T11" fmla="*/ 6540 h 6540"/>
                  <a:gd name="T12" fmla="*/ 3753 w 3802"/>
                  <a:gd name="T13" fmla="*/ 6352 h 6540"/>
                  <a:gd name="T14" fmla="*/ 3727 w 3802"/>
                  <a:gd name="T15" fmla="*/ 6153 h 6540"/>
                  <a:gd name="T16" fmla="*/ 3711 w 3802"/>
                  <a:gd name="T17" fmla="*/ 5659 h 6540"/>
                  <a:gd name="T18" fmla="*/ 3691 w 3802"/>
                  <a:gd name="T19" fmla="*/ 5345 h 6540"/>
                  <a:gd name="T20" fmla="*/ 3602 w 3802"/>
                  <a:gd name="T21" fmla="*/ 4834 h 6540"/>
                  <a:gd name="T22" fmla="*/ 3485 w 3802"/>
                  <a:gd name="T23" fmla="*/ 4160 h 6540"/>
                  <a:gd name="T24" fmla="*/ 3396 w 3802"/>
                  <a:gd name="T25" fmla="*/ 3679 h 6540"/>
                  <a:gd name="T26" fmla="*/ 3353 w 3802"/>
                  <a:gd name="T27" fmla="*/ 3316 h 6540"/>
                  <a:gd name="T28" fmla="*/ 3410 w 3802"/>
                  <a:gd name="T29" fmla="*/ 3023 h 6540"/>
                  <a:gd name="T30" fmla="*/ 3485 w 3802"/>
                  <a:gd name="T31" fmla="*/ 2737 h 6540"/>
                  <a:gd name="T32" fmla="*/ 3517 w 3802"/>
                  <a:gd name="T33" fmla="*/ 2560 h 6540"/>
                  <a:gd name="T34" fmla="*/ 3525 w 3802"/>
                  <a:gd name="T35" fmla="*/ 2299 h 6540"/>
                  <a:gd name="T36" fmla="*/ 3512 w 3802"/>
                  <a:gd name="T37" fmla="*/ 1892 h 6540"/>
                  <a:gd name="T38" fmla="*/ 3498 w 3802"/>
                  <a:gd name="T39" fmla="*/ 1696 h 6540"/>
                  <a:gd name="T40" fmla="*/ 3485 w 3802"/>
                  <a:gd name="T41" fmla="*/ 1379 h 6540"/>
                  <a:gd name="T42" fmla="*/ 3447 w 3802"/>
                  <a:gd name="T43" fmla="*/ 1102 h 6540"/>
                  <a:gd name="T44" fmla="*/ 3394 w 3802"/>
                  <a:gd name="T45" fmla="*/ 888 h 6540"/>
                  <a:gd name="T46" fmla="*/ 3339 w 3802"/>
                  <a:gd name="T47" fmla="*/ 752 h 6540"/>
                  <a:gd name="T48" fmla="*/ 3253 w 3802"/>
                  <a:gd name="T49" fmla="*/ 626 h 6540"/>
                  <a:gd name="T50" fmla="*/ 3193 w 3802"/>
                  <a:gd name="T51" fmla="*/ 567 h 6540"/>
                  <a:gd name="T52" fmla="*/ 3058 w 3802"/>
                  <a:gd name="T53" fmla="*/ 479 h 6540"/>
                  <a:gd name="T54" fmla="*/ 2956 w 3802"/>
                  <a:gd name="T55" fmla="*/ 426 h 6540"/>
                  <a:gd name="T56" fmla="*/ 2872 w 3802"/>
                  <a:gd name="T57" fmla="*/ 386 h 6540"/>
                  <a:gd name="T58" fmla="*/ 2759 w 3802"/>
                  <a:gd name="T59" fmla="*/ 351 h 6540"/>
                  <a:gd name="T60" fmla="*/ 2537 w 3802"/>
                  <a:gd name="T61" fmla="*/ 244 h 6540"/>
                  <a:gd name="T62" fmla="*/ 2439 w 3802"/>
                  <a:gd name="T63" fmla="*/ 161 h 6540"/>
                  <a:gd name="T64" fmla="*/ 2396 w 3802"/>
                  <a:gd name="T65" fmla="*/ 89 h 6540"/>
                  <a:gd name="T66" fmla="*/ 2360 w 3802"/>
                  <a:gd name="T67" fmla="*/ 62 h 6540"/>
                  <a:gd name="T68" fmla="*/ 2276 w 3802"/>
                  <a:gd name="T69" fmla="*/ 38 h 6540"/>
                  <a:gd name="T70" fmla="*/ 2130 w 3802"/>
                  <a:gd name="T71" fmla="*/ 31 h 6540"/>
                  <a:gd name="T72" fmla="*/ 1947 w 3802"/>
                  <a:gd name="T73" fmla="*/ 6 h 6540"/>
                  <a:gd name="T74" fmla="*/ 1837 w 3802"/>
                  <a:gd name="T75" fmla="*/ 1 h 6540"/>
                  <a:gd name="T76" fmla="*/ 1693 w 3802"/>
                  <a:gd name="T77" fmla="*/ 15 h 6540"/>
                  <a:gd name="T78" fmla="*/ 1624 w 3802"/>
                  <a:gd name="T79" fmla="*/ 49 h 6540"/>
                  <a:gd name="T80" fmla="*/ 1543 w 3802"/>
                  <a:gd name="T81" fmla="*/ 129 h 6540"/>
                  <a:gd name="T82" fmla="*/ 1463 w 3802"/>
                  <a:gd name="T83" fmla="*/ 234 h 6540"/>
                  <a:gd name="T84" fmla="*/ 1406 w 3802"/>
                  <a:gd name="T85" fmla="*/ 282 h 6540"/>
                  <a:gd name="T86" fmla="*/ 1262 w 3802"/>
                  <a:gd name="T87" fmla="*/ 377 h 6540"/>
                  <a:gd name="T88" fmla="*/ 963 w 3802"/>
                  <a:gd name="T89" fmla="*/ 539 h 6540"/>
                  <a:gd name="T90" fmla="*/ 794 w 3802"/>
                  <a:gd name="T91" fmla="*/ 638 h 6540"/>
                  <a:gd name="T92" fmla="*/ 709 w 3802"/>
                  <a:gd name="T93" fmla="*/ 716 h 6540"/>
                  <a:gd name="T94" fmla="*/ 631 w 3802"/>
                  <a:gd name="T95" fmla="*/ 834 h 6540"/>
                  <a:gd name="T96" fmla="*/ 560 w 3802"/>
                  <a:gd name="T97" fmla="*/ 1008 h 6540"/>
                  <a:gd name="T98" fmla="*/ 492 w 3802"/>
                  <a:gd name="T99" fmla="*/ 1253 h 6540"/>
                  <a:gd name="T100" fmla="*/ 407 w 3802"/>
                  <a:gd name="T101" fmla="*/ 1488 h 6540"/>
                  <a:gd name="T102" fmla="*/ 345 w 3802"/>
                  <a:gd name="T103" fmla="*/ 1643 h 6540"/>
                  <a:gd name="T104" fmla="*/ 311 w 3802"/>
                  <a:gd name="T105" fmla="*/ 1744 h 6540"/>
                  <a:gd name="T106" fmla="*/ 278 w 3802"/>
                  <a:gd name="T107" fmla="*/ 1911 h 6540"/>
                  <a:gd name="T108" fmla="*/ 263 w 3802"/>
                  <a:gd name="T109" fmla="*/ 1998 h 6540"/>
                  <a:gd name="T110" fmla="*/ 185 w 3802"/>
                  <a:gd name="T111" fmla="*/ 2275 h 6540"/>
                  <a:gd name="T112" fmla="*/ 102 w 3802"/>
                  <a:gd name="T113" fmla="*/ 2746 h 6540"/>
                  <a:gd name="T114" fmla="*/ 61 w 3802"/>
                  <a:gd name="T115" fmla="*/ 3076 h 6540"/>
                  <a:gd name="T116" fmla="*/ 36 w 3802"/>
                  <a:gd name="T117" fmla="*/ 3407 h 6540"/>
                  <a:gd name="T118" fmla="*/ 3 w 3802"/>
                  <a:gd name="T119" fmla="*/ 3827 h 6540"/>
                  <a:gd name="T120" fmla="*/ 5 w 3802"/>
                  <a:gd name="T121" fmla="*/ 4036 h 6540"/>
                  <a:gd name="T122" fmla="*/ 70 w 3802"/>
                  <a:gd name="T123" fmla="*/ 4089 h 65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3802" h="6540">
                    <a:moveTo>
                      <a:pt x="176" y="4096"/>
                    </a:moveTo>
                    <a:lnTo>
                      <a:pt x="178" y="4120"/>
                    </a:lnTo>
                    <a:lnTo>
                      <a:pt x="178" y="4120"/>
                    </a:lnTo>
                    <a:lnTo>
                      <a:pt x="178" y="4205"/>
                    </a:lnTo>
                    <a:lnTo>
                      <a:pt x="179" y="4291"/>
                    </a:lnTo>
                    <a:lnTo>
                      <a:pt x="183" y="4462"/>
                    </a:lnTo>
                    <a:lnTo>
                      <a:pt x="186" y="4631"/>
                    </a:lnTo>
                    <a:lnTo>
                      <a:pt x="187" y="4716"/>
                    </a:lnTo>
                    <a:lnTo>
                      <a:pt x="187" y="4799"/>
                    </a:lnTo>
                    <a:lnTo>
                      <a:pt x="191" y="4853"/>
                    </a:lnTo>
                    <a:lnTo>
                      <a:pt x="191" y="4853"/>
                    </a:lnTo>
                    <a:lnTo>
                      <a:pt x="192" y="5065"/>
                    </a:lnTo>
                    <a:lnTo>
                      <a:pt x="196" y="5275"/>
                    </a:lnTo>
                    <a:lnTo>
                      <a:pt x="201" y="5485"/>
                    </a:lnTo>
                    <a:lnTo>
                      <a:pt x="210" y="5696"/>
                    </a:lnTo>
                    <a:lnTo>
                      <a:pt x="210" y="5696"/>
                    </a:lnTo>
                    <a:lnTo>
                      <a:pt x="212" y="5798"/>
                    </a:lnTo>
                    <a:lnTo>
                      <a:pt x="214" y="5901"/>
                    </a:lnTo>
                    <a:lnTo>
                      <a:pt x="214" y="6008"/>
                    </a:lnTo>
                    <a:lnTo>
                      <a:pt x="213" y="6116"/>
                    </a:lnTo>
                    <a:lnTo>
                      <a:pt x="211" y="6170"/>
                    </a:lnTo>
                    <a:lnTo>
                      <a:pt x="208" y="6225"/>
                    </a:lnTo>
                    <a:lnTo>
                      <a:pt x="205" y="6278"/>
                    </a:lnTo>
                    <a:lnTo>
                      <a:pt x="200" y="6332"/>
                    </a:lnTo>
                    <a:lnTo>
                      <a:pt x="194" y="6385"/>
                    </a:lnTo>
                    <a:lnTo>
                      <a:pt x="186" y="6438"/>
                    </a:lnTo>
                    <a:lnTo>
                      <a:pt x="178" y="6489"/>
                    </a:lnTo>
                    <a:lnTo>
                      <a:pt x="169" y="6540"/>
                    </a:lnTo>
                    <a:lnTo>
                      <a:pt x="3802" y="6540"/>
                    </a:lnTo>
                    <a:lnTo>
                      <a:pt x="3802" y="6540"/>
                    </a:lnTo>
                    <a:lnTo>
                      <a:pt x="3790" y="6503"/>
                    </a:lnTo>
                    <a:lnTo>
                      <a:pt x="3779" y="6466"/>
                    </a:lnTo>
                    <a:lnTo>
                      <a:pt x="3769" y="6428"/>
                    </a:lnTo>
                    <a:lnTo>
                      <a:pt x="3761" y="6390"/>
                    </a:lnTo>
                    <a:lnTo>
                      <a:pt x="3753" y="6352"/>
                    </a:lnTo>
                    <a:lnTo>
                      <a:pt x="3746" y="6312"/>
                    </a:lnTo>
                    <a:lnTo>
                      <a:pt x="3740" y="6272"/>
                    </a:lnTo>
                    <a:lnTo>
                      <a:pt x="3735" y="6233"/>
                    </a:lnTo>
                    <a:lnTo>
                      <a:pt x="3730" y="6193"/>
                    </a:lnTo>
                    <a:lnTo>
                      <a:pt x="3727" y="6153"/>
                    </a:lnTo>
                    <a:lnTo>
                      <a:pt x="3721" y="6071"/>
                    </a:lnTo>
                    <a:lnTo>
                      <a:pt x="3718" y="5989"/>
                    </a:lnTo>
                    <a:lnTo>
                      <a:pt x="3715" y="5906"/>
                    </a:lnTo>
                    <a:lnTo>
                      <a:pt x="3712" y="5741"/>
                    </a:lnTo>
                    <a:lnTo>
                      <a:pt x="3711" y="5659"/>
                    </a:lnTo>
                    <a:lnTo>
                      <a:pt x="3708" y="5579"/>
                    </a:lnTo>
                    <a:lnTo>
                      <a:pt x="3705" y="5500"/>
                    </a:lnTo>
                    <a:lnTo>
                      <a:pt x="3699" y="5422"/>
                    </a:lnTo>
                    <a:lnTo>
                      <a:pt x="3696" y="5384"/>
                    </a:lnTo>
                    <a:lnTo>
                      <a:pt x="3691" y="5345"/>
                    </a:lnTo>
                    <a:lnTo>
                      <a:pt x="3686" y="5308"/>
                    </a:lnTo>
                    <a:lnTo>
                      <a:pt x="3680" y="5272"/>
                    </a:lnTo>
                    <a:lnTo>
                      <a:pt x="3680" y="5272"/>
                    </a:lnTo>
                    <a:lnTo>
                      <a:pt x="3640" y="5053"/>
                    </a:lnTo>
                    <a:lnTo>
                      <a:pt x="3602" y="4834"/>
                    </a:lnTo>
                    <a:lnTo>
                      <a:pt x="3565" y="4616"/>
                    </a:lnTo>
                    <a:lnTo>
                      <a:pt x="3532" y="4397"/>
                    </a:lnTo>
                    <a:lnTo>
                      <a:pt x="3532" y="4397"/>
                    </a:lnTo>
                    <a:lnTo>
                      <a:pt x="3510" y="4278"/>
                    </a:lnTo>
                    <a:lnTo>
                      <a:pt x="3485" y="4160"/>
                    </a:lnTo>
                    <a:lnTo>
                      <a:pt x="3461" y="4040"/>
                    </a:lnTo>
                    <a:lnTo>
                      <a:pt x="3438" y="3920"/>
                    </a:lnTo>
                    <a:lnTo>
                      <a:pt x="3416" y="3800"/>
                    </a:lnTo>
                    <a:lnTo>
                      <a:pt x="3405" y="3740"/>
                    </a:lnTo>
                    <a:lnTo>
                      <a:pt x="3396" y="3679"/>
                    </a:lnTo>
                    <a:lnTo>
                      <a:pt x="3388" y="3619"/>
                    </a:lnTo>
                    <a:lnTo>
                      <a:pt x="3381" y="3558"/>
                    </a:lnTo>
                    <a:lnTo>
                      <a:pt x="3375" y="3498"/>
                    </a:lnTo>
                    <a:lnTo>
                      <a:pt x="3370" y="3438"/>
                    </a:lnTo>
                    <a:lnTo>
                      <a:pt x="3353" y="3316"/>
                    </a:lnTo>
                    <a:lnTo>
                      <a:pt x="3353" y="3316"/>
                    </a:lnTo>
                    <a:lnTo>
                      <a:pt x="3365" y="3242"/>
                    </a:lnTo>
                    <a:lnTo>
                      <a:pt x="3378" y="3168"/>
                    </a:lnTo>
                    <a:lnTo>
                      <a:pt x="3394" y="3095"/>
                    </a:lnTo>
                    <a:lnTo>
                      <a:pt x="3410" y="3023"/>
                    </a:lnTo>
                    <a:lnTo>
                      <a:pt x="3427" y="2951"/>
                    </a:lnTo>
                    <a:lnTo>
                      <a:pt x="3446" y="2879"/>
                    </a:lnTo>
                    <a:lnTo>
                      <a:pt x="3466" y="2806"/>
                    </a:lnTo>
                    <a:lnTo>
                      <a:pt x="3485" y="2737"/>
                    </a:lnTo>
                    <a:lnTo>
                      <a:pt x="3485" y="2737"/>
                    </a:lnTo>
                    <a:lnTo>
                      <a:pt x="3493" y="2703"/>
                    </a:lnTo>
                    <a:lnTo>
                      <a:pt x="3502" y="2668"/>
                    </a:lnTo>
                    <a:lnTo>
                      <a:pt x="3507" y="2633"/>
                    </a:lnTo>
                    <a:lnTo>
                      <a:pt x="3512" y="2597"/>
                    </a:lnTo>
                    <a:lnTo>
                      <a:pt x="3517" y="2560"/>
                    </a:lnTo>
                    <a:lnTo>
                      <a:pt x="3520" y="2524"/>
                    </a:lnTo>
                    <a:lnTo>
                      <a:pt x="3523" y="2486"/>
                    </a:lnTo>
                    <a:lnTo>
                      <a:pt x="3524" y="2448"/>
                    </a:lnTo>
                    <a:lnTo>
                      <a:pt x="3525" y="2374"/>
                    </a:lnTo>
                    <a:lnTo>
                      <a:pt x="3525" y="2299"/>
                    </a:lnTo>
                    <a:lnTo>
                      <a:pt x="3523" y="2156"/>
                    </a:lnTo>
                    <a:lnTo>
                      <a:pt x="3523" y="2156"/>
                    </a:lnTo>
                    <a:lnTo>
                      <a:pt x="3513" y="1914"/>
                    </a:lnTo>
                    <a:lnTo>
                      <a:pt x="3513" y="1914"/>
                    </a:lnTo>
                    <a:lnTo>
                      <a:pt x="3512" y="1892"/>
                    </a:lnTo>
                    <a:lnTo>
                      <a:pt x="3511" y="1864"/>
                    </a:lnTo>
                    <a:lnTo>
                      <a:pt x="3505" y="1800"/>
                    </a:lnTo>
                    <a:lnTo>
                      <a:pt x="3500" y="1739"/>
                    </a:lnTo>
                    <a:lnTo>
                      <a:pt x="3498" y="1715"/>
                    </a:lnTo>
                    <a:lnTo>
                      <a:pt x="3498" y="1696"/>
                    </a:lnTo>
                    <a:lnTo>
                      <a:pt x="3498" y="1696"/>
                    </a:lnTo>
                    <a:lnTo>
                      <a:pt x="3497" y="1618"/>
                    </a:lnTo>
                    <a:lnTo>
                      <a:pt x="3495" y="1539"/>
                    </a:lnTo>
                    <a:lnTo>
                      <a:pt x="3491" y="1459"/>
                    </a:lnTo>
                    <a:lnTo>
                      <a:pt x="3485" y="1379"/>
                    </a:lnTo>
                    <a:lnTo>
                      <a:pt x="3478" y="1299"/>
                    </a:lnTo>
                    <a:lnTo>
                      <a:pt x="3468" y="1218"/>
                    </a:lnTo>
                    <a:lnTo>
                      <a:pt x="3462" y="1179"/>
                    </a:lnTo>
                    <a:lnTo>
                      <a:pt x="3455" y="1140"/>
                    </a:lnTo>
                    <a:lnTo>
                      <a:pt x="3447" y="1102"/>
                    </a:lnTo>
                    <a:lnTo>
                      <a:pt x="3439" y="1064"/>
                    </a:lnTo>
                    <a:lnTo>
                      <a:pt x="3439" y="1064"/>
                    </a:lnTo>
                    <a:lnTo>
                      <a:pt x="3425" y="1003"/>
                    </a:lnTo>
                    <a:lnTo>
                      <a:pt x="3410" y="945"/>
                    </a:lnTo>
                    <a:lnTo>
                      <a:pt x="3394" y="888"/>
                    </a:lnTo>
                    <a:lnTo>
                      <a:pt x="3385" y="860"/>
                    </a:lnTo>
                    <a:lnTo>
                      <a:pt x="3375" y="832"/>
                    </a:lnTo>
                    <a:lnTo>
                      <a:pt x="3365" y="804"/>
                    </a:lnTo>
                    <a:lnTo>
                      <a:pt x="3353" y="777"/>
                    </a:lnTo>
                    <a:lnTo>
                      <a:pt x="3339" y="752"/>
                    </a:lnTo>
                    <a:lnTo>
                      <a:pt x="3325" y="725"/>
                    </a:lnTo>
                    <a:lnTo>
                      <a:pt x="3310" y="699"/>
                    </a:lnTo>
                    <a:lnTo>
                      <a:pt x="3293" y="675"/>
                    </a:lnTo>
                    <a:lnTo>
                      <a:pt x="3274" y="650"/>
                    </a:lnTo>
                    <a:lnTo>
                      <a:pt x="3253" y="626"/>
                    </a:lnTo>
                    <a:lnTo>
                      <a:pt x="3253" y="626"/>
                    </a:lnTo>
                    <a:lnTo>
                      <a:pt x="3238" y="610"/>
                    </a:lnTo>
                    <a:lnTo>
                      <a:pt x="3223" y="595"/>
                    </a:lnTo>
                    <a:lnTo>
                      <a:pt x="3208" y="579"/>
                    </a:lnTo>
                    <a:lnTo>
                      <a:pt x="3193" y="567"/>
                    </a:lnTo>
                    <a:lnTo>
                      <a:pt x="3176" y="554"/>
                    </a:lnTo>
                    <a:lnTo>
                      <a:pt x="3160" y="541"/>
                    </a:lnTo>
                    <a:lnTo>
                      <a:pt x="3128" y="519"/>
                    </a:lnTo>
                    <a:lnTo>
                      <a:pt x="3093" y="499"/>
                    </a:lnTo>
                    <a:lnTo>
                      <a:pt x="3058" y="479"/>
                    </a:lnTo>
                    <a:lnTo>
                      <a:pt x="3021" y="461"/>
                    </a:lnTo>
                    <a:lnTo>
                      <a:pt x="2984" y="442"/>
                    </a:lnTo>
                    <a:lnTo>
                      <a:pt x="2984" y="442"/>
                    </a:lnTo>
                    <a:lnTo>
                      <a:pt x="2968" y="434"/>
                    </a:lnTo>
                    <a:lnTo>
                      <a:pt x="2956" y="426"/>
                    </a:lnTo>
                    <a:lnTo>
                      <a:pt x="2930" y="410"/>
                    </a:lnTo>
                    <a:lnTo>
                      <a:pt x="2917" y="403"/>
                    </a:lnTo>
                    <a:lnTo>
                      <a:pt x="2903" y="397"/>
                    </a:lnTo>
                    <a:lnTo>
                      <a:pt x="2888" y="391"/>
                    </a:lnTo>
                    <a:lnTo>
                      <a:pt x="2872" y="386"/>
                    </a:lnTo>
                    <a:lnTo>
                      <a:pt x="2872" y="386"/>
                    </a:lnTo>
                    <a:lnTo>
                      <a:pt x="2834" y="376"/>
                    </a:lnTo>
                    <a:lnTo>
                      <a:pt x="2796" y="365"/>
                    </a:lnTo>
                    <a:lnTo>
                      <a:pt x="2778" y="358"/>
                    </a:lnTo>
                    <a:lnTo>
                      <a:pt x="2759" y="351"/>
                    </a:lnTo>
                    <a:lnTo>
                      <a:pt x="2742" y="343"/>
                    </a:lnTo>
                    <a:lnTo>
                      <a:pt x="2723" y="334"/>
                    </a:lnTo>
                    <a:lnTo>
                      <a:pt x="2723" y="334"/>
                    </a:lnTo>
                    <a:lnTo>
                      <a:pt x="2599" y="273"/>
                    </a:lnTo>
                    <a:lnTo>
                      <a:pt x="2537" y="244"/>
                    </a:lnTo>
                    <a:lnTo>
                      <a:pt x="2475" y="216"/>
                    </a:lnTo>
                    <a:lnTo>
                      <a:pt x="2460" y="199"/>
                    </a:lnTo>
                    <a:lnTo>
                      <a:pt x="2460" y="199"/>
                    </a:lnTo>
                    <a:lnTo>
                      <a:pt x="2448" y="179"/>
                    </a:lnTo>
                    <a:lnTo>
                      <a:pt x="2439" y="161"/>
                    </a:lnTo>
                    <a:lnTo>
                      <a:pt x="2429" y="141"/>
                    </a:lnTo>
                    <a:lnTo>
                      <a:pt x="2419" y="122"/>
                    </a:lnTo>
                    <a:lnTo>
                      <a:pt x="2409" y="105"/>
                    </a:lnTo>
                    <a:lnTo>
                      <a:pt x="2402" y="97"/>
                    </a:lnTo>
                    <a:lnTo>
                      <a:pt x="2396" y="89"/>
                    </a:lnTo>
                    <a:lnTo>
                      <a:pt x="2388" y="82"/>
                    </a:lnTo>
                    <a:lnTo>
                      <a:pt x="2379" y="75"/>
                    </a:lnTo>
                    <a:lnTo>
                      <a:pt x="2370" y="68"/>
                    </a:lnTo>
                    <a:lnTo>
                      <a:pt x="2360" y="62"/>
                    </a:lnTo>
                    <a:lnTo>
                      <a:pt x="2360" y="62"/>
                    </a:lnTo>
                    <a:lnTo>
                      <a:pt x="2347" y="56"/>
                    </a:lnTo>
                    <a:lnTo>
                      <a:pt x="2333" y="50"/>
                    </a:lnTo>
                    <a:lnTo>
                      <a:pt x="2320" y="47"/>
                    </a:lnTo>
                    <a:lnTo>
                      <a:pt x="2305" y="43"/>
                    </a:lnTo>
                    <a:lnTo>
                      <a:pt x="2276" y="38"/>
                    </a:lnTo>
                    <a:lnTo>
                      <a:pt x="2247" y="35"/>
                    </a:lnTo>
                    <a:lnTo>
                      <a:pt x="2217" y="34"/>
                    </a:lnTo>
                    <a:lnTo>
                      <a:pt x="2187" y="34"/>
                    </a:lnTo>
                    <a:lnTo>
                      <a:pt x="2158" y="33"/>
                    </a:lnTo>
                    <a:lnTo>
                      <a:pt x="2130" y="31"/>
                    </a:lnTo>
                    <a:lnTo>
                      <a:pt x="2130" y="31"/>
                    </a:lnTo>
                    <a:lnTo>
                      <a:pt x="2093" y="28"/>
                    </a:lnTo>
                    <a:lnTo>
                      <a:pt x="2055" y="23"/>
                    </a:lnTo>
                    <a:lnTo>
                      <a:pt x="1983" y="12"/>
                    </a:lnTo>
                    <a:lnTo>
                      <a:pt x="1947" y="6"/>
                    </a:lnTo>
                    <a:lnTo>
                      <a:pt x="1911" y="2"/>
                    </a:lnTo>
                    <a:lnTo>
                      <a:pt x="1874" y="0"/>
                    </a:lnTo>
                    <a:lnTo>
                      <a:pt x="1856" y="0"/>
                    </a:lnTo>
                    <a:lnTo>
                      <a:pt x="1837" y="1"/>
                    </a:lnTo>
                    <a:lnTo>
                      <a:pt x="1837" y="1"/>
                    </a:lnTo>
                    <a:lnTo>
                      <a:pt x="1768" y="5"/>
                    </a:lnTo>
                    <a:lnTo>
                      <a:pt x="1737" y="7"/>
                    </a:lnTo>
                    <a:lnTo>
                      <a:pt x="1722" y="9"/>
                    </a:lnTo>
                    <a:lnTo>
                      <a:pt x="1707" y="12"/>
                    </a:lnTo>
                    <a:lnTo>
                      <a:pt x="1693" y="15"/>
                    </a:lnTo>
                    <a:lnTo>
                      <a:pt x="1678" y="20"/>
                    </a:lnTo>
                    <a:lnTo>
                      <a:pt x="1664" y="25"/>
                    </a:lnTo>
                    <a:lnTo>
                      <a:pt x="1651" y="31"/>
                    </a:lnTo>
                    <a:lnTo>
                      <a:pt x="1637" y="40"/>
                    </a:lnTo>
                    <a:lnTo>
                      <a:pt x="1624" y="49"/>
                    </a:lnTo>
                    <a:lnTo>
                      <a:pt x="1610" y="61"/>
                    </a:lnTo>
                    <a:lnTo>
                      <a:pt x="1598" y="73"/>
                    </a:lnTo>
                    <a:lnTo>
                      <a:pt x="1598" y="73"/>
                    </a:lnTo>
                    <a:lnTo>
                      <a:pt x="1561" y="111"/>
                    </a:lnTo>
                    <a:lnTo>
                      <a:pt x="1543" y="129"/>
                    </a:lnTo>
                    <a:lnTo>
                      <a:pt x="1526" y="149"/>
                    </a:lnTo>
                    <a:lnTo>
                      <a:pt x="1508" y="170"/>
                    </a:lnTo>
                    <a:lnTo>
                      <a:pt x="1492" y="190"/>
                    </a:lnTo>
                    <a:lnTo>
                      <a:pt x="1477" y="212"/>
                    </a:lnTo>
                    <a:lnTo>
                      <a:pt x="1463" y="234"/>
                    </a:lnTo>
                    <a:lnTo>
                      <a:pt x="1443" y="244"/>
                    </a:lnTo>
                    <a:lnTo>
                      <a:pt x="1443" y="244"/>
                    </a:lnTo>
                    <a:lnTo>
                      <a:pt x="1432" y="257"/>
                    </a:lnTo>
                    <a:lnTo>
                      <a:pt x="1419" y="269"/>
                    </a:lnTo>
                    <a:lnTo>
                      <a:pt x="1406" y="282"/>
                    </a:lnTo>
                    <a:lnTo>
                      <a:pt x="1392" y="293"/>
                    </a:lnTo>
                    <a:lnTo>
                      <a:pt x="1361" y="315"/>
                    </a:lnTo>
                    <a:lnTo>
                      <a:pt x="1329" y="337"/>
                    </a:lnTo>
                    <a:lnTo>
                      <a:pt x="1296" y="357"/>
                    </a:lnTo>
                    <a:lnTo>
                      <a:pt x="1262" y="377"/>
                    </a:lnTo>
                    <a:lnTo>
                      <a:pt x="1198" y="412"/>
                    </a:lnTo>
                    <a:lnTo>
                      <a:pt x="1198" y="412"/>
                    </a:lnTo>
                    <a:lnTo>
                      <a:pt x="1082" y="476"/>
                    </a:lnTo>
                    <a:lnTo>
                      <a:pt x="1023" y="509"/>
                    </a:lnTo>
                    <a:lnTo>
                      <a:pt x="963" y="539"/>
                    </a:lnTo>
                    <a:lnTo>
                      <a:pt x="963" y="539"/>
                    </a:lnTo>
                    <a:lnTo>
                      <a:pt x="895" y="575"/>
                    </a:lnTo>
                    <a:lnTo>
                      <a:pt x="860" y="595"/>
                    </a:lnTo>
                    <a:lnTo>
                      <a:pt x="826" y="616"/>
                    </a:lnTo>
                    <a:lnTo>
                      <a:pt x="794" y="638"/>
                    </a:lnTo>
                    <a:lnTo>
                      <a:pt x="764" y="662"/>
                    </a:lnTo>
                    <a:lnTo>
                      <a:pt x="749" y="675"/>
                    </a:lnTo>
                    <a:lnTo>
                      <a:pt x="735" y="688"/>
                    </a:lnTo>
                    <a:lnTo>
                      <a:pt x="722" y="702"/>
                    </a:lnTo>
                    <a:lnTo>
                      <a:pt x="709" y="716"/>
                    </a:lnTo>
                    <a:lnTo>
                      <a:pt x="709" y="716"/>
                    </a:lnTo>
                    <a:lnTo>
                      <a:pt x="688" y="742"/>
                    </a:lnTo>
                    <a:lnTo>
                      <a:pt x="667" y="771"/>
                    </a:lnTo>
                    <a:lnTo>
                      <a:pt x="649" y="803"/>
                    </a:lnTo>
                    <a:lnTo>
                      <a:pt x="631" y="834"/>
                    </a:lnTo>
                    <a:lnTo>
                      <a:pt x="615" y="867"/>
                    </a:lnTo>
                    <a:lnTo>
                      <a:pt x="600" y="902"/>
                    </a:lnTo>
                    <a:lnTo>
                      <a:pt x="586" y="936"/>
                    </a:lnTo>
                    <a:lnTo>
                      <a:pt x="573" y="972"/>
                    </a:lnTo>
                    <a:lnTo>
                      <a:pt x="560" y="1008"/>
                    </a:lnTo>
                    <a:lnTo>
                      <a:pt x="549" y="1044"/>
                    </a:lnTo>
                    <a:lnTo>
                      <a:pt x="528" y="1115"/>
                    </a:lnTo>
                    <a:lnTo>
                      <a:pt x="509" y="1186"/>
                    </a:lnTo>
                    <a:lnTo>
                      <a:pt x="492" y="1253"/>
                    </a:lnTo>
                    <a:lnTo>
                      <a:pt x="492" y="1253"/>
                    </a:lnTo>
                    <a:lnTo>
                      <a:pt x="481" y="1293"/>
                    </a:lnTo>
                    <a:lnTo>
                      <a:pt x="469" y="1332"/>
                    </a:lnTo>
                    <a:lnTo>
                      <a:pt x="455" y="1372"/>
                    </a:lnTo>
                    <a:lnTo>
                      <a:pt x="440" y="1410"/>
                    </a:lnTo>
                    <a:lnTo>
                      <a:pt x="407" y="1488"/>
                    </a:lnTo>
                    <a:lnTo>
                      <a:pt x="392" y="1527"/>
                    </a:lnTo>
                    <a:lnTo>
                      <a:pt x="378" y="1566"/>
                    </a:lnTo>
                    <a:lnTo>
                      <a:pt x="378" y="1566"/>
                    </a:lnTo>
                    <a:lnTo>
                      <a:pt x="362" y="1605"/>
                    </a:lnTo>
                    <a:lnTo>
                      <a:pt x="345" y="1643"/>
                    </a:lnTo>
                    <a:lnTo>
                      <a:pt x="329" y="1681"/>
                    </a:lnTo>
                    <a:lnTo>
                      <a:pt x="322" y="1701"/>
                    </a:lnTo>
                    <a:lnTo>
                      <a:pt x="315" y="1721"/>
                    </a:lnTo>
                    <a:lnTo>
                      <a:pt x="315" y="1721"/>
                    </a:lnTo>
                    <a:lnTo>
                      <a:pt x="311" y="1744"/>
                    </a:lnTo>
                    <a:lnTo>
                      <a:pt x="306" y="1767"/>
                    </a:lnTo>
                    <a:lnTo>
                      <a:pt x="298" y="1815"/>
                    </a:lnTo>
                    <a:lnTo>
                      <a:pt x="290" y="1863"/>
                    </a:lnTo>
                    <a:lnTo>
                      <a:pt x="285" y="1887"/>
                    </a:lnTo>
                    <a:lnTo>
                      <a:pt x="278" y="1911"/>
                    </a:lnTo>
                    <a:lnTo>
                      <a:pt x="278" y="1911"/>
                    </a:lnTo>
                    <a:lnTo>
                      <a:pt x="272" y="1942"/>
                    </a:lnTo>
                    <a:lnTo>
                      <a:pt x="269" y="1968"/>
                    </a:lnTo>
                    <a:lnTo>
                      <a:pt x="263" y="1998"/>
                    </a:lnTo>
                    <a:lnTo>
                      <a:pt x="263" y="1998"/>
                    </a:lnTo>
                    <a:lnTo>
                      <a:pt x="248" y="2043"/>
                    </a:lnTo>
                    <a:lnTo>
                      <a:pt x="234" y="2089"/>
                    </a:lnTo>
                    <a:lnTo>
                      <a:pt x="221" y="2135"/>
                    </a:lnTo>
                    <a:lnTo>
                      <a:pt x="208" y="2182"/>
                    </a:lnTo>
                    <a:lnTo>
                      <a:pt x="185" y="2275"/>
                    </a:lnTo>
                    <a:lnTo>
                      <a:pt x="164" y="2368"/>
                    </a:lnTo>
                    <a:lnTo>
                      <a:pt x="147" y="2462"/>
                    </a:lnTo>
                    <a:lnTo>
                      <a:pt x="129" y="2556"/>
                    </a:lnTo>
                    <a:lnTo>
                      <a:pt x="115" y="2652"/>
                    </a:lnTo>
                    <a:lnTo>
                      <a:pt x="102" y="2746"/>
                    </a:lnTo>
                    <a:lnTo>
                      <a:pt x="102" y="2746"/>
                    </a:lnTo>
                    <a:lnTo>
                      <a:pt x="90" y="2828"/>
                    </a:lnTo>
                    <a:lnTo>
                      <a:pt x="79" y="2911"/>
                    </a:lnTo>
                    <a:lnTo>
                      <a:pt x="70" y="2994"/>
                    </a:lnTo>
                    <a:lnTo>
                      <a:pt x="61" y="3076"/>
                    </a:lnTo>
                    <a:lnTo>
                      <a:pt x="53" y="3159"/>
                    </a:lnTo>
                    <a:lnTo>
                      <a:pt x="46" y="3242"/>
                    </a:lnTo>
                    <a:lnTo>
                      <a:pt x="41" y="3324"/>
                    </a:lnTo>
                    <a:lnTo>
                      <a:pt x="36" y="3407"/>
                    </a:lnTo>
                    <a:lnTo>
                      <a:pt x="36" y="3407"/>
                    </a:lnTo>
                    <a:lnTo>
                      <a:pt x="31" y="3491"/>
                    </a:lnTo>
                    <a:lnTo>
                      <a:pt x="24" y="3574"/>
                    </a:lnTo>
                    <a:lnTo>
                      <a:pt x="16" y="3659"/>
                    </a:lnTo>
                    <a:lnTo>
                      <a:pt x="9" y="3743"/>
                    </a:lnTo>
                    <a:lnTo>
                      <a:pt x="3" y="3827"/>
                    </a:lnTo>
                    <a:lnTo>
                      <a:pt x="2" y="3869"/>
                    </a:lnTo>
                    <a:lnTo>
                      <a:pt x="0" y="3911"/>
                    </a:lnTo>
                    <a:lnTo>
                      <a:pt x="0" y="3952"/>
                    </a:lnTo>
                    <a:lnTo>
                      <a:pt x="3" y="3994"/>
                    </a:lnTo>
                    <a:lnTo>
                      <a:pt x="5" y="4036"/>
                    </a:lnTo>
                    <a:lnTo>
                      <a:pt x="9" y="4077"/>
                    </a:lnTo>
                    <a:lnTo>
                      <a:pt x="9" y="4077"/>
                    </a:lnTo>
                    <a:lnTo>
                      <a:pt x="28" y="4082"/>
                    </a:lnTo>
                    <a:lnTo>
                      <a:pt x="49" y="4085"/>
                    </a:lnTo>
                    <a:lnTo>
                      <a:pt x="70" y="4089"/>
                    </a:lnTo>
                    <a:lnTo>
                      <a:pt x="91" y="4090"/>
                    </a:lnTo>
                    <a:lnTo>
                      <a:pt x="133" y="4093"/>
                    </a:lnTo>
                    <a:lnTo>
                      <a:pt x="176" y="4096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25" name="Freeform 70">
                <a:extLst>
                  <a:ext uri="{FF2B5EF4-FFF2-40B4-BE49-F238E27FC236}">
                    <a16:creationId xmlns:a16="http://schemas.microsoft.com/office/drawing/2014/main" id="{273B5A70-F11C-A2D8-B85D-F6F827A49E6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90" y="1714"/>
                <a:ext cx="390" cy="638"/>
              </a:xfrm>
              <a:custGeom>
                <a:avLst/>
                <a:gdLst>
                  <a:gd name="T0" fmla="*/ 937 w 1169"/>
                  <a:gd name="T1" fmla="*/ 1058 h 1916"/>
                  <a:gd name="T2" fmla="*/ 927 w 1169"/>
                  <a:gd name="T3" fmla="*/ 1169 h 1916"/>
                  <a:gd name="T4" fmla="*/ 939 w 1169"/>
                  <a:gd name="T5" fmla="*/ 1310 h 1916"/>
                  <a:gd name="T6" fmla="*/ 904 w 1169"/>
                  <a:gd name="T7" fmla="*/ 1358 h 1916"/>
                  <a:gd name="T8" fmla="*/ 862 w 1169"/>
                  <a:gd name="T9" fmla="*/ 1438 h 1916"/>
                  <a:gd name="T10" fmla="*/ 805 w 1169"/>
                  <a:gd name="T11" fmla="*/ 1516 h 1916"/>
                  <a:gd name="T12" fmla="*/ 714 w 1169"/>
                  <a:gd name="T13" fmla="*/ 1633 h 1916"/>
                  <a:gd name="T14" fmla="*/ 666 w 1169"/>
                  <a:gd name="T15" fmla="*/ 1714 h 1916"/>
                  <a:gd name="T16" fmla="*/ 582 w 1169"/>
                  <a:gd name="T17" fmla="*/ 1854 h 1916"/>
                  <a:gd name="T18" fmla="*/ 524 w 1169"/>
                  <a:gd name="T19" fmla="*/ 1916 h 1916"/>
                  <a:gd name="T20" fmla="*/ 464 w 1169"/>
                  <a:gd name="T21" fmla="*/ 1827 h 1916"/>
                  <a:gd name="T22" fmla="*/ 376 w 1169"/>
                  <a:gd name="T23" fmla="*/ 1674 h 1916"/>
                  <a:gd name="T24" fmla="*/ 279 w 1169"/>
                  <a:gd name="T25" fmla="*/ 1516 h 1916"/>
                  <a:gd name="T26" fmla="*/ 233 w 1169"/>
                  <a:gd name="T27" fmla="*/ 1416 h 1916"/>
                  <a:gd name="T28" fmla="*/ 221 w 1169"/>
                  <a:gd name="T29" fmla="*/ 1363 h 1916"/>
                  <a:gd name="T30" fmla="*/ 216 w 1169"/>
                  <a:gd name="T31" fmla="*/ 1229 h 1916"/>
                  <a:gd name="T32" fmla="*/ 226 w 1169"/>
                  <a:gd name="T33" fmla="*/ 1039 h 1916"/>
                  <a:gd name="T34" fmla="*/ 198 w 1169"/>
                  <a:gd name="T35" fmla="*/ 995 h 1916"/>
                  <a:gd name="T36" fmla="*/ 112 w 1169"/>
                  <a:gd name="T37" fmla="*/ 925 h 1916"/>
                  <a:gd name="T38" fmla="*/ 83 w 1169"/>
                  <a:gd name="T39" fmla="*/ 914 h 1916"/>
                  <a:gd name="T40" fmla="*/ 50 w 1169"/>
                  <a:gd name="T41" fmla="*/ 887 h 1916"/>
                  <a:gd name="T42" fmla="*/ 11 w 1169"/>
                  <a:gd name="T43" fmla="*/ 822 h 1916"/>
                  <a:gd name="T44" fmla="*/ 0 w 1169"/>
                  <a:gd name="T45" fmla="*/ 781 h 1916"/>
                  <a:gd name="T46" fmla="*/ 6 w 1169"/>
                  <a:gd name="T47" fmla="*/ 731 h 1916"/>
                  <a:gd name="T48" fmla="*/ 24 w 1169"/>
                  <a:gd name="T49" fmla="*/ 689 h 1916"/>
                  <a:gd name="T50" fmla="*/ 39 w 1169"/>
                  <a:gd name="T51" fmla="*/ 681 h 1916"/>
                  <a:gd name="T52" fmla="*/ 57 w 1169"/>
                  <a:gd name="T53" fmla="*/ 695 h 1916"/>
                  <a:gd name="T54" fmla="*/ 98 w 1169"/>
                  <a:gd name="T55" fmla="*/ 668 h 1916"/>
                  <a:gd name="T56" fmla="*/ 107 w 1169"/>
                  <a:gd name="T57" fmla="*/ 483 h 1916"/>
                  <a:gd name="T58" fmla="*/ 140 w 1169"/>
                  <a:gd name="T59" fmla="*/ 342 h 1916"/>
                  <a:gd name="T60" fmla="*/ 190 w 1169"/>
                  <a:gd name="T61" fmla="*/ 206 h 1916"/>
                  <a:gd name="T62" fmla="*/ 231 w 1169"/>
                  <a:gd name="T63" fmla="*/ 138 h 1916"/>
                  <a:gd name="T64" fmla="*/ 290 w 1169"/>
                  <a:gd name="T65" fmla="*/ 81 h 1916"/>
                  <a:gd name="T66" fmla="*/ 365 w 1169"/>
                  <a:gd name="T67" fmla="*/ 42 h 1916"/>
                  <a:gd name="T68" fmla="*/ 504 w 1169"/>
                  <a:gd name="T69" fmla="*/ 4 h 1916"/>
                  <a:gd name="T70" fmla="*/ 567 w 1169"/>
                  <a:gd name="T71" fmla="*/ 0 h 1916"/>
                  <a:gd name="T72" fmla="*/ 652 w 1169"/>
                  <a:gd name="T73" fmla="*/ 5 h 1916"/>
                  <a:gd name="T74" fmla="*/ 746 w 1169"/>
                  <a:gd name="T75" fmla="*/ 35 h 1916"/>
                  <a:gd name="T76" fmla="*/ 839 w 1169"/>
                  <a:gd name="T77" fmla="*/ 87 h 1916"/>
                  <a:gd name="T78" fmla="*/ 922 w 1169"/>
                  <a:gd name="T79" fmla="*/ 147 h 1916"/>
                  <a:gd name="T80" fmla="*/ 967 w 1169"/>
                  <a:gd name="T81" fmla="*/ 190 h 1916"/>
                  <a:gd name="T82" fmla="*/ 1010 w 1169"/>
                  <a:gd name="T83" fmla="*/ 248 h 1916"/>
                  <a:gd name="T84" fmla="*/ 1038 w 1169"/>
                  <a:gd name="T85" fmla="*/ 312 h 1916"/>
                  <a:gd name="T86" fmla="*/ 1057 w 1169"/>
                  <a:gd name="T87" fmla="*/ 399 h 1916"/>
                  <a:gd name="T88" fmla="*/ 1059 w 1169"/>
                  <a:gd name="T89" fmla="*/ 545 h 1916"/>
                  <a:gd name="T90" fmla="*/ 1037 w 1169"/>
                  <a:gd name="T91" fmla="*/ 688 h 1916"/>
                  <a:gd name="T92" fmla="*/ 1069 w 1169"/>
                  <a:gd name="T93" fmla="*/ 733 h 1916"/>
                  <a:gd name="T94" fmla="*/ 1122 w 1169"/>
                  <a:gd name="T95" fmla="*/ 716 h 1916"/>
                  <a:gd name="T96" fmla="*/ 1146 w 1169"/>
                  <a:gd name="T97" fmla="*/ 719 h 1916"/>
                  <a:gd name="T98" fmla="*/ 1165 w 1169"/>
                  <a:gd name="T99" fmla="*/ 739 h 1916"/>
                  <a:gd name="T100" fmla="*/ 1169 w 1169"/>
                  <a:gd name="T101" fmla="*/ 764 h 1916"/>
                  <a:gd name="T102" fmla="*/ 1155 w 1169"/>
                  <a:gd name="T103" fmla="*/ 818 h 1916"/>
                  <a:gd name="T104" fmla="*/ 1125 w 1169"/>
                  <a:gd name="T105" fmla="*/ 888 h 1916"/>
                  <a:gd name="T106" fmla="*/ 1091 w 1169"/>
                  <a:gd name="T107" fmla="*/ 935 h 1916"/>
                  <a:gd name="T108" fmla="*/ 1048 w 1169"/>
                  <a:gd name="T109" fmla="*/ 964 h 1916"/>
                  <a:gd name="T110" fmla="*/ 995 w 1169"/>
                  <a:gd name="T111" fmla="*/ 960 h 19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1169" h="1916">
                    <a:moveTo>
                      <a:pt x="945" y="1028"/>
                    </a:moveTo>
                    <a:lnTo>
                      <a:pt x="945" y="1028"/>
                    </a:lnTo>
                    <a:lnTo>
                      <a:pt x="940" y="1043"/>
                    </a:lnTo>
                    <a:lnTo>
                      <a:pt x="937" y="1058"/>
                    </a:lnTo>
                    <a:lnTo>
                      <a:pt x="933" y="1075"/>
                    </a:lnTo>
                    <a:lnTo>
                      <a:pt x="931" y="1093"/>
                    </a:lnTo>
                    <a:lnTo>
                      <a:pt x="927" y="1130"/>
                    </a:lnTo>
                    <a:lnTo>
                      <a:pt x="927" y="1169"/>
                    </a:lnTo>
                    <a:lnTo>
                      <a:pt x="928" y="1207"/>
                    </a:lnTo>
                    <a:lnTo>
                      <a:pt x="931" y="1244"/>
                    </a:lnTo>
                    <a:lnTo>
                      <a:pt x="934" y="1279"/>
                    </a:lnTo>
                    <a:lnTo>
                      <a:pt x="939" y="1310"/>
                    </a:lnTo>
                    <a:lnTo>
                      <a:pt x="908" y="1338"/>
                    </a:lnTo>
                    <a:lnTo>
                      <a:pt x="908" y="1338"/>
                    </a:lnTo>
                    <a:lnTo>
                      <a:pt x="906" y="1349"/>
                    </a:lnTo>
                    <a:lnTo>
                      <a:pt x="904" y="1358"/>
                    </a:lnTo>
                    <a:lnTo>
                      <a:pt x="897" y="1379"/>
                    </a:lnTo>
                    <a:lnTo>
                      <a:pt x="887" y="1399"/>
                    </a:lnTo>
                    <a:lnTo>
                      <a:pt x="875" y="1419"/>
                    </a:lnTo>
                    <a:lnTo>
                      <a:pt x="862" y="1438"/>
                    </a:lnTo>
                    <a:lnTo>
                      <a:pt x="849" y="1457"/>
                    </a:lnTo>
                    <a:lnTo>
                      <a:pt x="824" y="1491"/>
                    </a:lnTo>
                    <a:lnTo>
                      <a:pt x="824" y="1491"/>
                    </a:lnTo>
                    <a:lnTo>
                      <a:pt x="805" y="1516"/>
                    </a:lnTo>
                    <a:lnTo>
                      <a:pt x="787" y="1540"/>
                    </a:lnTo>
                    <a:lnTo>
                      <a:pt x="750" y="1586"/>
                    </a:lnTo>
                    <a:lnTo>
                      <a:pt x="731" y="1608"/>
                    </a:lnTo>
                    <a:lnTo>
                      <a:pt x="714" y="1633"/>
                    </a:lnTo>
                    <a:lnTo>
                      <a:pt x="697" y="1658"/>
                    </a:lnTo>
                    <a:lnTo>
                      <a:pt x="682" y="1686"/>
                    </a:lnTo>
                    <a:lnTo>
                      <a:pt x="682" y="1686"/>
                    </a:lnTo>
                    <a:lnTo>
                      <a:pt x="666" y="1714"/>
                    </a:lnTo>
                    <a:lnTo>
                      <a:pt x="649" y="1741"/>
                    </a:lnTo>
                    <a:lnTo>
                      <a:pt x="614" y="1797"/>
                    </a:lnTo>
                    <a:lnTo>
                      <a:pt x="597" y="1825"/>
                    </a:lnTo>
                    <a:lnTo>
                      <a:pt x="582" y="1854"/>
                    </a:lnTo>
                    <a:lnTo>
                      <a:pt x="568" y="1883"/>
                    </a:lnTo>
                    <a:lnTo>
                      <a:pt x="563" y="1898"/>
                    </a:lnTo>
                    <a:lnTo>
                      <a:pt x="558" y="1912"/>
                    </a:lnTo>
                    <a:lnTo>
                      <a:pt x="524" y="1916"/>
                    </a:lnTo>
                    <a:lnTo>
                      <a:pt x="524" y="1916"/>
                    </a:lnTo>
                    <a:lnTo>
                      <a:pt x="503" y="1888"/>
                    </a:lnTo>
                    <a:lnTo>
                      <a:pt x="484" y="1857"/>
                    </a:lnTo>
                    <a:lnTo>
                      <a:pt x="464" y="1827"/>
                    </a:lnTo>
                    <a:lnTo>
                      <a:pt x="445" y="1797"/>
                    </a:lnTo>
                    <a:lnTo>
                      <a:pt x="409" y="1735"/>
                    </a:lnTo>
                    <a:lnTo>
                      <a:pt x="376" y="1674"/>
                    </a:lnTo>
                    <a:lnTo>
                      <a:pt x="376" y="1674"/>
                    </a:lnTo>
                    <a:lnTo>
                      <a:pt x="357" y="1642"/>
                    </a:lnTo>
                    <a:lnTo>
                      <a:pt x="337" y="1611"/>
                    </a:lnTo>
                    <a:lnTo>
                      <a:pt x="298" y="1548"/>
                    </a:lnTo>
                    <a:lnTo>
                      <a:pt x="279" y="1516"/>
                    </a:lnTo>
                    <a:lnTo>
                      <a:pt x="262" y="1484"/>
                    </a:lnTo>
                    <a:lnTo>
                      <a:pt x="245" y="1450"/>
                    </a:lnTo>
                    <a:lnTo>
                      <a:pt x="238" y="1434"/>
                    </a:lnTo>
                    <a:lnTo>
                      <a:pt x="233" y="1416"/>
                    </a:lnTo>
                    <a:lnTo>
                      <a:pt x="233" y="1416"/>
                    </a:lnTo>
                    <a:lnTo>
                      <a:pt x="228" y="1399"/>
                    </a:lnTo>
                    <a:lnTo>
                      <a:pt x="225" y="1381"/>
                    </a:lnTo>
                    <a:lnTo>
                      <a:pt x="221" y="1363"/>
                    </a:lnTo>
                    <a:lnTo>
                      <a:pt x="219" y="1344"/>
                    </a:lnTo>
                    <a:lnTo>
                      <a:pt x="216" y="1307"/>
                    </a:lnTo>
                    <a:lnTo>
                      <a:pt x="216" y="1269"/>
                    </a:lnTo>
                    <a:lnTo>
                      <a:pt x="216" y="1229"/>
                    </a:lnTo>
                    <a:lnTo>
                      <a:pt x="218" y="1191"/>
                    </a:lnTo>
                    <a:lnTo>
                      <a:pt x="220" y="1153"/>
                    </a:lnTo>
                    <a:lnTo>
                      <a:pt x="220" y="1119"/>
                    </a:lnTo>
                    <a:lnTo>
                      <a:pt x="226" y="1039"/>
                    </a:lnTo>
                    <a:lnTo>
                      <a:pt x="226" y="1039"/>
                    </a:lnTo>
                    <a:lnTo>
                      <a:pt x="214" y="1022"/>
                    </a:lnTo>
                    <a:lnTo>
                      <a:pt x="214" y="1022"/>
                    </a:lnTo>
                    <a:lnTo>
                      <a:pt x="198" y="995"/>
                    </a:lnTo>
                    <a:lnTo>
                      <a:pt x="182" y="967"/>
                    </a:lnTo>
                    <a:lnTo>
                      <a:pt x="168" y="939"/>
                    </a:lnTo>
                    <a:lnTo>
                      <a:pt x="156" y="911"/>
                    </a:lnTo>
                    <a:lnTo>
                      <a:pt x="112" y="925"/>
                    </a:lnTo>
                    <a:lnTo>
                      <a:pt x="112" y="925"/>
                    </a:lnTo>
                    <a:lnTo>
                      <a:pt x="101" y="923"/>
                    </a:lnTo>
                    <a:lnTo>
                      <a:pt x="92" y="918"/>
                    </a:lnTo>
                    <a:lnTo>
                      <a:pt x="83" y="914"/>
                    </a:lnTo>
                    <a:lnTo>
                      <a:pt x="74" y="908"/>
                    </a:lnTo>
                    <a:lnTo>
                      <a:pt x="65" y="902"/>
                    </a:lnTo>
                    <a:lnTo>
                      <a:pt x="57" y="895"/>
                    </a:lnTo>
                    <a:lnTo>
                      <a:pt x="50" y="887"/>
                    </a:lnTo>
                    <a:lnTo>
                      <a:pt x="43" y="879"/>
                    </a:lnTo>
                    <a:lnTo>
                      <a:pt x="31" y="860"/>
                    </a:lnTo>
                    <a:lnTo>
                      <a:pt x="20" y="842"/>
                    </a:lnTo>
                    <a:lnTo>
                      <a:pt x="11" y="822"/>
                    </a:lnTo>
                    <a:lnTo>
                      <a:pt x="3" y="802"/>
                    </a:lnTo>
                    <a:lnTo>
                      <a:pt x="3" y="802"/>
                    </a:lnTo>
                    <a:lnTo>
                      <a:pt x="1" y="793"/>
                    </a:lnTo>
                    <a:lnTo>
                      <a:pt x="0" y="781"/>
                    </a:lnTo>
                    <a:lnTo>
                      <a:pt x="0" y="769"/>
                    </a:lnTo>
                    <a:lnTo>
                      <a:pt x="1" y="757"/>
                    </a:lnTo>
                    <a:lnTo>
                      <a:pt x="4" y="744"/>
                    </a:lnTo>
                    <a:lnTo>
                      <a:pt x="6" y="731"/>
                    </a:lnTo>
                    <a:lnTo>
                      <a:pt x="10" y="718"/>
                    </a:lnTo>
                    <a:lnTo>
                      <a:pt x="13" y="707"/>
                    </a:lnTo>
                    <a:lnTo>
                      <a:pt x="18" y="697"/>
                    </a:lnTo>
                    <a:lnTo>
                      <a:pt x="24" y="689"/>
                    </a:lnTo>
                    <a:lnTo>
                      <a:pt x="29" y="685"/>
                    </a:lnTo>
                    <a:lnTo>
                      <a:pt x="32" y="682"/>
                    </a:lnTo>
                    <a:lnTo>
                      <a:pt x="35" y="681"/>
                    </a:lnTo>
                    <a:lnTo>
                      <a:pt x="39" y="681"/>
                    </a:lnTo>
                    <a:lnTo>
                      <a:pt x="42" y="682"/>
                    </a:lnTo>
                    <a:lnTo>
                      <a:pt x="46" y="683"/>
                    </a:lnTo>
                    <a:lnTo>
                      <a:pt x="49" y="687"/>
                    </a:lnTo>
                    <a:lnTo>
                      <a:pt x="57" y="695"/>
                    </a:lnTo>
                    <a:lnTo>
                      <a:pt x="65" y="708"/>
                    </a:lnTo>
                    <a:lnTo>
                      <a:pt x="103" y="714"/>
                    </a:lnTo>
                    <a:lnTo>
                      <a:pt x="103" y="714"/>
                    </a:lnTo>
                    <a:lnTo>
                      <a:pt x="98" y="668"/>
                    </a:lnTo>
                    <a:lnTo>
                      <a:pt x="97" y="622"/>
                    </a:lnTo>
                    <a:lnTo>
                      <a:pt x="98" y="576"/>
                    </a:lnTo>
                    <a:lnTo>
                      <a:pt x="101" y="530"/>
                    </a:lnTo>
                    <a:lnTo>
                      <a:pt x="107" y="483"/>
                    </a:lnTo>
                    <a:lnTo>
                      <a:pt x="115" y="436"/>
                    </a:lnTo>
                    <a:lnTo>
                      <a:pt x="127" y="389"/>
                    </a:lnTo>
                    <a:lnTo>
                      <a:pt x="140" y="342"/>
                    </a:lnTo>
                    <a:lnTo>
                      <a:pt x="140" y="342"/>
                    </a:lnTo>
                    <a:lnTo>
                      <a:pt x="153" y="303"/>
                    </a:lnTo>
                    <a:lnTo>
                      <a:pt x="166" y="263"/>
                    </a:lnTo>
                    <a:lnTo>
                      <a:pt x="182" y="225"/>
                    </a:lnTo>
                    <a:lnTo>
                      <a:pt x="190" y="206"/>
                    </a:lnTo>
                    <a:lnTo>
                      <a:pt x="199" y="188"/>
                    </a:lnTo>
                    <a:lnTo>
                      <a:pt x="208" y="170"/>
                    </a:lnTo>
                    <a:lnTo>
                      <a:pt x="220" y="154"/>
                    </a:lnTo>
                    <a:lnTo>
                      <a:pt x="231" y="138"/>
                    </a:lnTo>
                    <a:lnTo>
                      <a:pt x="243" y="121"/>
                    </a:lnTo>
                    <a:lnTo>
                      <a:pt x="257" y="107"/>
                    </a:lnTo>
                    <a:lnTo>
                      <a:pt x="272" y="93"/>
                    </a:lnTo>
                    <a:lnTo>
                      <a:pt x="290" y="81"/>
                    </a:lnTo>
                    <a:lnTo>
                      <a:pt x="307" y="69"/>
                    </a:lnTo>
                    <a:lnTo>
                      <a:pt x="307" y="69"/>
                    </a:lnTo>
                    <a:lnTo>
                      <a:pt x="334" y="55"/>
                    </a:lnTo>
                    <a:lnTo>
                      <a:pt x="365" y="42"/>
                    </a:lnTo>
                    <a:lnTo>
                      <a:pt x="399" y="30"/>
                    </a:lnTo>
                    <a:lnTo>
                      <a:pt x="434" y="19"/>
                    </a:lnTo>
                    <a:lnTo>
                      <a:pt x="470" y="10"/>
                    </a:lnTo>
                    <a:lnTo>
                      <a:pt x="504" y="4"/>
                    </a:lnTo>
                    <a:lnTo>
                      <a:pt x="521" y="2"/>
                    </a:lnTo>
                    <a:lnTo>
                      <a:pt x="537" y="0"/>
                    </a:lnTo>
                    <a:lnTo>
                      <a:pt x="553" y="0"/>
                    </a:lnTo>
                    <a:lnTo>
                      <a:pt x="567" y="0"/>
                    </a:lnTo>
                    <a:lnTo>
                      <a:pt x="608" y="0"/>
                    </a:lnTo>
                    <a:lnTo>
                      <a:pt x="608" y="0"/>
                    </a:lnTo>
                    <a:lnTo>
                      <a:pt x="629" y="2"/>
                    </a:lnTo>
                    <a:lnTo>
                      <a:pt x="652" y="5"/>
                    </a:lnTo>
                    <a:lnTo>
                      <a:pt x="675" y="10"/>
                    </a:lnTo>
                    <a:lnTo>
                      <a:pt x="698" y="17"/>
                    </a:lnTo>
                    <a:lnTo>
                      <a:pt x="723" y="25"/>
                    </a:lnTo>
                    <a:lnTo>
                      <a:pt x="746" y="35"/>
                    </a:lnTo>
                    <a:lnTo>
                      <a:pt x="770" y="47"/>
                    </a:lnTo>
                    <a:lnTo>
                      <a:pt x="794" y="59"/>
                    </a:lnTo>
                    <a:lnTo>
                      <a:pt x="817" y="71"/>
                    </a:lnTo>
                    <a:lnTo>
                      <a:pt x="839" y="87"/>
                    </a:lnTo>
                    <a:lnTo>
                      <a:pt x="861" y="100"/>
                    </a:lnTo>
                    <a:lnTo>
                      <a:pt x="882" y="116"/>
                    </a:lnTo>
                    <a:lnTo>
                      <a:pt x="903" y="131"/>
                    </a:lnTo>
                    <a:lnTo>
                      <a:pt x="922" y="147"/>
                    </a:lnTo>
                    <a:lnTo>
                      <a:pt x="939" y="162"/>
                    </a:lnTo>
                    <a:lnTo>
                      <a:pt x="954" y="177"/>
                    </a:lnTo>
                    <a:lnTo>
                      <a:pt x="954" y="177"/>
                    </a:lnTo>
                    <a:lnTo>
                      <a:pt x="967" y="190"/>
                    </a:lnTo>
                    <a:lnTo>
                      <a:pt x="980" y="204"/>
                    </a:lnTo>
                    <a:lnTo>
                      <a:pt x="990" y="218"/>
                    </a:lnTo>
                    <a:lnTo>
                      <a:pt x="1000" y="233"/>
                    </a:lnTo>
                    <a:lnTo>
                      <a:pt x="1010" y="248"/>
                    </a:lnTo>
                    <a:lnTo>
                      <a:pt x="1018" y="263"/>
                    </a:lnTo>
                    <a:lnTo>
                      <a:pt x="1025" y="280"/>
                    </a:lnTo>
                    <a:lnTo>
                      <a:pt x="1032" y="296"/>
                    </a:lnTo>
                    <a:lnTo>
                      <a:pt x="1038" y="312"/>
                    </a:lnTo>
                    <a:lnTo>
                      <a:pt x="1043" y="329"/>
                    </a:lnTo>
                    <a:lnTo>
                      <a:pt x="1047" y="346"/>
                    </a:lnTo>
                    <a:lnTo>
                      <a:pt x="1052" y="363"/>
                    </a:lnTo>
                    <a:lnTo>
                      <a:pt x="1057" y="399"/>
                    </a:lnTo>
                    <a:lnTo>
                      <a:pt x="1060" y="436"/>
                    </a:lnTo>
                    <a:lnTo>
                      <a:pt x="1061" y="472"/>
                    </a:lnTo>
                    <a:lnTo>
                      <a:pt x="1061" y="509"/>
                    </a:lnTo>
                    <a:lnTo>
                      <a:pt x="1059" y="545"/>
                    </a:lnTo>
                    <a:lnTo>
                      <a:pt x="1054" y="582"/>
                    </a:lnTo>
                    <a:lnTo>
                      <a:pt x="1049" y="618"/>
                    </a:lnTo>
                    <a:lnTo>
                      <a:pt x="1043" y="653"/>
                    </a:lnTo>
                    <a:lnTo>
                      <a:pt x="1037" y="688"/>
                    </a:lnTo>
                    <a:lnTo>
                      <a:pt x="1028" y="721"/>
                    </a:lnTo>
                    <a:lnTo>
                      <a:pt x="1028" y="721"/>
                    </a:lnTo>
                    <a:lnTo>
                      <a:pt x="1024" y="744"/>
                    </a:lnTo>
                    <a:lnTo>
                      <a:pt x="1069" y="733"/>
                    </a:lnTo>
                    <a:lnTo>
                      <a:pt x="1069" y="733"/>
                    </a:lnTo>
                    <a:lnTo>
                      <a:pt x="1097" y="723"/>
                    </a:lnTo>
                    <a:lnTo>
                      <a:pt x="1110" y="719"/>
                    </a:lnTo>
                    <a:lnTo>
                      <a:pt x="1122" y="716"/>
                    </a:lnTo>
                    <a:lnTo>
                      <a:pt x="1129" y="716"/>
                    </a:lnTo>
                    <a:lnTo>
                      <a:pt x="1135" y="716"/>
                    </a:lnTo>
                    <a:lnTo>
                      <a:pt x="1141" y="717"/>
                    </a:lnTo>
                    <a:lnTo>
                      <a:pt x="1146" y="719"/>
                    </a:lnTo>
                    <a:lnTo>
                      <a:pt x="1152" y="723"/>
                    </a:lnTo>
                    <a:lnTo>
                      <a:pt x="1156" y="728"/>
                    </a:lnTo>
                    <a:lnTo>
                      <a:pt x="1161" y="732"/>
                    </a:lnTo>
                    <a:lnTo>
                      <a:pt x="1165" y="739"/>
                    </a:lnTo>
                    <a:lnTo>
                      <a:pt x="1165" y="739"/>
                    </a:lnTo>
                    <a:lnTo>
                      <a:pt x="1167" y="745"/>
                    </a:lnTo>
                    <a:lnTo>
                      <a:pt x="1168" y="751"/>
                    </a:lnTo>
                    <a:lnTo>
                      <a:pt x="1169" y="764"/>
                    </a:lnTo>
                    <a:lnTo>
                      <a:pt x="1168" y="776"/>
                    </a:lnTo>
                    <a:lnTo>
                      <a:pt x="1164" y="790"/>
                    </a:lnTo>
                    <a:lnTo>
                      <a:pt x="1160" y="804"/>
                    </a:lnTo>
                    <a:lnTo>
                      <a:pt x="1155" y="818"/>
                    </a:lnTo>
                    <a:lnTo>
                      <a:pt x="1147" y="842"/>
                    </a:lnTo>
                    <a:lnTo>
                      <a:pt x="1147" y="842"/>
                    </a:lnTo>
                    <a:lnTo>
                      <a:pt x="1138" y="865"/>
                    </a:lnTo>
                    <a:lnTo>
                      <a:pt x="1125" y="888"/>
                    </a:lnTo>
                    <a:lnTo>
                      <a:pt x="1118" y="901"/>
                    </a:lnTo>
                    <a:lnTo>
                      <a:pt x="1110" y="913"/>
                    </a:lnTo>
                    <a:lnTo>
                      <a:pt x="1100" y="924"/>
                    </a:lnTo>
                    <a:lnTo>
                      <a:pt x="1091" y="935"/>
                    </a:lnTo>
                    <a:lnTo>
                      <a:pt x="1082" y="944"/>
                    </a:lnTo>
                    <a:lnTo>
                      <a:pt x="1071" y="952"/>
                    </a:lnTo>
                    <a:lnTo>
                      <a:pt x="1060" y="959"/>
                    </a:lnTo>
                    <a:lnTo>
                      <a:pt x="1048" y="964"/>
                    </a:lnTo>
                    <a:lnTo>
                      <a:pt x="1035" y="966"/>
                    </a:lnTo>
                    <a:lnTo>
                      <a:pt x="1023" y="967"/>
                    </a:lnTo>
                    <a:lnTo>
                      <a:pt x="1009" y="965"/>
                    </a:lnTo>
                    <a:lnTo>
                      <a:pt x="995" y="960"/>
                    </a:lnTo>
                    <a:lnTo>
                      <a:pt x="945" y="1028"/>
                    </a:lnTo>
                    <a:close/>
                  </a:path>
                </a:pathLst>
              </a:custGeom>
              <a:solidFill>
                <a:srgbClr val="F5DBC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26" name="Freeform 71">
                <a:extLst>
                  <a:ext uri="{FF2B5EF4-FFF2-40B4-BE49-F238E27FC236}">
                    <a16:creationId xmlns:a16="http://schemas.microsoft.com/office/drawing/2014/main" id="{0CF25CC0-0C23-D773-81A1-3246F5FE376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90" y="1714"/>
                <a:ext cx="390" cy="638"/>
              </a:xfrm>
              <a:custGeom>
                <a:avLst/>
                <a:gdLst>
                  <a:gd name="T0" fmla="*/ 937 w 1169"/>
                  <a:gd name="T1" fmla="*/ 1058 h 1916"/>
                  <a:gd name="T2" fmla="*/ 927 w 1169"/>
                  <a:gd name="T3" fmla="*/ 1169 h 1916"/>
                  <a:gd name="T4" fmla="*/ 939 w 1169"/>
                  <a:gd name="T5" fmla="*/ 1310 h 1916"/>
                  <a:gd name="T6" fmla="*/ 904 w 1169"/>
                  <a:gd name="T7" fmla="*/ 1358 h 1916"/>
                  <a:gd name="T8" fmla="*/ 862 w 1169"/>
                  <a:gd name="T9" fmla="*/ 1438 h 1916"/>
                  <a:gd name="T10" fmla="*/ 805 w 1169"/>
                  <a:gd name="T11" fmla="*/ 1516 h 1916"/>
                  <a:gd name="T12" fmla="*/ 714 w 1169"/>
                  <a:gd name="T13" fmla="*/ 1633 h 1916"/>
                  <a:gd name="T14" fmla="*/ 666 w 1169"/>
                  <a:gd name="T15" fmla="*/ 1714 h 1916"/>
                  <a:gd name="T16" fmla="*/ 582 w 1169"/>
                  <a:gd name="T17" fmla="*/ 1854 h 1916"/>
                  <a:gd name="T18" fmla="*/ 524 w 1169"/>
                  <a:gd name="T19" fmla="*/ 1916 h 1916"/>
                  <a:gd name="T20" fmla="*/ 464 w 1169"/>
                  <a:gd name="T21" fmla="*/ 1827 h 1916"/>
                  <a:gd name="T22" fmla="*/ 376 w 1169"/>
                  <a:gd name="T23" fmla="*/ 1674 h 1916"/>
                  <a:gd name="T24" fmla="*/ 279 w 1169"/>
                  <a:gd name="T25" fmla="*/ 1516 h 1916"/>
                  <a:gd name="T26" fmla="*/ 233 w 1169"/>
                  <a:gd name="T27" fmla="*/ 1416 h 1916"/>
                  <a:gd name="T28" fmla="*/ 221 w 1169"/>
                  <a:gd name="T29" fmla="*/ 1363 h 1916"/>
                  <a:gd name="T30" fmla="*/ 216 w 1169"/>
                  <a:gd name="T31" fmla="*/ 1229 h 1916"/>
                  <a:gd name="T32" fmla="*/ 226 w 1169"/>
                  <a:gd name="T33" fmla="*/ 1039 h 1916"/>
                  <a:gd name="T34" fmla="*/ 198 w 1169"/>
                  <a:gd name="T35" fmla="*/ 995 h 1916"/>
                  <a:gd name="T36" fmla="*/ 112 w 1169"/>
                  <a:gd name="T37" fmla="*/ 925 h 1916"/>
                  <a:gd name="T38" fmla="*/ 83 w 1169"/>
                  <a:gd name="T39" fmla="*/ 914 h 1916"/>
                  <a:gd name="T40" fmla="*/ 50 w 1169"/>
                  <a:gd name="T41" fmla="*/ 887 h 1916"/>
                  <a:gd name="T42" fmla="*/ 11 w 1169"/>
                  <a:gd name="T43" fmla="*/ 822 h 1916"/>
                  <a:gd name="T44" fmla="*/ 0 w 1169"/>
                  <a:gd name="T45" fmla="*/ 781 h 1916"/>
                  <a:gd name="T46" fmla="*/ 6 w 1169"/>
                  <a:gd name="T47" fmla="*/ 731 h 1916"/>
                  <a:gd name="T48" fmla="*/ 24 w 1169"/>
                  <a:gd name="T49" fmla="*/ 689 h 1916"/>
                  <a:gd name="T50" fmla="*/ 39 w 1169"/>
                  <a:gd name="T51" fmla="*/ 681 h 1916"/>
                  <a:gd name="T52" fmla="*/ 57 w 1169"/>
                  <a:gd name="T53" fmla="*/ 695 h 1916"/>
                  <a:gd name="T54" fmla="*/ 98 w 1169"/>
                  <a:gd name="T55" fmla="*/ 668 h 1916"/>
                  <a:gd name="T56" fmla="*/ 107 w 1169"/>
                  <a:gd name="T57" fmla="*/ 483 h 1916"/>
                  <a:gd name="T58" fmla="*/ 140 w 1169"/>
                  <a:gd name="T59" fmla="*/ 342 h 1916"/>
                  <a:gd name="T60" fmla="*/ 190 w 1169"/>
                  <a:gd name="T61" fmla="*/ 206 h 1916"/>
                  <a:gd name="T62" fmla="*/ 231 w 1169"/>
                  <a:gd name="T63" fmla="*/ 138 h 1916"/>
                  <a:gd name="T64" fmla="*/ 290 w 1169"/>
                  <a:gd name="T65" fmla="*/ 81 h 1916"/>
                  <a:gd name="T66" fmla="*/ 365 w 1169"/>
                  <a:gd name="T67" fmla="*/ 42 h 1916"/>
                  <a:gd name="T68" fmla="*/ 504 w 1169"/>
                  <a:gd name="T69" fmla="*/ 4 h 1916"/>
                  <a:gd name="T70" fmla="*/ 567 w 1169"/>
                  <a:gd name="T71" fmla="*/ 0 h 1916"/>
                  <a:gd name="T72" fmla="*/ 652 w 1169"/>
                  <a:gd name="T73" fmla="*/ 5 h 1916"/>
                  <a:gd name="T74" fmla="*/ 746 w 1169"/>
                  <a:gd name="T75" fmla="*/ 35 h 1916"/>
                  <a:gd name="T76" fmla="*/ 839 w 1169"/>
                  <a:gd name="T77" fmla="*/ 87 h 1916"/>
                  <a:gd name="T78" fmla="*/ 922 w 1169"/>
                  <a:gd name="T79" fmla="*/ 147 h 1916"/>
                  <a:gd name="T80" fmla="*/ 967 w 1169"/>
                  <a:gd name="T81" fmla="*/ 190 h 1916"/>
                  <a:gd name="T82" fmla="*/ 1010 w 1169"/>
                  <a:gd name="T83" fmla="*/ 248 h 1916"/>
                  <a:gd name="T84" fmla="*/ 1038 w 1169"/>
                  <a:gd name="T85" fmla="*/ 312 h 1916"/>
                  <a:gd name="T86" fmla="*/ 1057 w 1169"/>
                  <a:gd name="T87" fmla="*/ 399 h 1916"/>
                  <a:gd name="T88" fmla="*/ 1059 w 1169"/>
                  <a:gd name="T89" fmla="*/ 545 h 1916"/>
                  <a:gd name="T90" fmla="*/ 1037 w 1169"/>
                  <a:gd name="T91" fmla="*/ 688 h 1916"/>
                  <a:gd name="T92" fmla="*/ 1069 w 1169"/>
                  <a:gd name="T93" fmla="*/ 733 h 1916"/>
                  <a:gd name="T94" fmla="*/ 1122 w 1169"/>
                  <a:gd name="T95" fmla="*/ 716 h 1916"/>
                  <a:gd name="T96" fmla="*/ 1146 w 1169"/>
                  <a:gd name="T97" fmla="*/ 719 h 1916"/>
                  <a:gd name="T98" fmla="*/ 1165 w 1169"/>
                  <a:gd name="T99" fmla="*/ 739 h 1916"/>
                  <a:gd name="T100" fmla="*/ 1169 w 1169"/>
                  <a:gd name="T101" fmla="*/ 764 h 1916"/>
                  <a:gd name="T102" fmla="*/ 1155 w 1169"/>
                  <a:gd name="T103" fmla="*/ 818 h 1916"/>
                  <a:gd name="T104" fmla="*/ 1125 w 1169"/>
                  <a:gd name="T105" fmla="*/ 888 h 1916"/>
                  <a:gd name="T106" fmla="*/ 1091 w 1169"/>
                  <a:gd name="T107" fmla="*/ 935 h 1916"/>
                  <a:gd name="T108" fmla="*/ 1048 w 1169"/>
                  <a:gd name="T109" fmla="*/ 964 h 1916"/>
                  <a:gd name="T110" fmla="*/ 995 w 1169"/>
                  <a:gd name="T111" fmla="*/ 960 h 19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1169" h="1916">
                    <a:moveTo>
                      <a:pt x="945" y="1028"/>
                    </a:moveTo>
                    <a:lnTo>
                      <a:pt x="945" y="1028"/>
                    </a:lnTo>
                    <a:lnTo>
                      <a:pt x="940" y="1043"/>
                    </a:lnTo>
                    <a:lnTo>
                      <a:pt x="937" y="1058"/>
                    </a:lnTo>
                    <a:lnTo>
                      <a:pt x="933" y="1075"/>
                    </a:lnTo>
                    <a:lnTo>
                      <a:pt x="931" y="1093"/>
                    </a:lnTo>
                    <a:lnTo>
                      <a:pt x="927" y="1130"/>
                    </a:lnTo>
                    <a:lnTo>
                      <a:pt x="927" y="1169"/>
                    </a:lnTo>
                    <a:lnTo>
                      <a:pt x="928" y="1207"/>
                    </a:lnTo>
                    <a:lnTo>
                      <a:pt x="931" y="1244"/>
                    </a:lnTo>
                    <a:lnTo>
                      <a:pt x="934" y="1279"/>
                    </a:lnTo>
                    <a:lnTo>
                      <a:pt x="939" y="1310"/>
                    </a:lnTo>
                    <a:lnTo>
                      <a:pt x="908" y="1338"/>
                    </a:lnTo>
                    <a:lnTo>
                      <a:pt x="908" y="1338"/>
                    </a:lnTo>
                    <a:lnTo>
                      <a:pt x="906" y="1349"/>
                    </a:lnTo>
                    <a:lnTo>
                      <a:pt x="904" y="1358"/>
                    </a:lnTo>
                    <a:lnTo>
                      <a:pt x="897" y="1379"/>
                    </a:lnTo>
                    <a:lnTo>
                      <a:pt x="887" y="1399"/>
                    </a:lnTo>
                    <a:lnTo>
                      <a:pt x="875" y="1419"/>
                    </a:lnTo>
                    <a:lnTo>
                      <a:pt x="862" y="1438"/>
                    </a:lnTo>
                    <a:lnTo>
                      <a:pt x="849" y="1457"/>
                    </a:lnTo>
                    <a:lnTo>
                      <a:pt x="824" y="1491"/>
                    </a:lnTo>
                    <a:lnTo>
                      <a:pt x="824" y="1491"/>
                    </a:lnTo>
                    <a:lnTo>
                      <a:pt x="805" y="1516"/>
                    </a:lnTo>
                    <a:lnTo>
                      <a:pt x="787" y="1540"/>
                    </a:lnTo>
                    <a:lnTo>
                      <a:pt x="750" y="1586"/>
                    </a:lnTo>
                    <a:lnTo>
                      <a:pt x="731" y="1608"/>
                    </a:lnTo>
                    <a:lnTo>
                      <a:pt x="714" y="1633"/>
                    </a:lnTo>
                    <a:lnTo>
                      <a:pt x="697" y="1658"/>
                    </a:lnTo>
                    <a:lnTo>
                      <a:pt x="682" y="1686"/>
                    </a:lnTo>
                    <a:lnTo>
                      <a:pt x="682" y="1686"/>
                    </a:lnTo>
                    <a:lnTo>
                      <a:pt x="666" y="1714"/>
                    </a:lnTo>
                    <a:lnTo>
                      <a:pt x="649" y="1741"/>
                    </a:lnTo>
                    <a:lnTo>
                      <a:pt x="614" y="1797"/>
                    </a:lnTo>
                    <a:lnTo>
                      <a:pt x="597" y="1825"/>
                    </a:lnTo>
                    <a:lnTo>
                      <a:pt x="582" y="1854"/>
                    </a:lnTo>
                    <a:lnTo>
                      <a:pt x="568" y="1883"/>
                    </a:lnTo>
                    <a:lnTo>
                      <a:pt x="563" y="1898"/>
                    </a:lnTo>
                    <a:lnTo>
                      <a:pt x="558" y="1912"/>
                    </a:lnTo>
                    <a:lnTo>
                      <a:pt x="524" y="1916"/>
                    </a:lnTo>
                    <a:lnTo>
                      <a:pt x="524" y="1916"/>
                    </a:lnTo>
                    <a:lnTo>
                      <a:pt x="503" y="1888"/>
                    </a:lnTo>
                    <a:lnTo>
                      <a:pt x="484" y="1857"/>
                    </a:lnTo>
                    <a:lnTo>
                      <a:pt x="464" y="1827"/>
                    </a:lnTo>
                    <a:lnTo>
                      <a:pt x="445" y="1797"/>
                    </a:lnTo>
                    <a:lnTo>
                      <a:pt x="409" y="1735"/>
                    </a:lnTo>
                    <a:lnTo>
                      <a:pt x="376" y="1674"/>
                    </a:lnTo>
                    <a:lnTo>
                      <a:pt x="376" y="1674"/>
                    </a:lnTo>
                    <a:lnTo>
                      <a:pt x="357" y="1642"/>
                    </a:lnTo>
                    <a:lnTo>
                      <a:pt x="337" y="1611"/>
                    </a:lnTo>
                    <a:lnTo>
                      <a:pt x="298" y="1548"/>
                    </a:lnTo>
                    <a:lnTo>
                      <a:pt x="279" y="1516"/>
                    </a:lnTo>
                    <a:lnTo>
                      <a:pt x="262" y="1484"/>
                    </a:lnTo>
                    <a:lnTo>
                      <a:pt x="245" y="1450"/>
                    </a:lnTo>
                    <a:lnTo>
                      <a:pt x="238" y="1434"/>
                    </a:lnTo>
                    <a:lnTo>
                      <a:pt x="233" y="1416"/>
                    </a:lnTo>
                    <a:lnTo>
                      <a:pt x="233" y="1416"/>
                    </a:lnTo>
                    <a:lnTo>
                      <a:pt x="228" y="1399"/>
                    </a:lnTo>
                    <a:lnTo>
                      <a:pt x="225" y="1381"/>
                    </a:lnTo>
                    <a:lnTo>
                      <a:pt x="221" y="1363"/>
                    </a:lnTo>
                    <a:lnTo>
                      <a:pt x="219" y="1344"/>
                    </a:lnTo>
                    <a:lnTo>
                      <a:pt x="216" y="1307"/>
                    </a:lnTo>
                    <a:lnTo>
                      <a:pt x="216" y="1269"/>
                    </a:lnTo>
                    <a:lnTo>
                      <a:pt x="216" y="1229"/>
                    </a:lnTo>
                    <a:lnTo>
                      <a:pt x="218" y="1191"/>
                    </a:lnTo>
                    <a:lnTo>
                      <a:pt x="220" y="1153"/>
                    </a:lnTo>
                    <a:lnTo>
                      <a:pt x="220" y="1119"/>
                    </a:lnTo>
                    <a:lnTo>
                      <a:pt x="226" y="1039"/>
                    </a:lnTo>
                    <a:lnTo>
                      <a:pt x="226" y="1039"/>
                    </a:lnTo>
                    <a:lnTo>
                      <a:pt x="214" y="1022"/>
                    </a:lnTo>
                    <a:lnTo>
                      <a:pt x="214" y="1022"/>
                    </a:lnTo>
                    <a:lnTo>
                      <a:pt x="198" y="995"/>
                    </a:lnTo>
                    <a:lnTo>
                      <a:pt x="182" y="967"/>
                    </a:lnTo>
                    <a:lnTo>
                      <a:pt x="168" y="939"/>
                    </a:lnTo>
                    <a:lnTo>
                      <a:pt x="156" y="911"/>
                    </a:lnTo>
                    <a:lnTo>
                      <a:pt x="112" y="925"/>
                    </a:lnTo>
                    <a:lnTo>
                      <a:pt x="112" y="925"/>
                    </a:lnTo>
                    <a:lnTo>
                      <a:pt x="101" y="923"/>
                    </a:lnTo>
                    <a:lnTo>
                      <a:pt x="92" y="918"/>
                    </a:lnTo>
                    <a:lnTo>
                      <a:pt x="83" y="914"/>
                    </a:lnTo>
                    <a:lnTo>
                      <a:pt x="74" y="908"/>
                    </a:lnTo>
                    <a:lnTo>
                      <a:pt x="65" y="902"/>
                    </a:lnTo>
                    <a:lnTo>
                      <a:pt x="57" y="895"/>
                    </a:lnTo>
                    <a:lnTo>
                      <a:pt x="50" y="887"/>
                    </a:lnTo>
                    <a:lnTo>
                      <a:pt x="43" y="879"/>
                    </a:lnTo>
                    <a:lnTo>
                      <a:pt x="31" y="860"/>
                    </a:lnTo>
                    <a:lnTo>
                      <a:pt x="20" y="842"/>
                    </a:lnTo>
                    <a:lnTo>
                      <a:pt x="11" y="822"/>
                    </a:lnTo>
                    <a:lnTo>
                      <a:pt x="3" y="802"/>
                    </a:lnTo>
                    <a:lnTo>
                      <a:pt x="3" y="802"/>
                    </a:lnTo>
                    <a:lnTo>
                      <a:pt x="1" y="793"/>
                    </a:lnTo>
                    <a:lnTo>
                      <a:pt x="0" y="781"/>
                    </a:lnTo>
                    <a:lnTo>
                      <a:pt x="0" y="769"/>
                    </a:lnTo>
                    <a:lnTo>
                      <a:pt x="1" y="757"/>
                    </a:lnTo>
                    <a:lnTo>
                      <a:pt x="4" y="744"/>
                    </a:lnTo>
                    <a:lnTo>
                      <a:pt x="6" y="731"/>
                    </a:lnTo>
                    <a:lnTo>
                      <a:pt x="10" y="718"/>
                    </a:lnTo>
                    <a:lnTo>
                      <a:pt x="13" y="707"/>
                    </a:lnTo>
                    <a:lnTo>
                      <a:pt x="18" y="697"/>
                    </a:lnTo>
                    <a:lnTo>
                      <a:pt x="24" y="689"/>
                    </a:lnTo>
                    <a:lnTo>
                      <a:pt x="29" y="685"/>
                    </a:lnTo>
                    <a:lnTo>
                      <a:pt x="32" y="682"/>
                    </a:lnTo>
                    <a:lnTo>
                      <a:pt x="35" y="681"/>
                    </a:lnTo>
                    <a:lnTo>
                      <a:pt x="39" y="681"/>
                    </a:lnTo>
                    <a:lnTo>
                      <a:pt x="42" y="682"/>
                    </a:lnTo>
                    <a:lnTo>
                      <a:pt x="46" y="683"/>
                    </a:lnTo>
                    <a:lnTo>
                      <a:pt x="49" y="687"/>
                    </a:lnTo>
                    <a:lnTo>
                      <a:pt x="57" y="695"/>
                    </a:lnTo>
                    <a:lnTo>
                      <a:pt x="65" y="708"/>
                    </a:lnTo>
                    <a:lnTo>
                      <a:pt x="103" y="714"/>
                    </a:lnTo>
                    <a:lnTo>
                      <a:pt x="103" y="714"/>
                    </a:lnTo>
                    <a:lnTo>
                      <a:pt x="98" y="668"/>
                    </a:lnTo>
                    <a:lnTo>
                      <a:pt x="97" y="622"/>
                    </a:lnTo>
                    <a:lnTo>
                      <a:pt x="98" y="576"/>
                    </a:lnTo>
                    <a:lnTo>
                      <a:pt x="101" y="530"/>
                    </a:lnTo>
                    <a:lnTo>
                      <a:pt x="107" y="483"/>
                    </a:lnTo>
                    <a:lnTo>
                      <a:pt x="115" y="436"/>
                    </a:lnTo>
                    <a:lnTo>
                      <a:pt x="127" y="389"/>
                    </a:lnTo>
                    <a:lnTo>
                      <a:pt x="140" y="342"/>
                    </a:lnTo>
                    <a:lnTo>
                      <a:pt x="140" y="342"/>
                    </a:lnTo>
                    <a:lnTo>
                      <a:pt x="153" y="303"/>
                    </a:lnTo>
                    <a:lnTo>
                      <a:pt x="166" y="263"/>
                    </a:lnTo>
                    <a:lnTo>
                      <a:pt x="182" y="225"/>
                    </a:lnTo>
                    <a:lnTo>
                      <a:pt x="190" y="206"/>
                    </a:lnTo>
                    <a:lnTo>
                      <a:pt x="199" y="188"/>
                    </a:lnTo>
                    <a:lnTo>
                      <a:pt x="208" y="170"/>
                    </a:lnTo>
                    <a:lnTo>
                      <a:pt x="220" y="154"/>
                    </a:lnTo>
                    <a:lnTo>
                      <a:pt x="231" y="138"/>
                    </a:lnTo>
                    <a:lnTo>
                      <a:pt x="243" y="121"/>
                    </a:lnTo>
                    <a:lnTo>
                      <a:pt x="257" y="107"/>
                    </a:lnTo>
                    <a:lnTo>
                      <a:pt x="272" y="93"/>
                    </a:lnTo>
                    <a:lnTo>
                      <a:pt x="290" y="81"/>
                    </a:lnTo>
                    <a:lnTo>
                      <a:pt x="307" y="69"/>
                    </a:lnTo>
                    <a:lnTo>
                      <a:pt x="307" y="69"/>
                    </a:lnTo>
                    <a:lnTo>
                      <a:pt x="334" y="55"/>
                    </a:lnTo>
                    <a:lnTo>
                      <a:pt x="365" y="42"/>
                    </a:lnTo>
                    <a:lnTo>
                      <a:pt x="399" y="30"/>
                    </a:lnTo>
                    <a:lnTo>
                      <a:pt x="434" y="19"/>
                    </a:lnTo>
                    <a:lnTo>
                      <a:pt x="470" y="10"/>
                    </a:lnTo>
                    <a:lnTo>
                      <a:pt x="504" y="4"/>
                    </a:lnTo>
                    <a:lnTo>
                      <a:pt x="521" y="2"/>
                    </a:lnTo>
                    <a:lnTo>
                      <a:pt x="537" y="0"/>
                    </a:lnTo>
                    <a:lnTo>
                      <a:pt x="553" y="0"/>
                    </a:lnTo>
                    <a:lnTo>
                      <a:pt x="567" y="0"/>
                    </a:lnTo>
                    <a:lnTo>
                      <a:pt x="608" y="0"/>
                    </a:lnTo>
                    <a:lnTo>
                      <a:pt x="608" y="0"/>
                    </a:lnTo>
                    <a:lnTo>
                      <a:pt x="629" y="2"/>
                    </a:lnTo>
                    <a:lnTo>
                      <a:pt x="652" y="5"/>
                    </a:lnTo>
                    <a:lnTo>
                      <a:pt x="675" y="10"/>
                    </a:lnTo>
                    <a:lnTo>
                      <a:pt x="698" y="17"/>
                    </a:lnTo>
                    <a:lnTo>
                      <a:pt x="723" y="25"/>
                    </a:lnTo>
                    <a:lnTo>
                      <a:pt x="746" y="35"/>
                    </a:lnTo>
                    <a:lnTo>
                      <a:pt x="770" y="47"/>
                    </a:lnTo>
                    <a:lnTo>
                      <a:pt x="794" y="59"/>
                    </a:lnTo>
                    <a:lnTo>
                      <a:pt x="817" y="71"/>
                    </a:lnTo>
                    <a:lnTo>
                      <a:pt x="839" y="87"/>
                    </a:lnTo>
                    <a:lnTo>
                      <a:pt x="861" y="100"/>
                    </a:lnTo>
                    <a:lnTo>
                      <a:pt x="882" y="116"/>
                    </a:lnTo>
                    <a:lnTo>
                      <a:pt x="903" y="131"/>
                    </a:lnTo>
                    <a:lnTo>
                      <a:pt x="922" y="147"/>
                    </a:lnTo>
                    <a:lnTo>
                      <a:pt x="939" y="162"/>
                    </a:lnTo>
                    <a:lnTo>
                      <a:pt x="954" y="177"/>
                    </a:lnTo>
                    <a:lnTo>
                      <a:pt x="954" y="177"/>
                    </a:lnTo>
                    <a:lnTo>
                      <a:pt x="967" y="190"/>
                    </a:lnTo>
                    <a:lnTo>
                      <a:pt x="980" y="204"/>
                    </a:lnTo>
                    <a:lnTo>
                      <a:pt x="990" y="218"/>
                    </a:lnTo>
                    <a:lnTo>
                      <a:pt x="1000" y="233"/>
                    </a:lnTo>
                    <a:lnTo>
                      <a:pt x="1010" y="248"/>
                    </a:lnTo>
                    <a:lnTo>
                      <a:pt x="1018" y="263"/>
                    </a:lnTo>
                    <a:lnTo>
                      <a:pt x="1025" y="280"/>
                    </a:lnTo>
                    <a:lnTo>
                      <a:pt x="1032" y="296"/>
                    </a:lnTo>
                    <a:lnTo>
                      <a:pt x="1038" y="312"/>
                    </a:lnTo>
                    <a:lnTo>
                      <a:pt x="1043" y="329"/>
                    </a:lnTo>
                    <a:lnTo>
                      <a:pt x="1047" y="346"/>
                    </a:lnTo>
                    <a:lnTo>
                      <a:pt x="1052" y="363"/>
                    </a:lnTo>
                    <a:lnTo>
                      <a:pt x="1057" y="399"/>
                    </a:lnTo>
                    <a:lnTo>
                      <a:pt x="1060" y="436"/>
                    </a:lnTo>
                    <a:lnTo>
                      <a:pt x="1061" y="472"/>
                    </a:lnTo>
                    <a:lnTo>
                      <a:pt x="1061" y="509"/>
                    </a:lnTo>
                    <a:lnTo>
                      <a:pt x="1059" y="545"/>
                    </a:lnTo>
                    <a:lnTo>
                      <a:pt x="1054" y="582"/>
                    </a:lnTo>
                    <a:lnTo>
                      <a:pt x="1049" y="618"/>
                    </a:lnTo>
                    <a:lnTo>
                      <a:pt x="1043" y="653"/>
                    </a:lnTo>
                    <a:lnTo>
                      <a:pt x="1037" y="688"/>
                    </a:lnTo>
                    <a:lnTo>
                      <a:pt x="1028" y="721"/>
                    </a:lnTo>
                    <a:lnTo>
                      <a:pt x="1028" y="721"/>
                    </a:lnTo>
                    <a:lnTo>
                      <a:pt x="1024" y="744"/>
                    </a:lnTo>
                    <a:lnTo>
                      <a:pt x="1069" y="733"/>
                    </a:lnTo>
                    <a:lnTo>
                      <a:pt x="1069" y="733"/>
                    </a:lnTo>
                    <a:lnTo>
                      <a:pt x="1097" y="723"/>
                    </a:lnTo>
                    <a:lnTo>
                      <a:pt x="1110" y="719"/>
                    </a:lnTo>
                    <a:lnTo>
                      <a:pt x="1122" y="716"/>
                    </a:lnTo>
                    <a:lnTo>
                      <a:pt x="1129" y="716"/>
                    </a:lnTo>
                    <a:lnTo>
                      <a:pt x="1135" y="716"/>
                    </a:lnTo>
                    <a:lnTo>
                      <a:pt x="1141" y="717"/>
                    </a:lnTo>
                    <a:lnTo>
                      <a:pt x="1146" y="719"/>
                    </a:lnTo>
                    <a:lnTo>
                      <a:pt x="1152" y="723"/>
                    </a:lnTo>
                    <a:lnTo>
                      <a:pt x="1156" y="728"/>
                    </a:lnTo>
                    <a:lnTo>
                      <a:pt x="1161" y="732"/>
                    </a:lnTo>
                    <a:lnTo>
                      <a:pt x="1165" y="739"/>
                    </a:lnTo>
                    <a:lnTo>
                      <a:pt x="1165" y="739"/>
                    </a:lnTo>
                    <a:lnTo>
                      <a:pt x="1167" y="745"/>
                    </a:lnTo>
                    <a:lnTo>
                      <a:pt x="1168" y="751"/>
                    </a:lnTo>
                    <a:lnTo>
                      <a:pt x="1169" y="764"/>
                    </a:lnTo>
                    <a:lnTo>
                      <a:pt x="1168" y="776"/>
                    </a:lnTo>
                    <a:lnTo>
                      <a:pt x="1164" y="790"/>
                    </a:lnTo>
                    <a:lnTo>
                      <a:pt x="1160" y="804"/>
                    </a:lnTo>
                    <a:lnTo>
                      <a:pt x="1155" y="818"/>
                    </a:lnTo>
                    <a:lnTo>
                      <a:pt x="1147" y="842"/>
                    </a:lnTo>
                    <a:lnTo>
                      <a:pt x="1147" y="842"/>
                    </a:lnTo>
                    <a:lnTo>
                      <a:pt x="1138" y="865"/>
                    </a:lnTo>
                    <a:lnTo>
                      <a:pt x="1125" y="888"/>
                    </a:lnTo>
                    <a:lnTo>
                      <a:pt x="1118" y="901"/>
                    </a:lnTo>
                    <a:lnTo>
                      <a:pt x="1110" y="913"/>
                    </a:lnTo>
                    <a:lnTo>
                      <a:pt x="1100" y="924"/>
                    </a:lnTo>
                    <a:lnTo>
                      <a:pt x="1091" y="935"/>
                    </a:lnTo>
                    <a:lnTo>
                      <a:pt x="1082" y="944"/>
                    </a:lnTo>
                    <a:lnTo>
                      <a:pt x="1071" y="952"/>
                    </a:lnTo>
                    <a:lnTo>
                      <a:pt x="1060" y="959"/>
                    </a:lnTo>
                    <a:lnTo>
                      <a:pt x="1048" y="964"/>
                    </a:lnTo>
                    <a:lnTo>
                      <a:pt x="1035" y="966"/>
                    </a:lnTo>
                    <a:lnTo>
                      <a:pt x="1023" y="967"/>
                    </a:lnTo>
                    <a:lnTo>
                      <a:pt x="1009" y="965"/>
                    </a:lnTo>
                    <a:lnTo>
                      <a:pt x="995" y="960"/>
                    </a:lnTo>
                    <a:lnTo>
                      <a:pt x="945" y="1028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27" name="Freeform 72">
                <a:extLst>
                  <a:ext uri="{FF2B5EF4-FFF2-40B4-BE49-F238E27FC236}">
                    <a16:creationId xmlns:a16="http://schemas.microsoft.com/office/drawing/2014/main" id="{6B5689EE-08D4-0DE3-E445-254FAC1A036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20" y="3506"/>
                <a:ext cx="134" cy="224"/>
              </a:xfrm>
              <a:custGeom>
                <a:avLst/>
                <a:gdLst>
                  <a:gd name="T0" fmla="*/ 287 w 403"/>
                  <a:gd name="T1" fmla="*/ 534 h 671"/>
                  <a:gd name="T2" fmla="*/ 309 w 403"/>
                  <a:gd name="T3" fmla="*/ 563 h 671"/>
                  <a:gd name="T4" fmla="*/ 322 w 403"/>
                  <a:gd name="T5" fmla="*/ 573 h 671"/>
                  <a:gd name="T6" fmla="*/ 336 w 403"/>
                  <a:gd name="T7" fmla="*/ 579 h 671"/>
                  <a:gd name="T8" fmla="*/ 348 w 403"/>
                  <a:gd name="T9" fmla="*/ 582 h 671"/>
                  <a:gd name="T10" fmla="*/ 362 w 403"/>
                  <a:gd name="T11" fmla="*/ 577 h 671"/>
                  <a:gd name="T12" fmla="*/ 375 w 403"/>
                  <a:gd name="T13" fmla="*/ 568 h 671"/>
                  <a:gd name="T14" fmla="*/ 387 w 403"/>
                  <a:gd name="T15" fmla="*/ 550 h 671"/>
                  <a:gd name="T16" fmla="*/ 391 w 403"/>
                  <a:gd name="T17" fmla="*/ 540 h 671"/>
                  <a:gd name="T18" fmla="*/ 397 w 403"/>
                  <a:gd name="T19" fmla="*/ 516 h 671"/>
                  <a:gd name="T20" fmla="*/ 401 w 403"/>
                  <a:gd name="T21" fmla="*/ 477 h 671"/>
                  <a:gd name="T22" fmla="*/ 400 w 403"/>
                  <a:gd name="T23" fmla="*/ 421 h 671"/>
                  <a:gd name="T24" fmla="*/ 396 w 403"/>
                  <a:gd name="T25" fmla="*/ 370 h 671"/>
                  <a:gd name="T26" fmla="*/ 395 w 403"/>
                  <a:gd name="T27" fmla="*/ 348 h 671"/>
                  <a:gd name="T28" fmla="*/ 400 w 403"/>
                  <a:gd name="T29" fmla="*/ 202 h 671"/>
                  <a:gd name="T30" fmla="*/ 403 w 403"/>
                  <a:gd name="T31" fmla="*/ 58 h 671"/>
                  <a:gd name="T32" fmla="*/ 403 w 403"/>
                  <a:gd name="T33" fmla="*/ 56 h 671"/>
                  <a:gd name="T34" fmla="*/ 337 w 403"/>
                  <a:gd name="T35" fmla="*/ 38 h 671"/>
                  <a:gd name="T36" fmla="*/ 269 w 403"/>
                  <a:gd name="T37" fmla="*/ 16 h 671"/>
                  <a:gd name="T38" fmla="*/ 222 w 403"/>
                  <a:gd name="T39" fmla="*/ 6 h 671"/>
                  <a:gd name="T40" fmla="*/ 174 w 403"/>
                  <a:gd name="T41" fmla="*/ 0 h 671"/>
                  <a:gd name="T42" fmla="*/ 156 w 403"/>
                  <a:gd name="T43" fmla="*/ 21 h 671"/>
                  <a:gd name="T44" fmla="*/ 131 w 403"/>
                  <a:gd name="T45" fmla="*/ 71 h 671"/>
                  <a:gd name="T46" fmla="*/ 102 w 403"/>
                  <a:gd name="T47" fmla="*/ 121 h 671"/>
                  <a:gd name="T48" fmla="*/ 57 w 403"/>
                  <a:gd name="T49" fmla="*/ 194 h 671"/>
                  <a:gd name="T50" fmla="*/ 30 w 403"/>
                  <a:gd name="T51" fmla="*/ 244 h 671"/>
                  <a:gd name="T52" fmla="*/ 10 w 403"/>
                  <a:gd name="T53" fmla="*/ 294 h 671"/>
                  <a:gd name="T54" fmla="*/ 2 w 403"/>
                  <a:gd name="T55" fmla="*/ 334 h 671"/>
                  <a:gd name="T56" fmla="*/ 0 w 403"/>
                  <a:gd name="T57" fmla="*/ 361 h 671"/>
                  <a:gd name="T58" fmla="*/ 2 w 403"/>
                  <a:gd name="T59" fmla="*/ 387 h 671"/>
                  <a:gd name="T60" fmla="*/ 7 w 403"/>
                  <a:gd name="T61" fmla="*/ 416 h 671"/>
                  <a:gd name="T62" fmla="*/ 12 w 403"/>
                  <a:gd name="T63" fmla="*/ 430 h 671"/>
                  <a:gd name="T64" fmla="*/ 31 w 403"/>
                  <a:gd name="T65" fmla="*/ 484 h 671"/>
                  <a:gd name="T66" fmla="*/ 58 w 403"/>
                  <a:gd name="T67" fmla="*/ 536 h 671"/>
                  <a:gd name="T68" fmla="*/ 89 w 403"/>
                  <a:gd name="T69" fmla="*/ 586 h 671"/>
                  <a:gd name="T70" fmla="*/ 123 w 403"/>
                  <a:gd name="T71" fmla="*/ 633 h 671"/>
                  <a:gd name="T72" fmla="*/ 135 w 403"/>
                  <a:gd name="T73" fmla="*/ 646 h 671"/>
                  <a:gd name="T74" fmla="*/ 159 w 403"/>
                  <a:gd name="T75" fmla="*/ 663 h 671"/>
                  <a:gd name="T76" fmla="*/ 185 w 403"/>
                  <a:gd name="T77" fmla="*/ 670 h 671"/>
                  <a:gd name="T78" fmla="*/ 209 w 403"/>
                  <a:gd name="T79" fmla="*/ 669 h 671"/>
                  <a:gd name="T80" fmla="*/ 231 w 403"/>
                  <a:gd name="T81" fmla="*/ 658 h 671"/>
                  <a:gd name="T82" fmla="*/ 250 w 403"/>
                  <a:gd name="T83" fmla="*/ 641 h 671"/>
                  <a:gd name="T84" fmla="*/ 262 w 403"/>
                  <a:gd name="T85" fmla="*/ 617 h 671"/>
                  <a:gd name="T86" fmla="*/ 271 w 403"/>
                  <a:gd name="T87" fmla="*/ 585 h 671"/>
                  <a:gd name="T88" fmla="*/ 287 w 403"/>
                  <a:gd name="T89" fmla="*/ 534 h 6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</a:cxnLst>
                <a:rect l="0" t="0" r="r" b="b"/>
                <a:pathLst>
                  <a:path w="403" h="671">
                    <a:moveTo>
                      <a:pt x="287" y="534"/>
                    </a:moveTo>
                    <a:lnTo>
                      <a:pt x="287" y="534"/>
                    </a:lnTo>
                    <a:lnTo>
                      <a:pt x="297" y="550"/>
                    </a:lnTo>
                    <a:lnTo>
                      <a:pt x="309" y="563"/>
                    </a:lnTo>
                    <a:lnTo>
                      <a:pt x="316" y="569"/>
                    </a:lnTo>
                    <a:lnTo>
                      <a:pt x="322" y="573"/>
                    </a:lnTo>
                    <a:lnTo>
                      <a:pt x="329" y="577"/>
                    </a:lnTo>
                    <a:lnTo>
                      <a:pt x="336" y="579"/>
                    </a:lnTo>
                    <a:lnTo>
                      <a:pt x="341" y="580"/>
                    </a:lnTo>
                    <a:lnTo>
                      <a:pt x="348" y="582"/>
                    </a:lnTo>
                    <a:lnTo>
                      <a:pt x="355" y="580"/>
                    </a:lnTo>
                    <a:lnTo>
                      <a:pt x="362" y="577"/>
                    </a:lnTo>
                    <a:lnTo>
                      <a:pt x="368" y="573"/>
                    </a:lnTo>
                    <a:lnTo>
                      <a:pt x="375" y="568"/>
                    </a:lnTo>
                    <a:lnTo>
                      <a:pt x="381" y="559"/>
                    </a:lnTo>
                    <a:lnTo>
                      <a:pt x="387" y="550"/>
                    </a:lnTo>
                    <a:lnTo>
                      <a:pt x="387" y="550"/>
                    </a:lnTo>
                    <a:lnTo>
                      <a:pt x="391" y="540"/>
                    </a:lnTo>
                    <a:lnTo>
                      <a:pt x="395" y="528"/>
                    </a:lnTo>
                    <a:lnTo>
                      <a:pt x="397" y="516"/>
                    </a:lnTo>
                    <a:lnTo>
                      <a:pt x="398" y="504"/>
                    </a:lnTo>
                    <a:lnTo>
                      <a:pt x="401" y="477"/>
                    </a:lnTo>
                    <a:lnTo>
                      <a:pt x="401" y="449"/>
                    </a:lnTo>
                    <a:lnTo>
                      <a:pt x="400" y="421"/>
                    </a:lnTo>
                    <a:lnTo>
                      <a:pt x="397" y="394"/>
                    </a:lnTo>
                    <a:lnTo>
                      <a:pt x="396" y="370"/>
                    </a:lnTo>
                    <a:lnTo>
                      <a:pt x="395" y="348"/>
                    </a:lnTo>
                    <a:lnTo>
                      <a:pt x="395" y="348"/>
                    </a:lnTo>
                    <a:lnTo>
                      <a:pt x="396" y="276"/>
                    </a:lnTo>
                    <a:lnTo>
                      <a:pt x="400" y="202"/>
                    </a:lnTo>
                    <a:lnTo>
                      <a:pt x="402" y="130"/>
                    </a:lnTo>
                    <a:lnTo>
                      <a:pt x="403" y="58"/>
                    </a:lnTo>
                    <a:lnTo>
                      <a:pt x="403" y="56"/>
                    </a:lnTo>
                    <a:lnTo>
                      <a:pt x="403" y="56"/>
                    </a:lnTo>
                    <a:lnTo>
                      <a:pt x="369" y="48"/>
                    </a:lnTo>
                    <a:lnTo>
                      <a:pt x="337" y="38"/>
                    </a:lnTo>
                    <a:lnTo>
                      <a:pt x="269" y="16"/>
                    </a:lnTo>
                    <a:lnTo>
                      <a:pt x="269" y="16"/>
                    </a:lnTo>
                    <a:lnTo>
                      <a:pt x="246" y="10"/>
                    </a:lnTo>
                    <a:lnTo>
                      <a:pt x="222" y="6"/>
                    </a:lnTo>
                    <a:lnTo>
                      <a:pt x="199" y="2"/>
                    </a:lnTo>
                    <a:lnTo>
                      <a:pt x="174" y="0"/>
                    </a:lnTo>
                    <a:lnTo>
                      <a:pt x="156" y="21"/>
                    </a:lnTo>
                    <a:lnTo>
                      <a:pt x="156" y="21"/>
                    </a:lnTo>
                    <a:lnTo>
                      <a:pt x="144" y="46"/>
                    </a:lnTo>
                    <a:lnTo>
                      <a:pt x="131" y="71"/>
                    </a:lnTo>
                    <a:lnTo>
                      <a:pt x="116" y="95"/>
                    </a:lnTo>
                    <a:lnTo>
                      <a:pt x="102" y="121"/>
                    </a:lnTo>
                    <a:lnTo>
                      <a:pt x="71" y="170"/>
                    </a:lnTo>
                    <a:lnTo>
                      <a:pt x="57" y="194"/>
                    </a:lnTo>
                    <a:lnTo>
                      <a:pt x="43" y="219"/>
                    </a:lnTo>
                    <a:lnTo>
                      <a:pt x="30" y="244"/>
                    </a:lnTo>
                    <a:lnTo>
                      <a:pt x="20" y="269"/>
                    </a:lnTo>
                    <a:lnTo>
                      <a:pt x="10" y="294"/>
                    </a:lnTo>
                    <a:lnTo>
                      <a:pt x="5" y="321"/>
                    </a:lnTo>
                    <a:lnTo>
                      <a:pt x="2" y="334"/>
                    </a:lnTo>
                    <a:lnTo>
                      <a:pt x="1" y="347"/>
                    </a:lnTo>
                    <a:lnTo>
                      <a:pt x="0" y="361"/>
                    </a:lnTo>
                    <a:lnTo>
                      <a:pt x="1" y="374"/>
                    </a:lnTo>
                    <a:lnTo>
                      <a:pt x="2" y="387"/>
                    </a:lnTo>
                    <a:lnTo>
                      <a:pt x="3" y="401"/>
                    </a:lnTo>
                    <a:lnTo>
                      <a:pt x="7" y="416"/>
                    </a:lnTo>
                    <a:lnTo>
                      <a:pt x="12" y="430"/>
                    </a:lnTo>
                    <a:lnTo>
                      <a:pt x="12" y="430"/>
                    </a:lnTo>
                    <a:lnTo>
                      <a:pt x="20" y="457"/>
                    </a:lnTo>
                    <a:lnTo>
                      <a:pt x="31" y="484"/>
                    </a:lnTo>
                    <a:lnTo>
                      <a:pt x="43" y="509"/>
                    </a:lnTo>
                    <a:lnTo>
                      <a:pt x="58" y="536"/>
                    </a:lnTo>
                    <a:lnTo>
                      <a:pt x="73" y="562"/>
                    </a:lnTo>
                    <a:lnTo>
                      <a:pt x="89" y="586"/>
                    </a:lnTo>
                    <a:lnTo>
                      <a:pt x="106" y="611"/>
                    </a:lnTo>
                    <a:lnTo>
                      <a:pt x="123" y="633"/>
                    </a:lnTo>
                    <a:lnTo>
                      <a:pt x="123" y="633"/>
                    </a:lnTo>
                    <a:lnTo>
                      <a:pt x="135" y="646"/>
                    </a:lnTo>
                    <a:lnTo>
                      <a:pt x="146" y="656"/>
                    </a:lnTo>
                    <a:lnTo>
                      <a:pt x="159" y="663"/>
                    </a:lnTo>
                    <a:lnTo>
                      <a:pt x="172" y="668"/>
                    </a:lnTo>
                    <a:lnTo>
                      <a:pt x="185" y="670"/>
                    </a:lnTo>
                    <a:lnTo>
                      <a:pt x="197" y="671"/>
                    </a:lnTo>
                    <a:lnTo>
                      <a:pt x="209" y="669"/>
                    </a:lnTo>
                    <a:lnTo>
                      <a:pt x="221" y="665"/>
                    </a:lnTo>
                    <a:lnTo>
                      <a:pt x="231" y="658"/>
                    </a:lnTo>
                    <a:lnTo>
                      <a:pt x="240" y="651"/>
                    </a:lnTo>
                    <a:lnTo>
                      <a:pt x="250" y="641"/>
                    </a:lnTo>
                    <a:lnTo>
                      <a:pt x="257" y="629"/>
                    </a:lnTo>
                    <a:lnTo>
                      <a:pt x="262" y="617"/>
                    </a:lnTo>
                    <a:lnTo>
                      <a:pt x="267" y="601"/>
                    </a:lnTo>
                    <a:lnTo>
                      <a:pt x="271" y="585"/>
                    </a:lnTo>
                    <a:lnTo>
                      <a:pt x="272" y="566"/>
                    </a:lnTo>
                    <a:lnTo>
                      <a:pt x="287" y="534"/>
                    </a:lnTo>
                    <a:close/>
                  </a:path>
                </a:pathLst>
              </a:custGeom>
              <a:solidFill>
                <a:srgbClr val="F5DBC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28" name="Freeform 73">
                <a:extLst>
                  <a:ext uri="{FF2B5EF4-FFF2-40B4-BE49-F238E27FC236}">
                    <a16:creationId xmlns:a16="http://schemas.microsoft.com/office/drawing/2014/main" id="{EE8C87A8-B15D-A048-7F38-3BA08149254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20" y="3506"/>
                <a:ext cx="134" cy="224"/>
              </a:xfrm>
              <a:custGeom>
                <a:avLst/>
                <a:gdLst>
                  <a:gd name="T0" fmla="*/ 287 w 403"/>
                  <a:gd name="T1" fmla="*/ 534 h 671"/>
                  <a:gd name="T2" fmla="*/ 309 w 403"/>
                  <a:gd name="T3" fmla="*/ 563 h 671"/>
                  <a:gd name="T4" fmla="*/ 322 w 403"/>
                  <a:gd name="T5" fmla="*/ 573 h 671"/>
                  <a:gd name="T6" fmla="*/ 336 w 403"/>
                  <a:gd name="T7" fmla="*/ 579 h 671"/>
                  <a:gd name="T8" fmla="*/ 348 w 403"/>
                  <a:gd name="T9" fmla="*/ 582 h 671"/>
                  <a:gd name="T10" fmla="*/ 362 w 403"/>
                  <a:gd name="T11" fmla="*/ 577 h 671"/>
                  <a:gd name="T12" fmla="*/ 375 w 403"/>
                  <a:gd name="T13" fmla="*/ 568 h 671"/>
                  <a:gd name="T14" fmla="*/ 387 w 403"/>
                  <a:gd name="T15" fmla="*/ 550 h 671"/>
                  <a:gd name="T16" fmla="*/ 391 w 403"/>
                  <a:gd name="T17" fmla="*/ 540 h 671"/>
                  <a:gd name="T18" fmla="*/ 397 w 403"/>
                  <a:gd name="T19" fmla="*/ 516 h 671"/>
                  <a:gd name="T20" fmla="*/ 401 w 403"/>
                  <a:gd name="T21" fmla="*/ 477 h 671"/>
                  <a:gd name="T22" fmla="*/ 400 w 403"/>
                  <a:gd name="T23" fmla="*/ 421 h 671"/>
                  <a:gd name="T24" fmla="*/ 396 w 403"/>
                  <a:gd name="T25" fmla="*/ 370 h 671"/>
                  <a:gd name="T26" fmla="*/ 395 w 403"/>
                  <a:gd name="T27" fmla="*/ 348 h 671"/>
                  <a:gd name="T28" fmla="*/ 400 w 403"/>
                  <a:gd name="T29" fmla="*/ 202 h 671"/>
                  <a:gd name="T30" fmla="*/ 403 w 403"/>
                  <a:gd name="T31" fmla="*/ 58 h 671"/>
                  <a:gd name="T32" fmla="*/ 403 w 403"/>
                  <a:gd name="T33" fmla="*/ 56 h 671"/>
                  <a:gd name="T34" fmla="*/ 337 w 403"/>
                  <a:gd name="T35" fmla="*/ 38 h 671"/>
                  <a:gd name="T36" fmla="*/ 269 w 403"/>
                  <a:gd name="T37" fmla="*/ 16 h 671"/>
                  <a:gd name="T38" fmla="*/ 222 w 403"/>
                  <a:gd name="T39" fmla="*/ 6 h 671"/>
                  <a:gd name="T40" fmla="*/ 174 w 403"/>
                  <a:gd name="T41" fmla="*/ 0 h 671"/>
                  <a:gd name="T42" fmla="*/ 156 w 403"/>
                  <a:gd name="T43" fmla="*/ 21 h 671"/>
                  <a:gd name="T44" fmla="*/ 131 w 403"/>
                  <a:gd name="T45" fmla="*/ 71 h 671"/>
                  <a:gd name="T46" fmla="*/ 102 w 403"/>
                  <a:gd name="T47" fmla="*/ 121 h 671"/>
                  <a:gd name="T48" fmla="*/ 57 w 403"/>
                  <a:gd name="T49" fmla="*/ 194 h 671"/>
                  <a:gd name="T50" fmla="*/ 30 w 403"/>
                  <a:gd name="T51" fmla="*/ 244 h 671"/>
                  <a:gd name="T52" fmla="*/ 10 w 403"/>
                  <a:gd name="T53" fmla="*/ 294 h 671"/>
                  <a:gd name="T54" fmla="*/ 2 w 403"/>
                  <a:gd name="T55" fmla="*/ 334 h 671"/>
                  <a:gd name="T56" fmla="*/ 0 w 403"/>
                  <a:gd name="T57" fmla="*/ 361 h 671"/>
                  <a:gd name="T58" fmla="*/ 2 w 403"/>
                  <a:gd name="T59" fmla="*/ 387 h 671"/>
                  <a:gd name="T60" fmla="*/ 7 w 403"/>
                  <a:gd name="T61" fmla="*/ 416 h 671"/>
                  <a:gd name="T62" fmla="*/ 12 w 403"/>
                  <a:gd name="T63" fmla="*/ 430 h 671"/>
                  <a:gd name="T64" fmla="*/ 31 w 403"/>
                  <a:gd name="T65" fmla="*/ 484 h 671"/>
                  <a:gd name="T66" fmla="*/ 58 w 403"/>
                  <a:gd name="T67" fmla="*/ 536 h 671"/>
                  <a:gd name="T68" fmla="*/ 89 w 403"/>
                  <a:gd name="T69" fmla="*/ 586 h 671"/>
                  <a:gd name="T70" fmla="*/ 123 w 403"/>
                  <a:gd name="T71" fmla="*/ 633 h 671"/>
                  <a:gd name="T72" fmla="*/ 135 w 403"/>
                  <a:gd name="T73" fmla="*/ 646 h 671"/>
                  <a:gd name="T74" fmla="*/ 159 w 403"/>
                  <a:gd name="T75" fmla="*/ 663 h 671"/>
                  <a:gd name="T76" fmla="*/ 185 w 403"/>
                  <a:gd name="T77" fmla="*/ 670 h 671"/>
                  <a:gd name="T78" fmla="*/ 209 w 403"/>
                  <a:gd name="T79" fmla="*/ 669 h 671"/>
                  <a:gd name="T80" fmla="*/ 231 w 403"/>
                  <a:gd name="T81" fmla="*/ 658 h 671"/>
                  <a:gd name="T82" fmla="*/ 250 w 403"/>
                  <a:gd name="T83" fmla="*/ 641 h 671"/>
                  <a:gd name="T84" fmla="*/ 262 w 403"/>
                  <a:gd name="T85" fmla="*/ 617 h 671"/>
                  <a:gd name="T86" fmla="*/ 271 w 403"/>
                  <a:gd name="T87" fmla="*/ 585 h 6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403" h="671">
                    <a:moveTo>
                      <a:pt x="287" y="534"/>
                    </a:moveTo>
                    <a:lnTo>
                      <a:pt x="287" y="534"/>
                    </a:lnTo>
                    <a:lnTo>
                      <a:pt x="297" y="550"/>
                    </a:lnTo>
                    <a:lnTo>
                      <a:pt x="309" y="563"/>
                    </a:lnTo>
                    <a:lnTo>
                      <a:pt x="316" y="569"/>
                    </a:lnTo>
                    <a:lnTo>
                      <a:pt x="322" y="573"/>
                    </a:lnTo>
                    <a:lnTo>
                      <a:pt x="329" y="577"/>
                    </a:lnTo>
                    <a:lnTo>
                      <a:pt x="336" y="579"/>
                    </a:lnTo>
                    <a:lnTo>
                      <a:pt x="341" y="580"/>
                    </a:lnTo>
                    <a:lnTo>
                      <a:pt x="348" y="582"/>
                    </a:lnTo>
                    <a:lnTo>
                      <a:pt x="355" y="580"/>
                    </a:lnTo>
                    <a:lnTo>
                      <a:pt x="362" y="577"/>
                    </a:lnTo>
                    <a:lnTo>
                      <a:pt x="368" y="573"/>
                    </a:lnTo>
                    <a:lnTo>
                      <a:pt x="375" y="568"/>
                    </a:lnTo>
                    <a:lnTo>
                      <a:pt x="381" y="559"/>
                    </a:lnTo>
                    <a:lnTo>
                      <a:pt x="387" y="550"/>
                    </a:lnTo>
                    <a:lnTo>
                      <a:pt x="387" y="550"/>
                    </a:lnTo>
                    <a:lnTo>
                      <a:pt x="391" y="540"/>
                    </a:lnTo>
                    <a:lnTo>
                      <a:pt x="395" y="528"/>
                    </a:lnTo>
                    <a:lnTo>
                      <a:pt x="397" y="516"/>
                    </a:lnTo>
                    <a:lnTo>
                      <a:pt x="398" y="504"/>
                    </a:lnTo>
                    <a:lnTo>
                      <a:pt x="401" y="477"/>
                    </a:lnTo>
                    <a:lnTo>
                      <a:pt x="401" y="449"/>
                    </a:lnTo>
                    <a:lnTo>
                      <a:pt x="400" y="421"/>
                    </a:lnTo>
                    <a:lnTo>
                      <a:pt x="397" y="394"/>
                    </a:lnTo>
                    <a:lnTo>
                      <a:pt x="396" y="370"/>
                    </a:lnTo>
                    <a:lnTo>
                      <a:pt x="395" y="348"/>
                    </a:lnTo>
                    <a:lnTo>
                      <a:pt x="395" y="348"/>
                    </a:lnTo>
                    <a:lnTo>
                      <a:pt x="396" y="276"/>
                    </a:lnTo>
                    <a:lnTo>
                      <a:pt x="400" y="202"/>
                    </a:lnTo>
                    <a:lnTo>
                      <a:pt x="402" y="130"/>
                    </a:lnTo>
                    <a:lnTo>
                      <a:pt x="403" y="58"/>
                    </a:lnTo>
                    <a:lnTo>
                      <a:pt x="403" y="56"/>
                    </a:lnTo>
                    <a:lnTo>
                      <a:pt x="403" y="56"/>
                    </a:lnTo>
                    <a:lnTo>
                      <a:pt x="369" y="48"/>
                    </a:lnTo>
                    <a:lnTo>
                      <a:pt x="337" y="38"/>
                    </a:lnTo>
                    <a:lnTo>
                      <a:pt x="269" y="16"/>
                    </a:lnTo>
                    <a:lnTo>
                      <a:pt x="269" y="16"/>
                    </a:lnTo>
                    <a:lnTo>
                      <a:pt x="246" y="10"/>
                    </a:lnTo>
                    <a:lnTo>
                      <a:pt x="222" y="6"/>
                    </a:lnTo>
                    <a:lnTo>
                      <a:pt x="199" y="2"/>
                    </a:lnTo>
                    <a:lnTo>
                      <a:pt x="174" y="0"/>
                    </a:lnTo>
                    <a:lnTo>
                      <a:pt x="156" y="21"/>
                    </a:lnTo>
                    <a:lnTo>
                      <a:pt x="156" y="21"/>
                    </a:lnTo>
                    <a:lnTo>
                      <a:pt x="144" y="46"/>
                    </a:lnTo>
                    <a:lnTo>
                      <a:pt x="131" y="71"/>
                    </a:lnTo>
                    <a:lnTo>
                      <a:pt x="116" y="95"/>
                    </a:lnTo>
                    <a:lnTo>
                      <a:pt x="102" y="121"/>
                    </a:lnTo>
                    <a:lnTo>
                      <a:pt x="71" y="170"/>
                    </a:lnTo>
                    <a:lnTo>
                      <a:pt x="57" y="194"/>
                    </a:lnTo>
                    <a:lnTo>
                      <a:pt x="43" y="219"/>
                    </a:lnTo>
                    <a:lnTo>
                      <a:pt x="30" y="244"/>
                    </a:lnTo>
                    <a:lnTo>
                      <a:pt x="20" y="269"/>
                    </a:lnTo>
                    <a:lnTo>
                      <a:pt x="10" y="294"/>
                    </a:lnTo>
                    <a:lnTo>
                      <a:pt x="5" y="321"/>
                    </a:lnTo>
                    <a:lnTo>
                      <a:pt x="2" y="334"/>
                    </a:lnTo>
                    <a:lnTo>
                      <a:pt x="1" y="347"/>
                    </a:lnTo>
                    <a:lnTo>
                      <a:pt x="0" y="361"/>
                    </a:lnTo>
                    <a:lnTo>
                      <a:pt x="1" y="374"/>
                    </a:lnTo>
                    <a:lnTo>
                      <a:pt x="2" y="387"/>
                    </a:lnTo>
                    <a:lnTo>
                      <a:pt x="3" y="401"/>
                    </a:lnTo>
                    <a:lnTo>
                      <a:pt x="7" y="416"/>
                    </a:lnTo>
                    <a:lnTo>
                      <a:pt x="12" y="430"/>
                    </a:lnTo>
                    <a:lnTo>
                      <a:pt x="12" y="430"/>
                    </a:lnTo>
                    <a:lnTo>
                      <a:pt x="20" y="457"/>
                    </a:lnTo>
                    <a:lnTo>
                      <a:pt x="31" y="484"/>
                    </a:lnTo>
                    <a:lnTo>
                      <a:pt x="43" y="509"/>
                    </a:lnTo>
                    <a:lnTo>
                      <a:pt x="58" y="536"/>
                    </a:lnTo>
                    <a:lnTo>
                      <a:pt x="73" y="562"/>
                    </a:lnTo>
                    <a:lnTo>
                      <a:pt x="89" y="586"/>
                    </a:lnTo>
                    <a:lnTo>
                      <a:pt x="106" y="611"/>
                    </a:lnTo>
                    <a:lnTo>
                      <a:pt x="123" y="633"/>
                    </a:lnTo>
                    <a:lnTo>
                      <a:pt x="123" y="633"/>
                    </a:lnTo>
                    <a:lnTo>
                      <a:pt x="135" y="646"/>
                    </a:lnTo>
                    <a:lnTo>
                      <a:pt x="146" y="656"/>
                    </a:lnTo>
                    <a:lnTo>
                      <a:pt x="159" y="663"/>
                    </a:lnTo>
                    <a:lnTo>
                      <a:pt x="172" y="668"/>
                    </a:lnTo>
                    <a:lnTo>
                      <a:pt x="185" y="670"/>
                    </a:lnTo>
                    <a:lnTo>
                      <a:pt x="197" y="671"/>
                    </a:lnTo>
                    <a:lnTo>
                      <a:pt x="209" y="669"/>
                    </a:lnTo>
                    <a:lnTo>
                      <a:pt x="221" y="665"/>
                    </a:lnTo>
                    <a:lnTo>
                      <a:pt x="231" y="658"/>
                    </a:lnTo>
                    <a:lnTo>
                      <a:pt x="240" y="651"/>
                    </a:lnTo>
                    <a:lnTo>
                      <a:pt x="250" y="641"/>
                    </a:lnTo>
                    <a:lnTo>
                      <a:pt x="257" y="629"/>
                    </a:lnTo>
                    <a:lnTo>
                      <a:pt x="262" y="617"/>
                    </a:lnTo>
                    <a:lnTo>
                      <a:pt x="267" y="601"/>
                    </a:lnTo>
                    <a:lnTo>
                      <a:pt x="271" y="585"/>
                    </a:lnTo>
                    <a:lnTo>
                      <a:pt x="272" y="566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29" name="Freeform 74">
                <a:extLst>
                  <a:ext uri="{FF2B5EF4-FFF2-40B4-BE49-F238E27FC236}">
                    <a16:creationId xmlns:a16="http://schemas.microsoft.com/office/drawing/2014/main" id="{30C4DC1C-5836-F9CD-2ADC-81A1B520206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35" y="3466"/>
                <a:ext cx="201" cy="203"/>
              </a:xfrm>
              <a:custGeom>
                <a:avLst/>
                <a:gdLst>
                  <a:gd name="T0" fmla="*/ 599 w 603"/>
                  <a:gd name="T1" fmla="*/ 207 h 609"/>
                  <a:gd name="T2" fmla="*/ 603 w 603"/>
                  <a:gd name="T3" fmla="*/ 334 h 609"/>
                  <a:gd name="T4" fmla="*/ 599 w 603"/>
                  <a:gd name="T5" fmla="*/ 376 h 609"/>
                  <a:gd name="T6" fmla="*/ 573 w 603"/>
                  <a:gd name="T7" fmla="*/ 453 h 609"/>
                  <a:gd name="T8" fmla="*/ 544 w 603"/>
                  <a:gd name="T9" fmla="*/ 506 h 609"/>
                  <a:gd name="T10" fmla="*/ 517 w 603"/>
                  <a:gd name="T11" fmla="*/ 533 h 609"/>
                  <a:gd name="T12" fmla="*/ 490 w 603"/>
                  <a:gd name="T13" fmla="*/ 538 h 609"/>
                  <a:gd name="T14" fmla="*/ 462 w 603"/>
                  <a:gd name="T15" fmla="*/ 531 h 609"/>
                  <a:gd name="T16" fmla="*/ 441 w 603"/>
                  <a:gd name="T17" fmla="*/ 527 h 609"/>
                  <a:gd name="T18" fmla="*/ 429 w 603"/>
                  <a:gd name="T19" fmla="*/ 533 h 609"/>
                  <a:gd name="T20" fmla="*/ 411 w 603"/>
                  <a:gd name="T21" fmla="*/ 546 h 609"/>
                  <a:gd name="T22" fmla="*/ 383 w 603"/>
                  <a:gd name="T23" fmla="*/ 556 h 609"/>
                  <a:gd name="T24" fmla="*/ 367 w 603"/>
                  <a:gd name="T25" fmla="*/ 560 h 609"/>
                  <a:gd name="T26" fmla="*/ 339 w 603"/>
                  <a:gd name="T27" fmla="*/ 565 h 609"/>
                  <a:gd name="T28" fmla="*/ 325 w 603"/>
                  <a:gd name="T29" fmla="*/ 574 h 609"/>
                  <a:gd name="T30" fmla="*/ 306 w 603"/>
                  <a:gd name="T31" fmla="*/ 585 h 609"/>
                  <a:gd name="T32" fmla="*/ 270 w 603"/>
                  <a:gd name="T33" fmla="*/ 591 h 609"/>
                  <a:gd name="T34" fmla="*/ 209 w 603"/>
                  <a:gd name="T35" fmla="*/ 592 h 609"/>
                  <a:gd name="T36" fmla="*/ 195 w 603"/>
                  <a:gd name="T37" fmla="*/ 596 h 609"/>
                  <a:gd name="T38" fmla="*/ 159 w 603"/>
                  <a:gd name="T39" fmla="*/ 607 h 609"/>
                  <a:gd name="T40" fmla="*/ 143 w 603"/>
                  <a:gd name="T41" fmla="*/ 607 h 609"/>
                  <a:gd name="T42" fmla="*/ 123 w 603"/>
                  <a:gd name="T43" fmla="*/ 597 h 609"/>
                  <a:gd name="T44" fmla="*/ 107 w 603"/>
                  <a:gd name="T45" fmla="*/ 571 h 609"/>
                  <a:gd name="T46" fmla="*/ 96 w 603"/>
                  <a:gd name="T47" fmla="*/ 539 h 609"/>
                  <a:gd name="T48" fmla="*/ 91 w 603"/>
                  <a:gd name="T49" fmla="*/ 506 h 609"/>
                  <a:gd name="T50" fmla="*/ 88 w 603"/>
                  <a:gd name="T51" fmla="*/ 478 h 609"/>
                  <a:gd name="T52" fmla="*/ 84 w 603"/>
                  <a:gd name="T53" fmla="*/ 474 h 609"/>
                  <a:gd name="T54" fmla="*/ 72 w 603"/>
                  <a:gd name="T55" fmla="*/ 478 h 609"/>
                  <a:gd name="T56" fmla="*/ 56 w 603"/>
                  <a:gd name="T57" fmla="*/ 490 h 609"/>
                  <a:gd name="T58" fmla="*/ 33 w 603"/>
                  <a:gd name="T59" fmla="*/ 513 h 609"/>
                  <a:gd name="T60" fmla="*/ 16 w 603"/>
                  <a:gd name="T61" fmla="*/ 520 h 609"/>
                  <a:gd name="T62" fmla="*/ 5 w 603"/>
                  <a:gd name="T63" fmla="*/ 512 h 609"/>
                  <a:gd name="T64" fmla="*/ 0 w 603"/>
                  <a:gd name="T65" fmla="*/ 493 h 609"/>
                  <a:gd name="T66" fmla="*/ 4 w 603"/>
                  <a:gd name="T67" fmla="*/ 456 h 609"/>
                  <a:gd name="T68" fmla="*/ 15 w 603"/>
                  <a:gd name="T69" fmla="*/ 420 h 609"/>
                  <a:gd name="T70" fmla="*/ 56 w 603"/>
                  <a:gd name="T71" fmla="*/ 313 h 609"/>
                  <a:gd name="T72" fmla="*/ 76 w 603"/>
                  <a:gd name="T73" fmla="*/ 242 h 609"/>
                  <a:gd name="T74" fmla="*/ 108 w 603"/>
                  <a:gd name="T75" fmla="*/ 134 h 609"/>
                  <a:gd name="T76" fmla="*/ 130 w 603"/>
                  <a:gd name="T77" fmla="*/ 84 h 609"/>
                  <a:gd name="T78" fmla="*/ 158 w 603"/>
                  <a:gd name="T79" fmla="*/ 37 h 609"/>
                  <a:gd name="T80" fmla="*/ 191 w 603"/>
                  <a:gd name="T81" fmla="*/ 12 h 609"/>
                  <a:gd name="T82" fmla="*/ 266 w 603"/>
                  <a:gd name="T83" fmla="*/ 36 h 609"/>
                  <a:gd name="T84" fmla="*/ 378 w 603"/>
                  <a:gd name="T85" fmla="*/ 52 h 609"/>
                  <a:gd name="T86" fmla="*/ 520 w 603"/>
                  <a:gd name="T87" fmla="*/ 67 h 609"/>
                  <a:gd name="T88" fmla="*/ 601 w 603"/>
                  <a:gd name="T89" fmla="*/ 85 h 6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</a:cxnLst>
                <a:rect l="0" t="0" r="r" b="b"/>
                <a:pathLst>
                  <a:path w="603" h="609">
                    <a:moveTo>
                      <a:pt x="598" y="158"/>
                    </a:moveTo>
                    <a:lnTo>
                      <a:pt x="598" y="158"/>
                    </a:lnTo>
                    <a:lnTo>
                      <a:pt x="599" y="207"/>
                    </a:lnTo>
                    <a:lnTo>
                      <a:pt x="602" y="257"/>
                    </a:lnTo>
                    <a:lnTo>
                      <a:pt x="603" y="308"/>
                    </a:lnTo>
                    <a:lnTo>
                      <a:pt x="603" y="334"/>
                    </a:lnTo>
                    <a:lnTo>
                      <a:pt x="602" y="360"/>
                    </a:lnTo>
                    <a:lnTo>
                      <a:pt x="602" y="360"/>
                    </a:lnTo>
                    <a:lnTo>
                      <a:pt x="599" y="376"/>
                    </a:lnTo>
                    <a:lnTo>
                      <a:pt x="594" y="399"/>
                    </a:lnTo>
                    <a:lnTo>
                      <a:pt x="584" y="425"/>
                    </a:lnTo>
                    <a:lnTo>
                      <a:pt x="573" y="453"/>
                    </a:lnTo>
                    <a:lnTo>
                      <a:pt x="559" y="481"/>
                    </a:lnTo>
                    <a:lnTo>
                      <a:pt x="552" y="493"/>
                    </a:lnTo>
                    <a:lnTo>
                      <a:pt x="544" y="506"/>
                    </a:lnTo>
                    <a:lnTo>
                      <a:pt x="536" y="517"/>
                    </a:lnTo>
                    <a:lnTo>
                      <a:pt x="526" y="526"/>
                    </a:lnTo>
                    <a:lnTo>
                      <a:pt x="517" y="533"/>
                    </a:lnTo>
                    <a:lnTo>
                      <a:pt x="508" y="539"/>
                    </a:lnTo>
                    <a:lnTo>
                      <a:pt x="490" y="538"/>
                    </a:lnTo>
                    <a:lnTo>
                      <a:pt x="490" y="538"/>
                    </a:lnTo>
                    <a:lnTo>
                      <a:pt x="483" y="536"/>
                    </a:lnTo>
                    <a:lnTo>
                      <a:pt x="476" y="535"/>
                    </a:lnTo>
                    <a:lnTo>
                      <a:pt x="462" y="531"/>
                    </a:lnTo>
                    <a:lnTo>
                      <a:pt x="455" y="528"/>
                    </a:lnTo>
                    <a:lnTo>
                      <a:pt x="448" y="527"/>
                    </a:lnTo>
                    <a:lnTo>
                      <a:pt x="441" y="527"/>
                    </a:lnTo>
                    <a:lnTo>
                      <a:pt x="434" y="529"/>
                    </a:lnTo>
                    <a:lnTo>
                      <a:pt x="434" y="529"/>
                    </a:lnTo>
                    <a:lnTo>
                      <a:pt x="429" y="533"/>
                    </a:lnTo>
                    <a:lnTo>
                      <a:pt x="423" y="538"/>
                    </a:lnTo>
                    <a:lnTo>
                      <a:pt x="417" y="542"/>
                    </a:lnTo>
                    <a:lnTo>
                      <a:pt x="411" y="546"/>
                    </a:lnTo>
                    <a:lnTo>
                      <a:pt x="411" y="546"/>
                    </a:lnTo>
                    <a:lnTo>
                      <a:pt x="397" y="552"/>
                    </a:lnTo>
                    <a:lnTo>
                      <a:pt x="383" y="556"/>
                    </a:lnTo>
                    <a:lnTo>
                      <a:pt x="383" y="556"/>
                    </a:lnTo>
                    <a:lnTo>
                      <a:pt x="375" y="558"/>
                    </a:lnTo>
                    <a:lnTo>
                      <a:pt x="367" y="560"/>
                    </a:lnTo>
                    <a:lnTo>
                      <a:pt x="353" y="562"/>
                    </a:lnTo>
                    <a:lnTo>
                      <a:pt x="346" y="563"/>
                    </a:lnTo>
                    <a:lnTo>
                      <a:pt x="339" y="565"/>
                    </a:lnTo>
                    <a:lnTo>
                      <a:pt x="332" y="569"/>
                    </a:lnTo>
                    <a:lnTo>
                      <a:pt x="325" y="574"/>
                    </a:lnTo>
                    <a:lnTo>
                      <a:pt x="325" y="574"/>
                    </a:lnTo>
                    <a:lnTo>
                      <a:pt x="318" y="578"/>
                    </a:lnTo>
                    <a:lnTo>
                      <a:pt x="312" y="582"/>
                    </a:lnTo>
                    <a:lnTo>
                      <a:pt x="306" y="585"/>
                    </a:lnTo>
                    <a:lnTo>
                      <a:pt x="299" y="588"/>
                    </a:lnTo>
                    <a:lnTo>
                      <a:pt x="285" y="590"/>
                    </a:lnTo>
                    <a:lnTo>
                      <a:pt x="270" y="591"/>
                    </a:lnTo>
                    <a:lnTo>
                      <a:pt x="239" y="590"/>
                    </a:lnTo>
                    <a:lnTo>
                      <a:pt x="224" y="590"/>
                    </a:lnTo>
                    <a:lnTo>
                      <a:pt x="209" y="592"/>
                    </a:lnTo>
                    <a:lnTo>
                      <a:pt x="209" y="592"/>
                    </a:lnTo>
                    <a:lnTo>
                      <a:pt x="202" y="593"/>
                    </a:lnTo>
                    <a:lnTo>
                      <a:pt x="195" y="596"/>
                    </a:lnTo>
                    <a:lnTo>
                      <a:pt x="181" y="602"/>
                    </a:lnTo>
                    <a:lnTo>
                      <a:pt x="166" y="606"/>
                    </a:lnTo>
                    <a:lnTo>
                      <a:pt x="159" y="607"/>
                    </a:lnTo>
                    <a:lnTo>
                      <a:pt x="151" y="609"/>
                    </a:lnTo>
                    <a:lnTo>
                      <a:pt x="151" y="609"/>
                    </a:lnTo>
                    <a:lnTo>
                      <a:pt x="143" y="607"/>
                    </a:lnTo>
                    <a:lnTo>
                      <a:pt x="136" y="605"/>
                    </a:lnTo>
                    <a:lnTo>
                      <a:pt x="129" y="602"/>
                    </a:lnTo>
                    <a:lnTo>
                      <a:pt x="123" y="597"/>
                    </a:lnTo>
                    <a:lnTo>
                      <a:pt x="119" y="591"/>
                    </a:lnTo>
                    <a:lnTo>
                      <a:pt x="114" y="585"/>
                    </a:lnTo>
                    <a:lnTo>
                      <a:pt x="107" y="571"/>
                    </a:lnTo>
                    <a:lnTo>
                      <a:pt x="107" y="571"/>
                    </a:lnTo>
                    <a:lnTo>
                      <a:pt x="101" y="555"/>
                    </a:lnTo>
                    <a:lnTo>
                      <a:pt x="96" y="539"/>
                    </a:lnTo>
                    <a:lnTo>
                      <a:pt x="93" y="522"/>
                    </a:lnTo>
                    <a:lnTo>
                      <a:pt x="91" y="506"/>
                    </a:lnTo>
                    <a:lnTo>
                      <a:pt x="91" y="506"/>
                    </a:lnTo>
                    <a:lnTo>
                      <a:pt x="91" y="491"/>
                    </a:lnTo>
                    <a:lnTo>
                      <a:pt x="91" y="483"/>
                    </a:lnTo>
                    <a:lnTo>
                      <a:pt x="88" y="478"/>
                    </a:lnTo>
                    <a:lnTo>
                      <a:pt x="88" y="478"/>
                    </a:lnTo>
                    <a:lnTo>
                      <a:pt x="86" y="475"/>
                    </a:lnTo>
                    <a:lnTo>
                      <a:pt x="84" y="474"/>
                    </a:lnTo>
                    <a:lnTo>
                      <a:pt x="80" y="474"/>
                    </a:lnTo>
                    <a:lnTo>
                      <a:pt x="78" y="475"/>
                    </a:lnTo>
                    <a:lnTo>
                      <a:pt x="72" y="478"/>
                    </a:lnTo>
                    <a:lnTo>
                      <a:pt x="66" y="484"/>
                    </a:lnTo>
                    <a:lnTo>
                      <a:pt x="56" y="490"/>
                    </a:lnTo>
                    <a:lnTo>
                      <a:pt x="56" y="490"/>
                    </a:lnTo>
                    <a:lnTo>
                      <a:pt x="48" y="500"/>
                    </a:lnTo>
                    <a:lnTo>
                      <a:pt x="41" y="507"/>
                    </a:lnTo>
                    <a:lnTo>
                      <a:pt x="33" y="513"/>
                    </a:lnTo>
                    <a:lnTo>
                      <a:pt x="27" y="518"/>
                    </a:lnTo>
                    <a:lnTo>
                      <a:pt x="21" y="520"/>
                    </a:lnTo>
                    <a:lnTo>
                      <a:pt x="16" y="520"/>
                    </a:lnTo>
                    <a:lnTo>
                      <a:pt x="12" y="519"/>
                    </a:lnTo>
                    <a:lnTo>
                      <a:pt x="8" y="517"/>
                    </a:lnTo>
                    <a:lnTo>
                      <a:pt x="5" y="512"/>
                    </a:lnTo>
                    <a:lnTo>
                      <a:pt x="2" y="507"/>
                    </a:lnTo>
                    <a:lnTo>
                      <a:pt x="1" y="500"/>
                    </a:lnTo>
                    <a:lnTo>
                      <a:pt x="0" y="493"/>
                    </a:lnTo>
                    <a:lnTo>
                      <a:pt x="0" y="485"/>
                    </a:lnTo>
                    <a:lnTo>
                      <a:pt x="0" y="476"/>
                    </a:lnTo>
                    <a:lnTo>
                      <a:pt x="4" y="456"/>
                    </a:lnTo>
                    <a:lnTo>
                      <a:pt x="4" y="456"/>
                    </a:lnTo>
                    <a:lnTo>
                      <a:pt x="9" y="439"/>
                    </a:lnTo>
                    <a:lnTo>
                      <a:pt x="15" y="420"/>
                    </a:lnTo>
                    <a:lnTo>
                      <a:pt x="29" y="385"/>
                    </a:lnTo>
                    <a:lnTo>
                      <a:pt x="43" y="349"/>
                    </a:lnTo>
                    <a:lnTo>
                      <a:pt x="56" y="313"/>
                    </a:lnTo>
                    <a:lnTo>
                      <a:pt x="56" y="313"/>
                    </a:lnTo>
                    <a:lnTo>
                      <a:pt x="66" y="278"/>
                    </a:lnTo>
                    <a:lnTo>
                      <a:pt x="76" y="242"/>
                    </a:lnTo>
                    <a:lnTo>
                      <a:pt x="85" y="205"/>
                    </a:lnTo>
                    <a:lnTo>
                      <a:pt x="95" y="169"/>
                    </a:lnTo>
                    <a:lnTo>
                      <a:pt x="108" y="134"/>
                    </a:lnTo>
                    <a:lnTo>
                      <a:pt x="114" y="116"/>
                    </a:lnTo>
                    <a:lnTo>
                      <a:pt x="122" y="100"/>
                    </a:lnTo>
                    <a:lnTo>
                      <a:pt x="130" y="84"/>
                    </a:lnTo>
                    <a:lnTo>
                      <a:pt x="138" y="67"/>
                    </a:lnTo>
                    <a:lnTo>
                      <a:pt x="148" y="52"/>
                    </a:lnTo>
                    <a:lnTo>
                      <a:pt x="158" y="37"/>
                    </a:lnTo>
                    <a:lnTo>
                      <a:pt x="167" y="0"/>
                    </a:lnTo>
                    <a:lnTo>
                      <a:pt x="167" y="0"/>
                    </a:lnTo>
                    <a:lnTo>
                      <a:pt x="191" y="12"/>
                    </a:lnTo>
                    <a:lnTo>
                      <a:pt x="215" y="21"/>
                    </a:lnTo>
                    <a:lnTo>
                      <a:pt x="240" y="29"/>
                    </a:lnTo>
                    <a:lnTo>
                      <a:pt x="266" y="36"/>
                    </a:lnTo>
                    <a:lnTo>
                      <a:pt x="294" y="42"/>
                    </a:lnTo>
                    <a:lnTo>
                      <a:pt x="321" y="47"/>
                    </a:lnTo>
                    <a:lnTo>
                      <a:pt x="378" y="52"/>
                    </a:lnTo>
                    <a:lnTo>
                      <a:pt x="436" y="58"/>
                    </a:lnTo>
                    <a:lnTo>
                      <a:pt x="493" y="64"/>
                    </a:lnTo>
                    <a:lnTo>
                      <a:pt x="520" y="67"/>
                    </a:lnTo>
                    <a:lnTo>
                      <a:pt x="548" y="72"/>
                    </a:lnTo>
                    <a:lnTo>
                      <a:pt x="575" y="78"/>
                    </a:lnTo>
                    <a:lnTo>
                      <a:pt x="601" y="85"/>
                    </a:lnTo>
                    <a:lnTo>
                      <a:pt x="598" y="158"/>
                    </a:lnTo>
                    <a:close/>
                  </a:path>
                </a:pathLst>
              </a:custGeom>
              <a:solidFill>
                <a:srgbClr val="F5DBC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30" name="Freeform 75">
                <a:extLst>
                  <a:ext uri="{FF2B5EF4-FFF2-40B4-BE49-F238E27FC236}">
                    <a16:creationId xmlns:a16="http://schemas.microsoft.com/office/drawing/2014/main" id="{E9DC8C29-E851-5805-20EA-B1EAF81C39B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35" y="3466"/>
                <a:ext cx="201" cy="203"/>
              </a:xfrm>
              <a:custGeom>
                <a:avLst/>
                <a:gdLst>
                  <a:gd name="T0" fmla="*/ 599 w 603"/>
                  <a:gd name="T1" fmla="*/ 207 h 609"/>
                  <a:gd name="T2" fmla="*/ 603 w 603"/>
                  <a:gd name="T3" fmla="*/ 334 h 609"/>
                  <a:gd name="T4" fmla="*/ 599 w 603"/>
                  <a:gd name="T5" fmla="*/ 376 h 609"/>
                  <a:gd name="T6" fmla="*/ 573 w 603"/>
                  <a:gd name="T7" fmla="*/ 453 h 609"/>
                  <a:gd name="T8" fmla="*/ 544 w 603"/>
                  <a:gd name="T9" fmla="*/ 506 h 609"/>
                  <a:gd name="T10" fmla="*/ 517 w 603"/>
                  <a:gd name="T11" fmla="*/ 533 h 609"/>
                  <a:gd name="T12" fmla="*/ 490 w 603"/>
                  <a:gd name="T13" fmla="*/ 538 h 609"/>
                  <a:gd name="T14" fmla="*/ 462 w 603"/>
                  <a:gd name="T15" fmla="*/ 531 h 609"/>
                  <a:gd name="T16" fmla="*/ 441 w 603"/>
                  <a:gd name="T17" fmla="*/ 527 h 609"/>
                  <a:gd name="T18" fmla="*/ 429 w 603"/>
                  <a:gd name="T19" fmla="*/ 533 h 609"/>
                  <a:gd name="T20" fmla="*/ 411 w 603"/>
                  <a:gd name="T21" fmla="*/ 546 h 609"/>
                  <a:gd name="T22" fmla="*/ 383 w 603"/>
                  <a:gd name="T23" fmla="*/ 556 h 609"/>
                  <a:gd name="T24" fmla="*/ 367 w 603"/>
                  <a:gd name="T25" fmla="*/ 560 h 609"/>
                  <a:gd name="T26" fmla="*/ 339 w 603"/>
                  <a:gd name="T27" fmla="*/ 565 h 609"/>
                  <a:gd name="T28" fmla="*/ 325 w 603"/>
                  <a:gd name="T29" fmla="*/ 574 h 609"/>
                  <a:gd name="T30" fmla="*/ 306 w 603"/>
                  <a:gd name="T31" fmla="*/ 585 h 609"/>
                  <a:gd name="T32" fmla="*/ 270 w 603"/>
                  <a:gd name="T33" fmla="*/ 591 h 609"/>
                  <a:gd name="T34" fmla="*/ 209 w 603"/>
                  <a:gd name="T35" fmla="*/ 592 h 609"/>
                  <a:gd name="T36" fmla="*/ 195 w 603"/>
                  <a:gd name="T37" fmla="*/ 596 h 609"/>
                  <a:gd name="T38" fmla="*/ 159 w 603"/>
                  <a:gd name="T39" fmla="*/ 607 h 609"/>
                  <a:gd name="T40" fmla="*/ 143 w 603"/>
                  <a:gd name="T41" fmla="*/ 607 h 609"/>
                  <a:gd name="T42" fmla="*/ 123 w 603"/>
                  <a:gd name="T43" fmla="*/ 597 h 609"/>
                  <a:gd name="T44" fmla="*/ 107 w 603"/>
                  <a:gd name="T45" fmla="*/ 571 h 609"/>
                  <a:gd name="T46" fmla="*/ 96 w 603"/>
                  <a:gd name="T47" fmla="*/ 539 h 609"/>
                  <a:gd name="T48" fmla="*/ 91 w 603"/>
                  <a:gd name="T49" fmla="*/ 506 h 609"/>
                  <a:gd name="T50" fmla="*/ 88 w 603"/>
                  <a:gd name="T51" fmla="*/ 478 h 609"/>
                  <a:gd name="T52" fmla="*/ 84 w 603"/>
                  <a:gd name="T53" fmla="*/ 474 h 609"/>
                  <a:gd name="T54" fmla="*/ 72 w 603"/>
                  <a:gd name="T55" fmla="*/ 478 h 609"/>
                  <a:gd name="T56" fmla="*/ 56 w 603"/>
                  <a:gd name="T57" fmla="*/ 490 h 609"/>
                  <a:gd name="T58" fmla="*/ 33 w 603"/>
                  <a:gd name="T59" fmla="*/ 513 h 609"/>
                  <a:gd name="T60" fmla="*/ 16 w 603"/>
                  <a:gd name="T61" fmla="*/ 520 h 609"/>
                  <a:gd name="T62" fmla="*/ 5 w 603"/>
                  <a:gd name="T63" fmla="*/ 512 h 609"/>
                  <a:gd name="T64" fmla="*/ 0 w 603"/>
                  <a:gd name="T65" fmla="*/ 493 h 609"/>
                  <a:gd name="T66" fmla="*/ 4 w 603"/>
                  <a:gd name="T67" fmla="*/ 456 h 609"/>
                  <a:gd name="T68" fmla="*/ 15 w 603"/>
                  <a:gd name="T69" fmla="*/ 420 h 609"/>
                  <a:gd name="T70" fmla="*/ 56 w 603"/>
                  <a:gd name="T71" fmla="*/ 313 h 609"/>
                  <a:gd name="T72" fmla="*/ 76 w 603"/>
                  <a:gd name="T73" fmla="*/ 242 h 609"/>
                  <a:gd name="T74" fmla="*/ 108 w 603"/>
                  <a:gd name="T75" fmla="*/ 134 h 609"/>
                  <a:gd name="T76" fmla="*/ 130 w 603"/>
                  <a:gd name="T77" fmla="*/ 84 h 609"/>
                  <a:gd name="T78" fmla="*/ 158 w 603"/>
                  <a:gd name="T79" fmla="*/ 37 h 609"/>
                  <a:gd name="T80" fmla="*/ 191 w 603"/>
                  <a:gd name="T81" fmla="*/ 12 h 609"/>
                  <a:gd name="T82" fmla="*/ 266 w 603"/>
                  <a:gd name="T83" fmla="*/ 36 h 609"/>
                  <a:gd name="T84" fmla="*/ 378 w 603"/>
                  <a:gd name="T85" fmla="*/ 52 h 609"/>
                  <a:gd name="T86" fmla="*/ 520 w 603"/>
                  <a:gd name="T87" fmla="*/ 67 h 609"/>
                  <a:gd name="T88" fmla="*/ 601 w 603"/>
                  <a:gd name="T89" fmla="*/ 85 h 6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</a:cxnLst>
                <a:rect l="0" t="0" r="r" b="b"/>
                <a:pathLst>
                  <a:path w="603" h="609">
                    <a:moveTo>
                      <a:pt x="598" y="158"/>
                    </a:moveTo>
                    <a:lnTo>
                      <a:pt x="598" y="158"/>
                    </a:lnTo>
                    <a:lnTo>
                      <a:pt x="599" y="207"/>
                    </a:lnTo>
                    <a:lnTo>
                      <a:pt x="602" y="257"/>
                    </a:lnTo>
                    <a:lnTo>
                      <a:pt x="603" y="308"/>
                    </a:lnTo>
                    <a:lnTo>
                      <a:pt x="603" y="334"/>
                    </a:lnTo>
                    <a:lnTo>
                      <a:pt x="602" y="360"/>
                    </a:lnTo>
                    <a:lnTo>
                      <a:pt x="602" y="360"/>
                    </a:lnTo>
                    <a:lnTo>
                      <a:pt x="599" y="376"/>
                    </a:lnTo>
                    <a:lnTo>
                      <a:pt x="594" y="399"/>
                    </a:lnTo>
                    <a:lnTo>
                      <a:pt x="584" y="425"/>
                    </a:lnTo>
                    <a:lnTo>
                      <a:pt x="573" y="453"/>
                    </a:lnTo>
                    <a:lnTo>
                      <a:pt x="559" y="481"/>
                    </a:lnTo>
                    <a:lnTo>
                      <a:pt x="552" y="493"/>
                    </a:lnTo>
                    <a:lnTo>
                      <a:pt x="544" y="506"/>
                    </a:lnTo>
                    <a:lnTo>
                      <a:pt x="536" y="517"/>
                    </a:lnTo>
                    <a:lnTo>
                      <a:pt x="526" y="526"/>
                    </a:lnTo>
                    <a:lnTo>
                      <a:pt x="517" y="533"/>
                    </a:lnTo>
                    <a:lnTo>
                      <a:pt x="508" y="539"/>
                    </a:lnTo>
                    <a:lnTo>
                      <a:pt x="490" y="538"/>
                    </a:lnTo>
                    <a:lnTo>
                      <a:pt x="490" y="538"/>
                    </a:lnTo>
                    <a:lnTo>
                      <a:pt x="483" y="536"/>
                    </a:lnTo>
                    <a:lnTo>
                      <a:pt x="476" y="535"/>
                    </a:lnTo>
                    <a:lnTo>
                      <a:pt x="462" y="531"/>
                    </a:lnTo>
                    <a:lnTo>
                      <a:pt x="455" y="528"/>
                    </a:lnTo>
                    <a:lnTo>
                      <a:pt x="448" y="527"/>
                    </a:lnTo>
                    <a:lnTo>
                      <a:pt x="441" y="527"/>
                    </a:lnTo>
                    <a:lnTo>
                      <a:pt x="434" y="529"/>
                    </a:lnTo>
                    <a:lnTo>
                      <a:pt x="434" y="529"/>
                    </a:lnTo>
                    <a:lnTo>
                      <a:pt x="429" y="533"/>
                    </a:lnTo>
                    <a:lnTo>
                      <a:pt x="423" y="538"/>
                    </a:lnTo>
                    <a:lnTo>
                      <a:pt x="417" y="542"/>
                    </a:lnTo>
                    <a:lnTo>
                      <a:pt x="411" y="546"/>
                    </a:lnTo>
                    <a:lnTo>
                      <a:pt x="411" y="546"/>
                    </a:lnTo>
                    <a:lnTo>
                      <a:pt x="397" y="552"/>
                    </a:lnTo>
                    <a:lnTo>
                      <a:pt x="383" y="556"/>
                    </a:lnTo>
                    <a:lnTo>
                      <a:pt x="383" y="556"/>
                    </a:lnTo>
                    <a:lnTo>
                      <a:pt x="375" y="558"/>
                    </a:lnTo>
                    <a:lnTo>
                      <a:pt x="367" y="560"/>
                    </a:lnTo>
                    <a:lnTo>
                      <a:pt x="353" y="562"/>
                    </a:lnTo>
                    <a:lnTo>
                      <a:pt x="346" y="563"/>
                    </a:lnTo>
                    <a:lnTo>
                      <a:pt x="339" y="565"/>
                    </a:lnTo>
                    <a:lnTo>
                      <a:pt x="332" y="569"/>
                    </a:lnTo>
                    <a:lnTo>
                      <a:pt x="325" y="574"/>
                    </a:lnTo>
                    <a:lnTo>
                      <a:pt x="325" y="574"/>
                    </a:lnTo>
                    <a:lnTo>
                      <a:pt x="318" y="578"/>
                    </a:lnTo>
                    <a:lnTo>
                      <a:pt x="312" y="582"/>
                    </a:lnTo>
                    <a:lnTo>
                      <a:pt x="306" y="585"/>
                    </a:lnTo>
                    <a:lnTo>
                      <a:pt x="299" y="588"/>
                    </a:lnTo>
                    <a:lnTo>
                      <a:pt x="285" y="590"/>
                    </a:lnTo>
                    <a:lnTo>
                      <a:pt x="270" y="591"/>
                    </a:lnTo>
                    <a:lnTo>
                      <a:pt x="239" y="590"/>
                    </a:lnTo>
                    <a:lnTo>
                      <a:pt x="224" y="590"/>
                    </a:lnTo>
                    <a:lnTo>
                      <a:pt x="209" y="592"/>
                    </a:lnTo>
                    <a:lnTo>
                      <a:pt x="209" y="592"/>
                    </a:lnTo>
                    <a:lnTo>
                      <a:pt x="202" y="593"/>
                    </a:lnTo>
                    <a:lnTo>
                      <a:pt x="195" y="596"/>
                    </a:lnTo>
                    <a:lnTo>
                      <a:pt x="181" y="602"/>
                    </a:lnTo>
                    <a:lnTo>
                      <a:pt x="166" y="606"/>
                    </a:lnTo>
                    <a:lnTo>
                      <a:pt x="159" y="607"/>
                    </a:lnTo>
                    <a:lnTo>
                      <a:pt x="151" y="609"/>
                    </a:lnTo>
                    <a:lnTo>
                      <a:pt x="151" y="609"/>
                    </a:lnTo>
                    <a:lnTo>
                      <a:pt x="143" y="607"/>
                    </a:lnTo>
                    <a:lnTo>
                      <a:pt x="136" y="605"/>
                    </a:lnTo>
                    <a:lnTo>
                      <a:pt x="129" y="602"/>
                    </a:lnTo>
                    <a:lnTo>
                      <a:pt x="123" y="597"/>
                    </a:lnTo>
                    <a:lnTo>
                      <a:pt x="119" y="591"/>
                    </a:lnTo>
                    <a:lnTo>
                      <a:pt x="114" y="585"/>
                    </a:lnTo>
                    <a:lnTo>
                      <a:pt x="107" y="571"/>
                    </a:lnTo>
                    <a:lnTo>
                      <a:pt x="107" y="571"/>
                    </a:lnTo>
                    <a:lnTo>
                      <a:pt x="101" y="555"/>
                    </a:lnTo>
                    <a:lnTo>
                      <a:pt x="96" y="539"/>
                    </a:lnTo>
                    <a:lnTo>
                      <a:pt x="93" y="522"/>
                    </a:lnTo>
                    <a:lnTo>
                      <a:pt x="91" y="506"/>
                    </a:lnTo>
                    <a:lnTo>
                      <a:pt x="91" y="506"/>
                    </a:lnTo>
                    <a:lnTo>
                      <a:pt x="91" y="491"/>
                    </a:lnTo>
                    <a:lnTo>
                      <a:pt x="91" y="483"/>
                    </a:lnTo>
                    <a:lnTo>
                      <a:pt x="88" y="478"/>
                    </a:lnTo>
                    <a:lnTo>
                      <a:pt x="88" y="478"/>
                    </a:lnTo>
                    <a:lnTo>
                      <a:pt x="86" y="475"/>
                    </a:lnTo>
                    <a:lnTo>
                      <a:pt x="84" y="474"/>
                    </a:lnTo>
                    <a:lnTo>
                      <a:pt x="80" y="474"/>
                    </a:lnTo>
                    <a:lnTo>
                      <a:pt x="78" y="475"/>
                    </a:lnTo>
                    <a:lnTo>
                      <a:pt x="72" y="478"/>
                    </a:lnTo>
                    <a:lnTo>
                      <a:pt x="66" y="484"/>
                    </a:lnTo>
                    <a:lnTo>
                      <a:pt x="56" y="490"/>
                    </a:lnTo>
                    <a:lnTo>
                      <a:pt x="56" y="490"/>
                    </a:lnTo>
                    <a:lnTo>
                      <a:pt x="48" y="500"/>
                    </a:lnTo>
                    <a:lnTo>
                      <a:pt x="41" y="507"/>
                    </a:lnTo>
                    <a:lnTo>
                      <a:pt x="33" y="513"/>
                    </a:lnTo>
                    <a:lnTo>
                      <a:pt x="27" y="518"/>
                    </a:lnTo>
                    <a:lnTo>
                      <a:pt x="21" y="520"/>
                    </a:lnTo>
                    <a:lnTo>
                      <a:pt x="16" y="520"/>
                    </a:lnTo>
                    <a:lnTo>
                      <a:pt x="12" y="519"/>
                    </a:lnTo>
                    <a:lnTo>
                      <a:pt x="8" y="517"/>
                    </a:lnTo>
                    <a:lnTo>
                      <a:pt x="5" y="512"/>
                    </a:lnTo>
                    <a:lnTo>
                      <a:pt x="2" y="507"/>
                    </a:lnTo>
                    <a:lnTo>
                      <a:pt x="1" y="500"/>
                    </a:lnTo>
                    <a:lnTo>
                      <a:pt x="0" y="493"/>
                    </a:lnTo>
                    <a:lnTo>
                      <a:pt x="0" y="485"/>
                    </a:lnTo>
                    <a:lnTo>
                      <a:pt x="0" y="476"/>
                    </a:lnTo>
                    <a:lnTo>
                      <a:pt x="4" y="456"/>
                    </a:lnTo>
                    <a:lnTo>
                      <a:pt x="4" y="456"/>
                    </a:lnTo>
                    <a:lnTo>
                      <a:pt x="9" y="439"/>
                    </a:lnTo>
                    <a:lnTo>
                      <a:pt x="15" y="420"/>
                    </a:lnTo>
                    <a:lnTo>
                      <a:pt x="29" y="385"/>
                    </a:lnTo>
                    <a:lnTo>
                      <a:pt x="43" y="349"/>
                    </a:lnTo>
                    <a:lnTo>
                      <a:pt x="56" y="313"/>
                    </a:lnTo>
                    <a:lnTo>
                      <a:pt x="56" y="313"/>
                    </a:lnTo>
                    <a:lnTo>
                      <a:pt x="66" y="278"/>
                    </a:lnTo>
                    <a:lnTo>
                      <a:pt x="76" y="242"/>
                    </a:lnTo>
                    <a:lnTo>
                      <a:pt x="85" y="205"/>
                    </a:lnTo>
                    <a:lnTo>
                      <a:pt x="95" y="169"/>
                    </a:lnTo>
                    <a:lnTo>
                      <a:pt x="108" y="134"/>
                    </a:lnTo>
                    <a:lnTo>
                      <a:pt x="114" y="116"/>
                    </a:lnTo>
                    <a:lnTo>
                      <a:pt x="122" y="100"/>
                    </a:lnTo>
                    <a:lnTo>
                      <a:pt x="130" y="84"/>
                    </a:lnTo>
                    <a:lnTo>
                      <a:pt x="138" y="67"/>
                    </a:lnTo>
                    <a:lnTo>
                      <a:pt x="148" y="52"/>
                    </a:lnTo>
                    <a:lnTo>
                      <a:pt x="158" y="37"/>
                    </a:lnTo>
                    <a:lnTo>
                      <a:pt x="167" y="0"/>
                    </a:lnTo>
                    <a:lnTo>
                      <a:pt x="167" y="0"/>
                    </a:lnTo>
                    <a:lnTo>
                      <a:pt x="191" y="12"/>
                    </a:lnTo>
                    <a:lnTo>
                      <a:pt x="215" y="21"/>
                    </a:lnTo>
                    <a:lnTo>
                      <a:pt x="240" y="29"/>
                    </a:lnTo>
                    <a:lnTo>
                      <a:pt x="266" y="36"/>
                    </a:lnTo>
                    <a:lnTo>
                      <a:pt x="294" y="42"/>
                    </a:lnTo>
                    <a:lnTo>
                      <a:pt x="321" y="47"/>
                    </a:lnTo>
                    <a:lnTo>
                      <a:pt x="378" y="52"/>
                    </a:lnTo>
                    <a:lnTo>
                      <a:pt x="436" y="58"/>
                    </a:lnTo>
                    <a:lnTo>
                      <a:pt x="493" y="64"/>
                    </a:lnTo>
                    <a:lnTo>
                      <a:pt x="520" y="67"/>
                    </a:lnTo>
                    <a:lnTo>
                      <a:pt x="548" y="72"/>
                    </a:lnTo>
                    <a:lnTo>
                      <a:pt x="575" y="78"/>
                    </a:lnTo>
                    <a:lnTo>
                      <a:pt x="601" y="85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31" name="Freeform 76">
                <a:extLst>
                  <a:ext uri="{FF2B5EF4-FFF2-40B4-BE49-F238E27FC236}">
                    <a16:creationId xmlns:a16="http://schemas.microsoft.com/office/drawing/2014/main" id="{E8617D43-9E6B-AE50-D7FE-EDFE2D4CC59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01" y="2030"/>
                <a:ext cx="42" cy="92"/>
              </a:xfrm>
              <a:custGeom>
                <a:avLst/>
                <a:gdLst>
                  <a:gd name="T0" fmla="*/ 16 w 127"/>
                  <a:gd name="T1" fmla="*/ 59 h 276"/>
                  <a:gd name="T2" fmla="*/ 16 w 127"/>
                  <a:gd name="T3" fmla="*/ 59 h 276"/>
                  <a:gd name="T4" fmla="*/ 17 w 127"/>
                  <a:gd name="T5" fmla="*/ 44 h 276"/>
                  <a:gd name="T6" fmla="*/ 20 w 127"/>
                  <a:gd name="T7" fmla="*/ 28 h 276"/>
                  <a:gd name="T8" fmla="*/ 21 w 127"/>
                  <a:gd name="T9" fmla="*/ 21 h 276"/>
                  <a:gd name="T10" fmla="*/ 23 w 127"/>
                  <a:gd name="T11" fmla="*/ 14 h 276"/>
                  <a:gd name="T12" fmla="*/ 26 w 127"/>
                  <a:gd name="T13" fmla="*/ 7 h 276"/>
                  <a:gd name="T14" fmla="*/ 30 w 127"/>
                  <a:gd name="T15" fmla="*/ 0 h 276"/>
                  <a:gd name="T16" fmla="*/ 30 w 127"/>
                  <a:gd name="T17" fmla="*/ 0 h 276"/>
                  <a:gd name="T18" fmla="*/ 38 w 127"/>
                  <a:gd name="T19" fmla="*/ 3 h 276"/>
                  <a:gd name="T20" fmla="*/ 50 w 127"/>
                  <a:gd name="T21" fmla="*/ 7 h 276"/>
                  <a:gd name="T22" fmla="*/ 80 w 127"/>
                  <a:gd name="T23" fmla="*/ 15 h 276"/>
                  <a:gd name="T24" fmla="*/ 94 w 127"/>
                  <a:gd name="T25" fmla="*/ 20 h 276"/>
                  <a:gd name="T26" fmla="*/ 106 w 127"/>
                  <a:gd name="T27" fmla="*/ 24 h 276"/>
                  <a:gd name="T28" fmla="*/ 115 w 127"/>
                  <a:gd name="T29" fmla="*/ 28 h 276"/>
                  <a:gd name="T30" fmla="*/ 117 w 127"/>
                  <a:gd name="T31" fmla="*/ 30 h 276"/>
                  <a:gd name="T32" fmla="*/ 118 w 127"/>
                  <a:gd name="T33" fmla="*/ 32 h 276"/>
                  <a:gd name="T34" fmla="*/ 127 w 127"/>
                  <a:gd name="T35" fmla="*/ 45 h 276"/>
                  <a:gd name="T36" fmla="*/ 127 w 127"/>
                  <a:gd name="T37" fmla="*/ 45 h 276"/>
                  <a:gd name="T38" fmla="*/ 127 w 127"/>
                  <a:gd name="T39" fmla="*/ 58 h 276"/>
                  <a:gd name="T40" fmla="*/ 125 w 127"/>
                  <a:gd name="T41" fmla="*/ 72 h 276"/>
                  <a:gd name="T42" fmla="*/ 123 w 127"/>
                  <a:gd name="T43" fmla="*/ 85 h 276"/>
                  <a:gd name="T44" fmla="*/ 120 w 127"/>
                  <a:gd name="T45" fmla="*/ 98 h 276"/>
                  <a:gd name="T46" fmla="*/ 116 w 127"/>
                  <a:gd name="T47" fmla="*/ 112 h 276"/>
                  <a:gd name="T48" fmla="*/ 110 w 127"/>
                  <a:gd name="T49" fmla="*/ 124 h 276"/>
                  <a:gd name="T50" fmla="*/ 98 w 127"/>
                  <a:gd name="T51" fmla="*/ 151 h 276"/>
                  <a:gd name="T52" fmla="*/ 82 w 127"/>
                  <a:gd name="T53" fmla="*/ 176 h 276"/>
                  <a:gd name="T54" fmla="*/ 67 w 127"/>
                  <a:gd name="T55" fmla="*/ 200 h 276"/>
                  <a:gd name="T56" fmla="*/ 36 w 127"/>
                  <a:gd name="T57" fmla="*/ 244 h 276"/>
                  <a:gd name="T58" fmla="*/ 22 w 127"/>
                  <a:gd name="T59" fmla="*/ 255 h 276"/>
                  <a:gd name="T60" fmla="*/ 22 w 127"/>
                  <a:gd name="T61" fmla="*/ 255 h 276"/>
                  <a:gd name="T62" fmla="*/ 20 w 127"/>
                  <a:gd name="T63" fmla="*/ 259 h 276"/>
                  <a:gd name="T64" fmla="*/ 19 w 127"/>
                  <a:gd name="T65" fmla="*/ 262 h 276"/>
                  <a:gd name="T66" fmla="*/ 16 w 127"/>
                  <a:gd name="T67" fmla="*/ 264 h 276"/>
                  <a:gd name="T68" fmla="*/ 1 w 127"/>
                  <a:gd name="T69" fmla="*/ 276 h 276"/>
                  <a:gd name="T70" fmla="*/ 1 w 127"/>
                  <a:gd name="T71" fmla="*/ 276 h 276"/>
                  <a:gd name="T72" fmla="*/ 0 w 127"/>
                  <a:gd name="T73" fmla="*/ 250 h 276"/>
                  <a:gd name="T74" fmla="*/ 0 w 127"/>
                  <a:gd name="T75" fmla="*/ 224 h 276"/>
                  <a:gd name="T76" fmla="*/ 0 w 127"/>
                  <a:gd name="T77" fmla="*/ 199 h 276"/>
                  <a:gd name="T78" fmla="*/ 1 w 127"/>
                  <a:gd name="T79" fmla="*/ 173 h 276"/>
                  <a:gd name="T80" fmla="*/ 3 w 127"/>
                  <a:gd name="T81" fmla="*/ 148 h 276"/>
                  <a:gd name="T82" fmla="*/ 7 w 127"/>
                  <a:gd name="T83" fmla="*/ 124 h 276"/>
                  <a:gd name="T84" fmla="*/ 12 w 127"/>
                  <a:gd name="T85" fmla="*/ 102 h 276"/>
                  <a:gd name="T86" fmla="*/ 17 w 127"/>
                  <a:gd name="T87" fmla="*/ 82 h 276"/>
                  <a:gd name="T88" fmla="*/ 16 w 127"/>
                  <a:gd name="T89" fmla="*/ 59 h 2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</a:cxnLst>
                <a:rect l="0" t="0" r="r" b="b"/>
                <a:pathLst>
                  <a:path w="127" h="276">
                    <a:moveTo>
                      <a:pt x="16" y="59"/>
                    </a:moveTo>
                    <a:lnTo>
                      <a:pt x="16" y="59"/>
                    </a:lnTo>
                    <a:lnTo>
                      <a:pt x="17" y="44"/>
                    </a:lnTo>
                    <a:lnTo>
                      <a:pt x="20" y="28"/>
                    </a:lnTo>
                    <a:lnTo>
                      <a:pt x="21" y="21"/>
                    </a:lnTo>
                    <a:lnTo>
                      <a:pt x="23" y="14"/>
                    </a:lnTo>
                    <a:lnTo>
                      <a:pt x="26" y="7"/>
                    </a:lnTo>
                    <a:lnTo>
                      <a:pt x="30" y="0"/>
                    </a:lnTo>
                    <a:lnTo>
                      <a:pt x="30" y="0"/>
                    </a:lnTo>
                    <a:lnTo>
                      <a:pt x="38" y="3"/>
                    </a:lnTo>
                    <a:lnTo>
                      <a:pt x="50" y="7"/>
                    </a:lnTo>
                    <a:lnTo>
                      <a:pt x="80" y="15"/>
                    </a:lnTo>
                    <a:lnTo>
                      <a:pt x="94" y="20"/>
                    </a:lnTo>
                    <a:lnTo>
                      <a:pt x="106" y="24"/>
                    </a:lnTo>
                    <a:lnTo>
                      <a:pt x="115" y="28"/>
                    </a:lnTo>
                    <a:lnTo>
                      <a:pt x="117" y="30"/>
                    </a:lnTo>
                    <a:lnTo>
                      <a:pt x="118" y="32"/>
                    </a:lnTo>
                    <a:lnTo>
                      <a:pt x="127" y="45"/>
                    </a:lnTo>
                    <a:lnTo>
                      <a:pt x="127" y="45"/>
                    </a:lnTo>
                    <a:lnTo>
                      <a:pt x="127" y="58"/>
                    </a:lnTo>
                    <a:lnTo>
                      <a:pt x="125" y="72"/>
                    </a:lnTo>
                    <a:lnTo>
                      <a:pt x="123" y="85"/>
                    </a:lnTo>
                    <a:lnTo>
                      <a:pt x="120" y="98"/>
                    </a:lnTo>
                    <a:lnTo>
                      <a:pt x="116" y="112"/>
                    </a:lnTo>
                    <a:lnTo>
                      <a:pt x="110" y="124"/>
                    </a:lnTo>
                    <a:lnTo>
                      <a:pt x="98" y="151"/>
                    </a:lnTo>
                    <a:lnTo>
                      <a:pt x="82" y="176"/>
                    </a:lnTo>
                    <a:lnTo>
                      <a:pt x="67" y="200"/>
                    </a:lnTo>
                    <a:lnTo>
                      <a:pt x="36" y="244"/>
                    </a:lnTo>
                    <a:lnTo>
                      <a:pt x="22" y="255"/>
                    </a:lnTo>
                    <a:lnTo>
                      <a:pt x="22" y="255"/>
                    </a:lnTo>
                    <a:lnTo>
                      <a:pt x="20" y="259"/>
                    </a:lnTo>
                    <a:lnTo>
                      <a:pt x="19" y="262"/>
                    </a:lnTo>
                    <a:lnTo>
                      <a:pt x="16" y="264"/>
                    </a:lnTo>
                    <a:lnTo>
                      <a:pt x="1" y="276"/>
                    </a:lnTo>
                    <a:lnTo>
                      <a:pt x="1" y="276"/>
                    </a:lnTo>
                    <a:lnTo>
                      <a:pt x="0" y="250"/>
                    </a:lnTo>
                    <a:lnTo>
                      <a:pt x="0" y="224"/>
                    </a:lnTo>
                    <a:lnTo>
                      <a:pt x="0" y="199"/>
                    </a:lnTo>
                    <a:lnTo>
                      <a:pt x="1" y="173"/>
                    </a:lnTo>
                    <a:lnTo>
                      <a:pt x="3" y="148"/>
                    </a:lnTo>
                    <a:lnTo>
                      <a:pt x="7" y="124"/>
                    </a:lnTo>
                    <a:lnTo>
                      <a:pt x="12" y="102"/>
                    </a:lnTo>
                    <a:lnTo>
                      <a:pt x="17" y="82"/>
                    </a:lnTo>
                    <a:lnTo>
                      <a:pt x="16" y="59"/>
                    </a:lnTo>
                    <a:close/>
                  </a:path>
                </a:pathLst>
              </a:custGeom>
              <a:solidFill>
                <a:srgbClr val="50393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32" name="Freeform 77">
                <a:extLst>
                  <a:ext uri="{FF2B5EF4-FFF2-40B4-BE49-F238E27FC236}">
                    <a16:creationId xmlns:a16="http://schemas.microsoft.com/office/drawing/2014/main" id="{7D0BF012-6742-0396-62DE-0F26113FE85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01" y="2030"/>
                <a:ext cx="42" cy="92"/>
              </a:xfrm>
              <a:custGeom>
                <a:avLst/>
                <a:gdLst>
                  <a:gd name="T0" fmla="*/ 16 w 127"/>
                  <a:gd name="T1" fmla="*/ 59 h 276"/>
                  <a:gd name="T2" fmla="*/ 16 w 127"/>
                  <a:gd name="T3" fmla="*/ 59 h 276"/>
                  <a:gd name="T4" fmla="*/ 17 w 127"/>
                  <a:gd name="T5" fmla="*/ 44 h 276"/>
                  <a:gd name="T6" fmla="*/ 20 w 127"/>
                  <a:gd name="T7" fmla="*/ 28 h 276"/>
                  <a:gd name="T8" fmla="*/ 21 w 127"/>
                  <a:gd name="T9" fmla="*/ 21 h 276"/>
                  <a:gd name="T10" fmla="*/ 23 w 127"/>
                  <a:gd name="T11" fmla="*/ 14 h 276"/>
                  <a:gd name="T12" fmla="*/ 26 w 127"/>
                  <a:gd name="T13" fmla="*/ 7 h 276"/>
                  <a:gd name="T14" fmla="*/ 30 w 127"/>
                  <a:gd name="T15" fmla="*/ 0 h 276"/>
                  <a:gd name="T16" fmla="*/ 30 w 127"/>
                  <a:gd name="T17" fmla="*/ 0 h 276"/>
                  <a:gd name="T18" fmla="*/ 38 w 127"/>
                  <a:gd name="T19" fmla="*/ 3 h 276"/>
                  <a:gd name="T20" fmla="*/ 50 w 127"/>
                  <a:gd name="T21" fmla="*/ 7 h 276"/>
                  <a:gd name="T22" fmla="*/ 80 w 127"/>
                  <a:gd name="T23" fmla="*/ 15 h 276"/>
                  <a:gd name="T24" fmla="*/ 94 w 127"/>
                  <a:gd name="T25" fmla="*/ 20 h 276"/>
                  <a:gd name="T26" fmla="*/ 106 w 127"/>
                  <a:gd name="T27" fmla="*/ 24 h 276"/>
                  <a:gd name="T28" fmla="*/ 115 w 127"/>
                  <a:gd name="T29" fmla="*/ 28 h 276"/>
                  <a:gd name="T30" fmla="*/ 117 w 127"/>
                  <a:gd name="T31" fmla="*/ 30 h 276"/>
                  <a:gd name="T32" fmla="*/ 118 w 127"/>
                  <a:gd name="T33" fmla="*/ 32 h 276"/>
                  <a:gd name="T34" fmla="*/ 127 w 127"/>
                  <a:gd name="T35" fmla="*/ 45 h 276"/>
                  <a:gd name="T36" fmla="*/ 127 w 127"/>
                  <a:gd name="T37" fmla="*/ 45 h 276"/>
                  <a:gd name="T38" fmla="*/ 127 w 127"/>
                  <a:gd name="T39" fmla="*/ 58 h 276"/>
                  <a:gd name="T40" fmla="*/ 125 w 127"/>
                  <a:gd name="T41" fmla="*/ 72 h 276"/>
                  <a:gd name="T42" fmla="*/ 123 w 127"/>
                  <a:gd name="T43" fmla="*/ 85 h 276"/>
                  <a:gd name="T44" fmla="*/ 120 w 127"/>
                  <a:gd name="T45" fmla="*/ 98 h 276"/>
                  <a:gd name="T46" fmla="*/ 116 w 127"/>
                  <a:gd name="T47" fmla="*/ 112 h 276"/>
                  <a:gd name="T48" fmla="*/ 110 w 127"/>
                  <a:gd name="T49" fmla="*/ 124 h 276"/>
                  <a:gd name="T50" fmla="*/ 98 w 127"/>
                  <a:gd name="T51" fmla="*/ 151 h 276"/>
                  <a:gd name="T52" fmla="*/ 82 w 127"/>
                  <a:gd name="T53" fmla="*/ 176 h 276"/>
                  <a:gd name="T54" fmla="*/ 67 w 127"/>
                  <a:gd name="T55" fmla="*/ 200 h 276"/>
                  <a:gd name="T56" fmla="*/ 36 w 127"/>
                  <a:gd name="T57" fmla="*/ 244 h 276"/>
                  <a:gd name="T58" fmla="*/ 22 w 127"/>
                  <a:gd name="T59" fmla="*/ 255 h 276"/>
                  <a:gd name="T60" fmla="*/ 22 w 127"/>
                  <a:gd name="T61" fmla="*/ 255 h 276"/>
                  <a:gd name="T62" fmla="*/ 20 w 127"/>
                  <a:gd name="T63" fmla="*/ 259 h 276"/>
                  <a:gd name="T64" fmla="*/ 19 w 127"/>
                  <a:gd name="T65" fmla="*/ 262 h 276"/>
                  <a:gd name="T66" fmla="*/ 16 w 127"/>
                  <a:gd name="T67" fmla="*/ 264 h 276"/>
                  <a:gd name="T68" fmla="*/ 1 w 127"/>
                  <a:gd name="T69" fmla="*/ 276 h 276"/>
                  <a:gd name="T70" fmla="*/ 1 w 127"/>
                  <a:gd name="T71" fmla="*/ 276 h 276"/>
                  <a:gd name="T72" fmla="*/ 0 w 127"/>
                  <a:gd name="T73" fmla="*/ 250 h 276"/>
                  <a:gd name="T74" fmla="*/ 0 w 127"/>
                  <a:gd name="T75" fmla="*/ 224 h 276"/>
                  <a:gd name="T76" fmla="*/ 0 w 127"/>
                  <a:gd name="T77" fmla="*/ 199 h 276"/>
                  <a:gd name="T78" fmla="*/ 1 w 127"/>
                  <a:gd name="T79" fmla="*/ 173 h 276"/>
                  <a:gd name="T80" fmla="*/ 3 w 127"/>
                  <a:gd name="T81" fmla="*/ 148 h 276"/>
                  <a:gd name="T82" fmla="*/ 7 w 127"/>
                  <a:gd name="T83" fmla="*/ 124 h 276"/>
                  <a:gd name="T84" fmla="*/ 12 w 127"/>
                  <a:gd name="T85" fmla="*/ 102 h 276"/>
                  <a:gd name="T86" fmla="*/ 17 w 127"/>
                  <a:gd name="T87" fmla="*/ 82 h 2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27" h="276">
                    <a:moveTo>
                      <a:pt x="16" y="59"/>
                    </a:moveTo>
                    <a:lnTo>
                      <a:pt x="16" y="59"/>
                    </a:lnTo>
                    <a:lnTo>
                      <a:pt x="17" y="44"/>
                    </a:lnTo>
                    <a:lnTo>
                      <a:pt x="20" y="28"/>
                    </a:lnTo>
                    <a:lnTo>
                      <a:pt x="21" y="21"/>
                    </a:lnTo>
                    <a:lnTo>
                      <a:pt x="23" y="14"/>
                    </a:lnTo>
                    <a:lnTo>
                      <a:pt x="26" y="7"/>
                    </a:lnTo>
                    <a:lnTo>
                      <a:pt x="30" y="0"/>
                    </a:lnTo>
                    <a:lnTo>
                      <a:pt x="30" y="0"/>
                    </a:lnTo>
                    <a:lnTo>
                      <a:pt x="38" y="3"/>
                    </a:lnTo>
                    <a:lnTo>
                      <a:pt x="50" y="7"/>
                    </a:lnTo>
                    <a:lnTo>
                      <a:pt x="80" y="15"/>
                    </a:lnTo>
                    <a:lnTo>
                      <a:pt x="94" y="20"/>
                    </a:lnTo>
                    <a:lnTo>
                      <a:pt x="106" y="24"/>
                    </a:lnTo>
                    <a:lnTo>
                      <a:pt x="115" y="28"/>
                    </a:lnTo>
                    <a:lnTo>
                      <a:pt x="117" y="30"/>
                    </a:lnTo>
                    <a:lnTo>
                      <a:pt x="118" y="32"/>
                    </a:lnTo>
                    <a:lnTo>
                      <a:pt x="127" y="45"/>
                    </a:lnTo>
                    <a:lnTo>
                      <a:pt x="127" y="45"/>
                    </a:lnTo>
                    <a:lnTo>
                      <a:pt x="127" y="58"/>
                    </a:lnTo>
                    <a:lnTo>
                      <a:pt x="125" y="72"/>
                    </a:lnTo>
                    <a:lnTo>
                      <a:pt x="123" y="85"/>
                    </a:lnTo>
                    <a:lnTo>
                      <a:pt x="120" y="98"/>
                    </a:lnTo>
                    <a:lnTo>
                      <a:pt x="116" y="112"/>
                    </a:lnTo>
                    <a:lnTo>
                      <a:pt x="110" y="124"/>
                    </a:lnTo>
                    <a:lnTo>
                      <a:pt x="98" y="151"/>
                    </a:lnTo>
                    <a:lnTo>
                      <a:pt x="82" y="176"/>
                    </a:lnTo>
                    <a:lnTo>
                      <a:pt x="67" y="200"/>
                    </a:lnTo>
                    <a:lnTo>
                      <a:pt x="36" y="244"/>
                    </a:lnTo>
                    <a:lnTo>
                      <a:pt x="22" y="255"/>
                    </a:lnTo>
                    <a:lnTo>
                      <a:pt x="22" y="255"/>
                    </a:lnTo>
                    <a:lnTo>
                      <a:pt x="20" y="259"/>
                    </a:lnTo>
                    <a:lnTo>
                      <a:pt x="19" y="262"/>
                    </a:lnTo>
                    <a:lnTo>
                      <a:pt x="16" y="264"/>
                    </a:lnTo>
                    <a:lnTo>
                      <a:pt x="1" y="276"/>
                    </a:lnTo>
                    <a:lnTo>
                      <a:pt x="1" y="276"/>
                    </a:lnTo>
                    <a:lnTo>
                      <a:pt x="0" y="250"/>
                    </a:lnTo>
                    <a:lnTo>
                      <a:pt x="0" y="224"/>
                    </a:lnTo>
                    <a:lnTo>
                      <a:pt x="0" y="199"/>
                    </a:lnTo>
                    <a:lnTo>
                      <a:pt x="1" y="173"/>
                    </a:lnTo>
                    <a:lnTo>
                      <a:pt x="3" y="148"/>
                    </a:lnTo>
                    <a:lnTo>
                      <a:pt x="7" y="124"/>
                    </a:lnTo>
                    <a:lnTo>
                      <a:pt x="12" y="102"/>
                    </a:lnTo>
                    <a:lnTo>
                      <a:pt x="17" y="82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33" name="Freeform 78">
                <a:extLst>
                  <a:ext uri="{FF2B5EF4-FFF2-40B4-BE49-F238E27FC236}">
                    <a16:creationId xmlns:a16="http://schemas.microsoft.com/office/drawing/2014/main" id="{7AC52812-8835-4516-B32D-84F78964F2C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95" y="1676"/>
                <a:ext cx="374" cy="288"/>
              </a:xfrm>
              <a:custGeom>
                <a:avLst/>
                <a:gdLst>
                  <a:gd name="T0" fmla="*/ 619 w 1122"/>
                  <a:gd name="T1" fmla="*/ 118 h 864"/>
                  <a:gd name="T2" fmla="*/ 689 w 1122"/>
                  <a:gd name="T3" fmla="*/ 133 h 864"/>
                  <a:gd name="T4" fmla="*/ 761 w 1122"/>
                  <a:gd name="T5" fmla="*/ 164 h 864"/>
                  <a:gd name="T6" fmla="*/ 830 w 1122"/>
                  <a:gd name="T7" fmla="*/ 203 h 864"/>
                  <a:gd name="T8" fmla="*/ 894 w 1122"/>
                  <a:gd name="T9" fmla="*/ 249 h 864"/>
                  <a:gd name="T10" fmla="*/ 945 w 1122"/>
                  <a:gd name="T11" fmla="*/ 294 h 864"/>
                  <a:gd name="T12" fmla="*/ 970 w 1122"/>
                  <a:gd name="T13" fmla="*/ 321 h 864"/>
                  <a:gd name="T14" fmla="*/ 1000 w 1122"/>
                  <a:gd name="T15" fmla="*/ 365 h 864"/>
                  <a:gd name="T16" fmla="*/ 1023 w 1122"/>
                  <a:gd name="T17" fmla="*/ 413 h 864"/>
                  <a:gd name="T18" fmla="*/ 1038 w 1122"/>
                  <a:gd name="T19" fmla="*/ 463 h 864"/>
                  <a:gd name="T20" fmla="*/ 1050 w 1122"/>
                  <a:gd name="T21" fmla="*/ 552 h 864"/>
                  <a:gd name="T22" fmla="*/ 1049 w 1122"/>
                  <a:gd name="T23" fmla="*/ 662 h 864"/>
                  <a:gd name="T24" fmla="*/ 1034 w 1122"/>
                  <a:gd name="T25" fmla="*/ 770 h 864"/>
                  <a:gd name="T26" fmla="*/ 1019 w 1122"/>
                  <a:gd name="T27" fmla="*/ 837 h 864"/>
                  <a:gd name="T28" fmla="*/ 1038 w 1122"/>
                  <a:gd name="T29" fmla="*/ 851 h 864"/>
                  <a:gd name="T30" fmla="*/ 1072 w 1122"/>
                  <a:gd name="T31" fmla="*/ 831 h 864"/>
                  <a:gd name="T32" fmla="*/ 1088 w 1122"/>
                  <a:gd name="T33" fmla="*/ 814 h 864"/>
                  <a:gd name="T34" fmla="*/ 1106 w 1122"/>
                  <a:gd name="T35" fmla="*/ 737 h 864"/>
                  <a:gd name="T36" fmla="*/ 1118 w 1122"/>
                  <a:gd name="T37" fmla="*/ 643 h 864"/>
                  <a:gd name="T38" fmla="*/ 1122 w 1122"/>
                  <a:gd name="T39" fmla="*/ 548 h 864"/>
                  <a:gd name="T40" fmla="*/ 1115 w 1122"/>
                  <a:gd name="T41" fmla="*/ 454 h 864"/>
                  <a:gd name="T42" fmla="*/ 1095 w 1122"/>
                  <a:gd name="T43" fmla="*/ 361 h 864"/>
                  <a:gd name="T44" fmla="*/ 1072 w 1122"/>
                  <a:gd name="T45" fmla="*/ 301 h 864"/>
                  <a:gd name="T46" fmla="*/ 1040 w 1122"/>
                  <a:gd name="T47" fmla="*/ 239 h 864"/>
                  <a:gd name="T48" fmla="*/ 973 w 1122"/>
                  <a:gd name="T49" fmla="*/ 154 h 864"/>
                  <a:gd name="T50" fmla="*/ 887 w 1122"/>
                  <a:gd name="T51" fmla="*/ 84 h 864"/>
                  <a:gd name="T52" fmla="*/ 823 w 1122"/>
                  <a:gd name="T53" fmla="*/ 48 h 864"/>
                  <a:gd name="T54" fmla="*/ 773 w 1122"/>
                  <a:gd name="T55" fmla="*/ 30 h 864"/>
                  <a:gd name="T56" fmla="*/ 720 w 1122"/>
                  <a:gd name="T57" fmla="*/ 17 h 864"/>
                  <a:gd name="T58" fmla="*/ 667 w 1122"/>
                  <a:gd name="T59" fmla="*/ 11 h 864"/>
                  <a:gd name="T60" fmla="*/ 614 w 1122"/>
                  <a:gd name="T61" fmla="*/ 15 h 864"/>
                  <a:gd name="T62" fmla="*/ 562 w 1122"/>
                  <a:gd name="T63" fmla="*/ 10 h 864"/>
                  <a:gd name="T64" fmla="*/ 517 w 1122"/>
                  <a:gd name="T65" fmla="*/ 5 h 864"/>
                  <a:gd name="T66" fmla="*/ 478 w 1122"/>
                  <a:gd name="T67" fmla="*/ 0 h 864"/>
                  <a:gd name="T68" fmla="*/ 430 w 1122"/>
                  <a:gd name="T69" fmla="*/ 2 h 864"/>
                  <a:gd name="T70" fmla="*/ 335 w 1122"/>
                  <a:gd name="T71" fmla="*/ 25 h 864"/>
                  <a:gd name="T72" fmla="*/ 298 w 1122"/>
                  <a:gd name="T73" fmla="*/ 43 h 864"/>
                  <a:gd name="T74" fmla="*/ 259 w 1122"/>
                  <a:gd name="T75" fmla="*/ 71 h 864"/>
                  <a:gd name="T76" fmla="*/ 183 w 1122"/>
                  <a:gd name="T77" fmla="*/ 138 h 864"/>
                  <a:gd name="T78" fmla="*/ 120 w 1122"/>
                  <a:gd name="T79" fmla="*/ 217 h 864"/>
                  <a:gd name="T80" fmla="*/ 86 w 1122"/>
                  <a:gd name="T81" fmla="*/ 278 h 864"/>
                  <a:gd name="T82" fmla="*/ 47 w 1122"/>
                  <a:gd name="T83" fmla="*/ 374 h 864"/>
                  <a:gd name="T84" fmla="*/ 19 w 1122"/>
                  <a:gd name="T85" fmla="*/ 480 h 864"/>
                  <a:gd name="T86" fmla="*/ 3 w 1122"/>
                  <a:gd name="T87" fmla="*/ 589 h 864"/>
                  <a:gd name="T88" fmla="*/ 0 w 1122"/>
                  <a:gd name="T89" fmla="*/ 699 h 864"/>
                  <a:gd name="T90" fmla="*/ 12 w 1122"/>
                  <a:gd name="T91" fmla="*/ 804 h 864"/>
                  <a:gd name="T92" fmla="*/ 25 w 1122"/>
                  <a:gd name="T93" fmla="*/ 805 h 864"/>
                  <a:gd name="T94" fmla="*/ 37 w 1122"/>
                  <a:gd name="T95" fmla="*/ 807 h 864"/>
                  <a:gd name="T96" fmla="*/ 58 w 1122"/>
                  <a:gd name="T97" fmla="*/ 827 h 864"/>
                  <a:gd name="T98" fmla="*/ 98 w 1122"/>
                  <a:gd name="T99" fmla="*/ 864 h 864"/>
                  <a:gd name="T100" fmla="*/ 91 w 1122"/>
                  <a:gd name="T101" fmla="*/ 815 h 864"/>
                  <a:gd name="T102" fmla="*/ 87 w 1122"/>
                  <a:gd name="T103" fmla="*/ 740 h 864"/>
                  <a:gd name="T104" fmla="*/ 90 w 1122"/>
                  <a:gd name="T105" fmla="*/ 664 h 864"/>
                  <a:gd name="T106" fmla="*/ 100 w 1122"/>
                  <a:gd name="T107" fmla="*/ 587 h 864"/>
                  <a:gd name="T108" fmla="*/ 130 w 1122"/>
                  <a:gd name="T109" fmla="*/ 459 h 864"/>
                  <a:gd name="T110" fmla="*/ 157 w 1122"/>
                  <a:gd name="T111" fmla="*/ 380 h 864"/>
                  <a:gd name="T112" fmla="*/ 190 w 1122"/>
                  <a:gd name="T113" fmla="*/ 304 h 864"/>
                  <a:gd name="T114" fmla="*/ 222 w 1122"/>
                  <a:gd name="T115" fmla="*/ 254 h 864"/>
                  <a:gd name="T116" fmla="*/ 263 w 1122"/>
                  <a:gd name="T117" fmla="*/ 210 h 864"/>
                  <a:gd name="T118" fmla="*/ 298 w 1122"/>
                  <a:gd name="T119" fmla="*/ 186 h 864"/>
                  <a:gd name="T120" fmla="*/ 389 w 1122"/>
                  <a:gd name="T121" fmla="*/ 146 h 864"/>
                  <a:gd name="T122" fmla="*/ 495 w 1122"/>
                  <a:gd name="T123" fmla="*/ 121 h 864"/>
                  <a:gd name="T124" fmla="*/ 544 w 1122"/>
                  <a:gd name="T125" fmla="*/ 117 h 8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1122" h="864">
                    <a:moveTo>
                      <a:pt x="599" y="117"/>
                    </a:moveTo>
                    <a:lnTo>
                      <a:pt x="599" y="117"/>
                    </a:lnTo>
                    <a:lnTo>
                      <a:pt x="619" y="118"/>
                    </a:lnTo>
                    <a:lnTo>
                      <a:pt x="643" y="122"/>
                    </a:lnTo>
                    <a:lnTo>
                      <a:pt x="666" y="126"/>
                    </a:lnTo>
                    <a:lnTo>
                      <a:pt x="689" y="133"/>
                    </a:lnTo>
                    <a:lnTo>
                      <a:pt x="714" y="143"/>
                    </a:lnTo>
                    <a:lnTo>
                      <a:pt x="737" y="152"/>
                    </a:lnTo>
                    <a:lnTo>
                      <a:pt x="761" y="164"/>
                    </a:lnTo>
                    <a:lnTo>
                      <a:pt x="784" y="175"/>
                    </a:lnTo>
                    <a:lnTo>
                      <a:pt x="808" y="189"/>
                    </a:lnTo>
                    <a:lnTo>
                      <a:pt x="830" y="203"/>
                    </a:lnTo>
                    <a:lnTo>
                      <a:pt x="852" y="217"/>
                    </a:lnTo>
                    <a:lnTo>
                      <a:pt x="873" y="232"/>
                    </a:lnTo>
                    <a:lnTo>
                      <a:pt x="894" y="249"/>
                    </a:lnTo>
                    <a:lnTo>
                      <a:pt x="912" y="264"/>
                    </a:lnTo>
                    <a:lnTo>
                      <a:pt x="930" y="279"/>
                    </a:lnTo>
                    <a:lnTo>
                      <a:pt x="945" y="294"/>
                    </a:lnTo>
                    <a:lnTo>
                      <a:pt x="945" y="294"/>
                    </a:lnTo>
                    <a:lnTo>
                      <a:pt x="957" y="308"/>
                    </a:lnTo>
                    <a:lnTo>
                      <a:pt x="970" y="321"/>
                    </a:lnTo>
                    <a:lnTo>
                      <a:pt x="981" y="335"/>
                    </a:lnTo>
                    <a:lnTo>
                      <a:pt x="991" y="350"/>
                    </a:lnTo>
                    <a:lnTo>
                      <a:pt x="1000" y="365"/>
                    </a:lnTo>
                    <a:lnTo>
                      <a:pt x="1009" y="380"/>
                    </a:lnTo>
                    <a:lnTo>
                      <a:pt x="1016" y="396"/>
                    </a:lnTo>
                    <a:lnTo>
                      <a:pt x="1023" y="413"/>
                    </a:lnTo>
                    <a:lnTo>
                      <a:pt x="1028" y="429"/>
                    </a:lnTo>
                    <a:lnTo>
                      <a:pt x="1034" y="446"/>
                    </a:lnTo>
                    <a:lnTo>
                      <a:pt x="1038" y="463"/>
                    </a:lnTo>
                    <a:lnTo>
                      <a:pt x="1042" y="480"/>
                    </a:lnTo>
                    <a:lnTo>
                      <a:pt x="1048" y="516"/>
                    </a:lnTo>
                    <a:lnTo>
                      <a:pt x="1050" y="552"/>
                    </a:lnTo>
                    <a:lnTo>
                      <a:pt x="1052" y="588"/>
                    </a:lnTo>
                    <a:lnTo>
                      <a:pt x="1052" y="626"/>
                    </a:lnTo>
                    <a:lnTo>
                      <a:pt x="1049" y="662"/>
                    </a:lnTo>
                    <a:lnTo>
                      <a:pt x="1045" y="699"/>
                    </a:lnTo>
                    <a:lnTo>
                      <a:pt x="1040" y="735"/>
                    </a:lnTo>
                    <a:lnTo>
                      <a:pt x="1034" y="770"/>
                    </a:lnTo>
                    <a:lnTo>
                      <a:pt x="1027" y="805"/>
                    </a:lnTo>
                    <a:lnTo>
                      <a:pt x="1019" y="837"/>
                    </a:lnTo>
                    <a:lnTo>
                      <a:pt x="1019" y="837"/>
                    </a:lnTo>
                    <a:lnTo>
                      <a:pt x="1014" y="858"/>
                    </a:lnTo>
                    <a:lnTo>
                      <a:pt x="1038" y="851"/>
                    </a:lnTo>
                    <a:lnTo>
                      <a:pt x="1038" y="851"/>
                    </a:lnTo>
                    <a:lnTo>
                      <a:pt x="1053" y="843"/>
                    </a:lnTo>
                    <a:lnTo>
                      <a:pt x="1067" y="836"/>
                    </a:lnTo>
                    <a:lnTo>
                      <a:pt x="1072" y="831"/>
                    </a:lnTo>
                    <a:lnTo>
                      <a:pt x="1078" y="827"/>
                    </a:lnTo>
                    <a:lnTo>
                      <a:pt x="1084" y="821"/>
                    </a:lnTo>
                    <a:lnTo>
                      <a:pt x="1088" y="814"/>
                    </a:lnTo>
                    <a:lnTo>
                      <a:pt x="1093" y="800"/>
                    </a:lnTo>
                    <a:lnTo>
                      <a:pt x="1093" y="800"/>
                    </a:lnTo>
                    <a:lnTo>
                      <a:pt x="1106" y="737"/>
                    </a:lnTo>
                    <a:lnTo>
                      <a:pt x="1111" y="706"/>
                    </a:lnTo>
                    <a:lnTo>
                      <a:pt x="1115" y="674"/>
                    </a:lnTo>
                    <a:lnTo>
                      <a:pt x="1118" y="643"/>
                    </a:lnTo>
                    <a:lnTo>
                      <a:pt x="1121" y="612"/>
                    </a:lnTo>
                    <a:lnTo>
                      <a:pt x="1122" y="579"/>
                    </a:lnTo>
                    <a:lnTo>
                      <a:pt x="1122" y="548"/>
                    </a:lnTo>
                    <a:lnTo>
                      <a:pt x="1121" y="516"/>
                    </a:lnTo>
                    <a:lnTo>
                      <a:pt x="1119" y="486"/>
                    </a:lnTo>
                    <a:lnTo>
                      <a:pt x="1115" y="454"/>
                    </a:lnTo>
                    <a:lnTo>
                      <a:pt x="1111" y="423"/>
                    </a:lnTo>
                    <a:lnTo>
                      <a:pt x="1104" y="392"/>
                    </a:lnTo>
                    <a:lnTo>
                      <a:pt x="1095" y="361"/>
                    </a:lnTo>
                    <a:lnTo>
                      <a:pt x="1084" y="331"/>
                    </a:lnTo>
                    <a:lnTo>
                      <a:pt x="1072" y="301"/>
                    </a:lnTo>
                    <a:lnTo>
                      <a:pt x="1072" y="301"/>
                    </a:lnTo>
                    <a:lnTo>
                      <a:pt x="1065" y="285"/>
                    </a:lnTo>
                    <a:lnTo>
                      <a:pt x="1057" y="269"/>
                    </a:lnTo>
                    <a:lnTo>
                      <a:pt x="1040" y="239"/>
                    </a:lnTo>
                    <a:lnTo>
                      <a:pt x="1019" y="209"/>
                    </a:lnTo>
                    <a:lnTo>
                      <a:pt x="997" y="181"/>
                    </a:lnTo>
                    <a:lnTo>
                      <a:pt x="973" y="154"/>
                    </a:lnTo>
                    <a:lnTo>
                      <a:pt x="946" y="129"/>
                    </a:lnTo>
                    <a:lnTo>
                      <a:pt x="917" y="105"/>
                    </a:lnTo>
                    <a:lnTo>
                      <a:pt x="887" y="84"/>
                    </a:lnTo>
                    <a:lnTo>
                      <a:pt x="855" y="66"/>
                    </a:lnTo>
                    <a:lnTo>
                      <a:pt x="839" y="57"/>
                    </a:lnTo>
                    <a:lnTo>
                      <a:pt x="823" y="48"/>
                    </a:lnTo>
                    <a:lnTo>
                      <a:pt x="806" y="41"/>
                    </a:lnTo>
                    <a:lnTo>
                      <a:pt x="789" y="36"/>
                    </a:lnTo>
                    <a:lnTo>
                      <a:pt x="773" y="30"/>
                    </a:lnTo>
                    <a:lnTo>
                      <a:pt x="755" y="24"/>
                    </a:lnTo>
                    <a:lnTo>
                      <a:pt x="738" y="21"/>
                    </a:lnTo>
                    <a:lnTo>
                      <a:pt x="720" y="17"/>
                    </a:lnTo>
                    <a:lnTo>
                      <a:pt x="702" y="14"/>
                    </a:lnTo>
                    <a:lnTo>
                      <a:pt x="684" y="12"/>
                    </a:lnTo>
                    <a:lnTo>
                      <a:pt x="667" y="11"/>
                    </a:lnTo>
                    <a:lnTo>
                      <a:pt x="650" y="11"/>
                    </a:lnTo>
                    <a:lnTo>
                      <a:pt x="631" y="12"/>
                    </a:lnTo>
                    <a:lnTo>
                      <a:pt x="614" y="15"/>
                    </a:lnTo>
                    <a:lnTo>
                      <a:pt x="593" y="14"/>
                    </a:lnTo>
                    <a:lnTo>
                      <a:pt x="593" y="14"/>
                    </a:lnTo>
                    <a:lnTo>
                      <a:pt x="562" y="10"/>
                    </a:lnTo>
                    <a:lnTo>
                      <a:pt x="532" y="7"/>
                    </a:lnTo>
                    <a:lnTo>
                      <a:pt x="517" y="5"/>
                    </a:lnTo>
                    <a:lnTo>
                      <a:pt x="517" y="5"/>
                    </a:lnTo>
                    <a:lnTo>
                      <a:pt x="506" y="3"/>
                    </a:lnTo>
                    <a:lnTo>
                      <a:pt x="492" y="1"/>
                    </a:lnTo>
                    <a:lnTo>
                      <a:pt x="478" y="0"/>
                    </a:lnTo>
                    <a:lnTo>
                      <a:pt x="463" y="0"/>
                    </a:lnTo>
                    <a:lnTo>
                      <a:pt x="446" y="1"/>
                    </a:lnTo>
                    <a:lnTo>
                      <a:pt x="430" y="2"/>
                    </a:lnTo>
                    <a:lnTo>
                      <a:pt x="398" y="8"/>
                    </a:lnTo>
                    <a:lnTo>
                      <a:pt x="365" y="16"/>
                    </a:lnTo>
                    <a:lnTo>
                      <a:pt x="335" y="25"/>
                    </a:lnTo>
                    <a:lnTo>
                      <a:pt x="321" y="31"/>
                    </a:lnTo>
                    <a:lnTo>
                      <a:pt x="309" y="37"/>
                    </a:lnTo>
                    <a:lnTo>
                      <a:pt x="298" y="43"/>
                    </a:lnTo>
                    <a:lnTo>
                      <a:pt x="288" y="50"/>
                    </a:lnTo>
                    <a:lnTo>
                      <a:pt x="288" y="50"/>
                    </a:lnTo>
                    <a:lnTo>
                      <a:pt x="259" y="71"/>
                    </a:lnTo>
                    <a:lnTo>
                      <a:pt x="231" y="91"/>
                    </a:lnTo>
                    <a:lnTo>
                      <a:pt x="206" y="115"/>
                    </a:lnTo>
                    <a:lnTo>
                      <a:pt x="183" y="138"/>
                    </a:lnTo>
                    <a:lnTo>
                      <a:pt x="161" y="162"/>
                    </a:lnTo>
                    <a:lnTo>
                      <a:pt x="140" y="189"/>
                    </a:lnTo>
                    <a:lnTo>
                      <a:pt x="120" y="217"/>
                    </a:lnTo>
                    <a:lnTo>
                      <a:pt x="102" y="247"/>
                    </a:lnTo>
                    <a:lnTo>
                      <a:pt x="102" y="247"/>
                    </a:lnTo>
                    <a:lnTo>
                      <a:pt x="86" y="278"/>
                    </a:lnTo>
                    <a:lnTo>
                      <a:pt x="72" y="308"/>
                    </a:lnTo>
                    <a:lnTo>
                      <a:pt x="58" y="340"/>
                    </a:lnTo>
                    <a:lnTo>
                      <a:pt x="47" y="374"/>
                    </a:lnTo>
                    <a:lnTo>
                      <a:pt x="36" y="408"/>
                    </a:lnTo>
                    <a:lnTo>
                      <a:pt x="27" y="444"/>
                    </a:lnTo>
                    <a:lnTo>
                      <a:pt x="19" y="480"/>
                    </a:lnTo>
                    <a:lnTo>
                      <a:pt x="12" y="516"/>
                    </a:lnTo>
                    <a:lnTo>
                      <a:pt x="7" y="553"/>
                    </a:lnTo>
                    <a:lnTo>
                      <a:pt x="3" y="589"/>
                    </a:lnTo>
                    <a:lnTo>
                      <a:pt x="0" y="627"/>
                    </a:lnTo>
                    <a:lnTo>
                      <a:pt x="0" y="663"/>
                    </a:lnTo>
                    <a:lnTo>
                      <a:pt x="0" y="699"/>
                    </a:lnTo>
                    <a:lnTo>
                      <a:pt x="3" y="735"/>
                    </a:lnTo>
                    <a:lnTo>
                      <a:pt x="7" y="770"/>
                    </a:lnTo>
                    <a:lnTo>
                      <a:pt x="12" y="804"/>
                    </a:lnTo>
                    <a:lnTo>
                      <a:pt x="20" y="806"/>
                    </a:lnTo>
                    <a:lnTo>
                      <a:pt x="20" y="806"/>
                    </a:lnTo>
                    <a:lnTo>
                      <a:pt x="25" y="805"/>
                    </a:lnTo>
                    <a:lnTo>
                      <a:pt x="29" y="805"/>
                    </a:lnTo>
                    <a:lnTo>
                      <a:pt x="33" y="806"/>
                    </a:lnTo>
                    <a:lnTo>
                      <a:pt x="37" y="807"/>
                    </a:lnTo>
                    <a:lnTo>
                      <a:pt x="44" y="812"/>
                    </a:lnTo>
                    <a:lnTo>
                      <a:pt x="53" y="819"/>
                    </a:lnTo>
                    <a:lnTo>
                      <a:pt x="58" y="827"/>
                    </a:lnTo>
                    <a:lnTo>
                      <a:pt x="65" y="835"/>
                    </a:lnTo>
                    <a:lnTo>
                      <a:pt x="75" y="849"/>
                    </a:lnTo>
                    <a:lnTo>
                      <a:pt x="98" y="864"/>
                    </a:lnTo>
                    <a:lnTo>
                      <a:pt x="98" y="864"/>
                    </a:lnTo>
                    <a:lnTo>
                      <a:pt x="94" y="840"/>
                    </a:lnTo>
                    <a:lnTo>
                      <a:pt x="91" y="815"/>
                    </a:lnTo>
                    <a:lnTo>
                      <a:pt x="89" y="790"/>
                    </a:lnTo>
                    <a:lnTo>
                      <a:pt x="87" y="765"/>
                    </a:lnTo>
                    <a:lnTo>
                      <a:pt x="87" y="740"/>
                    </a:lnTo>
                    <a:lnTo>
                      <a:pt x="87" y="714"/>
                    </a:lnTo>
                    <a:lnTo>
                      <a:pt x="89" y="690"/>
                    </a:lnTo>
                    <a:lnTo>
                      <a:pt x="90" y="664"/>
                    </a:lnTo>
                    <a:lnTo>
                      <a:pt x="93" y="638"/>
                    </a:lnTo>
                    <a:lnTo>
                      <a:pt x="96" y="613"/>
                    </a:lnTo>
                    <a:lnTo>
                      <a:pt x="100" y="587"/>
                    </a:lnTo>
                    <a:lnTo>
                      <a:pt x="105" y="562"/>
                    </a:lnTo>
                    <a:lnTo>
                      <a:pt x="116" y="510"/>
                    </a:lnTo>
                    <a:lnTo>
                      <a:pt x="130" y="459"/>
                    </a:lnTo>
                    <a:lnTo>
                      <a:pt x="130" y="459"/>
                    </a:lnTo>
                    <a:lnTo>
                      <a:pt x="143" y="420"/>
                    </a:lnTo>
                    <a:lnTo>
                      <a:pt x="157" y="380"/>
                    </a:lnTo>
                    <a:lnTo>
                      <a:pt x="172" y="342"/>
                    </a:lnTo>
                    <a:lnTo>
                      <a:pt x="180" y="323"/>
                    </a:lnTo>
                    <a:lnTo>
                      <a:pt x="190" y="304"/>
                    </a:lnTo>
                    <a:lnTo>
                      <a:pt x="199" y="287"/>
                    </a:lnTo>
                    <a:lnTo>
                      <a:pt x="211" y="271"/>
                    </a:lnTo>
                    <a:lnTo>
                      <a:pt x="222" y="254"/>
                    </a:lnTo>
                    <a:lnTo>
                      <a:pt x="234" y="238"/>
                    </a:lnTo>
                    <a:lnTo>
                      <a:pt x="248" y="224"/>
                    </a:lnTo>
                    <a:lnTo>
                      <a:pt x="263" y="210"/>
                    </a:lnTo>
                    <a:lnTo>
                      <a:pt x="280" y="197"/>
                    </a:lnTo>
                    <a:lnTo>
                      <a:pt x="298" y="186"/>
                    </a:lnTo>
                    <a:lnTo>
                      <a:pt x="298" y="186"/>
                    </a:lnTo>
                    <a:lnTo>
                      <a:pt x="324" y="172"/>
                    </a:lnTo>
                    <a:lnTo>
                      <a:pt x="356" y="159"/>
                    </a:lnTo>
                    <a:lnTo>
                      <a:pt x="389" y="146"/>
                    </a:lnTo>
                    <a:lnTo>
                      <a:pt x="424" y="136"/>
                    </a:lnTo>
                    <a:lnTo>
                      <a:pt x="460" y="126"/>
                    </a:lnTo>
                    <a:lnTo>
                      <a:pt x="495" y="121"/>
                    </a:lnTo>
                    <a:lnTo>
                      <a:pt x="511" y="118"/>
                    </a:lnTo>
                    <a:lnTo>
                      <a:pt x="528" y="117"/>
                    </a:lnTo>
                    <a:lnTo>
                      <a:pt x="544" y="117"/>
                    </a:lnTo>
                    <a:lnTo>
                      <a:pt x="558" y="117"/>
                    </a:lnTo>
                    <a:lnTo>
                      <a:pt x="599" y="117"/>
                    </a:lnTo>
                    <a:close/>
                  </a:path>
                </a:pathLst>
              </a:custGeom>
              <a:solidFill>
                <a:srgbClr val="50393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34" name="Freeform 79">
                <a:extLst>
                  <a:ext uri="{FF2B5EF4-FFF2-40B4-BE49-F238E27FC236}">
                    <a16:creationId xmlns:a16="http://schemas.microsoft.com/office/drawing/2014/main" id="{5687FC91-929A-A9E2-7BD8-4D39958926B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95" y="1676"/>
                <a:ext cx="374" cy="288"/>
              </a:xfrm>
              <a:custGeom>
                <a:avLst/>
                <a:gdLst>
                  <a:gd name="T0" fmla="*/ 619 w 1122"/>
                  <a:gd name="T1" fmla="*/ 118 h 864"/>
                  <a:gd name="T2" fmla="*/ 689 w 1122"/>
                  <a:gd name="T3" fmla="*/ 133 h 864"/>
                  <a:gd name="T4" fmla="*/ 761 w 1122"/>
                  <a:gd name="T5" fmla="*/ 164 h 864"/>
                  <a:gd name="T6" fmla="*/ 830 w 1122"/>
                  <a:gd name="T7" fmla="*/ 203 h 864"/>
                  <a:gd name="T8" fmla="*/ 894 w 1122"/>
                  <a:gd name="T9" fmla="*/ 249 h 864"/>
                  <a:gd name="T10" fmla="*/ 945 w 1122"/>
                  <a:gd name="T11" fmla="*/ 294 h 864"/>
                  <a:gd name="T12" fmla="*/ 970 w 1122"/>
                  <a:gd name="T13" fmla="*/ 321 h 864"/>
                  <a:gd name="T14" fmla="*/ 1000 w 1122"/>
                  <a:gd name="T15" fmla="*/ 365 h 864"/>
                  <a:gd name="T16" fmla="*/ 1023 w 1122"/>
                  <a:gd name="T17" fmla="*/ 413 h 864"/>
                  <a:gd name="T18" fmla="*/ 1038 w 1122"/>
                  <a:gd name="T19" fmla="*/ 463 h 864"/>
                  <a:gd name="T20" fmla="*/ 1050 w 1122"/>
                  <a:gd name="T21" fmla="*/ 552 h 864"/>
                  <a:gd name="T22" fmla="*/ 1049 w 1122"/>
                  <a:gd name="T23" fmla="*/ 662 h 864"/>
                  <a:gd name="T24" fmla="*/ 1034 w 1122"/>
                  <a:gd name="T25" fmla="*/ 770 h 864"/>
                  <a:gd name="T26" fmla="*/ 1019 w 1122"/>
                  <a:gd name="T27" fmla="*/ 837 h 864"/>
                  <a:gd name="T28" fmla="*/ 1038 w 1122"/>
                  <a:gd name="T29" fmla="*/ 851 h 864"/>
                  <a:gd name="T30" fmla="*/ 1072 w 1122"/>
                  <a:gd name="T31" fmla="*/ 831 h 864"/>
                  <a:gd name="T32" fmla="*/ 1088 w 1122"/>
                  <a:gd name="T33" fmla="*/ 814 h 864"/>
                  <a:gd name="T34" fmla="*/ 1106 w 1122"/>
                  <a:gd name="T35" fmla="*/ 737 h 864"/>
                  <a:gd name="T36" fmla="*/ 1118 w 1122"/>
                  <a:gd name="T37" fmla="*/ 643 h 864"/>
                  <a:gd name="T38" fmla="*/ 1122 w 1122"/>
                  <a:gd name="T39" fmla="*/ 548 h 864"/>
                  <a:gd name="T40" fmla="*/ 1115 w 1122"/>
                  <a:gd name="T41" fmla="*/ 454 h 864"/>
                  <a:gd name="T42" fmla="*/ 1095 w 1122"/>
                  <a:gd name="T43" fmla="*/ 361 h 864"/>
                  <a:gd name="T44" fmla="*/ 1072 w 1122"/>
                  <a:gd name="T45" fmla="*/ 301 h 864"/>
                  <a:gd name="T46" fmla="*/ 1040 w 1122"/>
                  <a:gd name="T47" fmla="*/ 239 h 864"/>
                  <a:gd name="T48" fmla="*/ 973 w 1122"/>
                  <a:gd name="T49" fmla="*/ 154 h 864"/>
                  <a:gd name="T50" fmla="*/ 887 w 1122"/>
                  <a:gd name="T51" fmla="*/ 84 h 864"/>
                  <a:gd name="T52" fmla="*/ 823 w 1122"/>
                  <a:gd name="T53" fmla="*/ 48 h 864"/>
                  <a:gd name="T54" fmla="*/ 773 w 1122"/>
                  <a:gd name="T55" fmla="*/ 30 h 864"/>
                  <a:gd name="T56" fmla="*/ 720 w 1122"/>
                  <a:gd name="T57" fmla="*/ 17 h 864"/>
                  <a:gd name="T58" fmla="*/ 667 w 1122"/>
                  <a:gd name="T59" fmla="*/ 11 h 864"/>
                  <a:gd name="T60" fmla="*/ 614 w 1122"/>
                  <a:gd name="T61" fmla="*/ 15 h 864"/>
                  <a:gd name="T62" fmla="*/ 562 w 1122"/>
                  <a:gd name="T63" fmla="*/ 10 h 864"/>
                  <a:gd name="T64" fmla="*/ 517 w 1122"/>
                  <a:gd name="T65" fmla="*/ 5 h 864"/>
                  <a:gd name="T66" fmla="*/ 478 w 1122"/>
                  <a:gd name="T67" fmla="*/ 0 h 864"/>
                  <a:gd name="T68" fmla="*/ 430 w 1122"/>
                  <a:gd name="T69" fmla="*/ 2 h 864"/>
                  <a:gd name="T70" fmla="*/ 335 w 1122"/>
                  <a:gd name="T71" fmla="*/ 25 h 864"/>
                  <a:gd name="T72" fmla="*/ 298 w 1122"/>
                  <a:gd name="T73" fmla="*/ 43 h 864"/>
                  <a:gd name="T74" fmla="*/ 259 w 1122"/>
                  <a:gd name="T75" fmla="*/ 71 h 864"/>
                  <a:gd name="T76" fmla="*/ 183 w 1122"/>
                  <a:gd name="T77" fmla="*/ 138 h 864"/>
                  <a:gd name="T78" fmla="*/ 120 w 1122"/>
                  <a:gd name="T79" fmla="*/ 217 h 864"/>
                  <a:gd name="T80" fmla="*/ 86 w 1122"/>
                  <a:gd name="T81" fmla="*/ 278 h 864"/>
                  <a:gd name="T82" fmla="*/ 47 w 1122"/>
                  <a:gd name="T83" fmla="*/ 374 h 864"/>
                  <a:gd name="T84" fmla="*/ 19 w 1122"/>
                  <a:gd name="T85" fmla="*/ 480 h 864"/>
                  <a:gd name="T86" fmla="*/ 3 w 1122"/>
                  <a:gd name="T87" fmla="*/ 589 h 864"/>
                  <a:gd name="T88" fmla="*/ 0 w 1122"/>
                  <a:gd name="T89" fmla="*/ 699 h 864"/>
                  <a:gd name="T90" fmla="*/ 12 w 1122"/>
                  <a:gd name="T91" fmla="*/ 804 h 864"/>
                  <a:gd name="T92" fmla="*/ 25 w 1122"/>
                  <a:gd name="T93" fmla="*/ 805 h 864"/>
                  <a:gd name="T94" fmla="*/ 37 w 1122"/>
                  <a:gd name="T95" fmla="*/ 807 h 864"/>
                  <a:gd name="T96" fmla="*/ 58 w 1122"/>
                  <a:gd name="T97" fmla="*/ 827 h 864"/>
                  <a:gd name="T98" fmla="*/ 98 w 1122"/>
                  <a:gd name="T99" fmla="*/ 864 h 864"/>
                  <a:gd name="T100" fmla="*/ 91 w 1122"/>
                  <a:gd name="T101" fmla="*/ 815 h 864"/>
                  <a:gd name="T102" fmla="*/ 87 w 1122"/>
                  <a:gd name="T103" fmla="*/ 740 h 864"/>
                  <a:gd name="T104" fmla="*/ 90 w 1122"/>
                  <a:gd name="T105" fmla="*/ 664 h 864"/>
                  <a:gd name="T106" fmla="*/ 100 w 1122"/>
                  <a:gd name="T107" fmla="*/ 587 h 864"/>
                  <a:gd name="T108" fmla="*/ 130 w 1122"/>
                  <a:gd name="T109" fmla="*/ 459 h 864"/>
                  <a:gd name="T110" fmla="*/ 157 w 1122"/>
                  <a:gd name="T111" fmla="*/ 380 h 864"/>
                  <a:gd name="T112" fmla="*/ 190 w 1122"/>
                  <a:gd name="T113" fmla="*/ 304 h 864"/>
                  <a:gd name="T114" fmla="*/ 222 w 1122"/>
                  <a:gd name="T115" fmla="*/ 254 h 864"/>
                  <a:gd name="T116" fmla="*/ 263 w 1122"/>
                  <a:gd name="T117" fmla="*/ 210 h 864"/>
                  <a:gd name="T118" fmla="*/ 298 w 1122"/>
                  <a:gd name="T119" fmla="*/ 186 h 864"/>
                  <a:gd name="T120" fmla="*/ 389 w 1122"/>
                  <a:gd name="T121" fmla="*/ 146 h 864"/>
                  <a:gd name="T122" fmla="*/ 495 w 1122"/>
                  <a:gd name="T123" fmla="*/ 121 h 864"/>
                  <a:gd name="T124" fmla="*/ 544 w 1122"/>
                  <a:gd name="T125" fmla="*/ 117 h 8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1122" h="864">
                    <a:moveTo>
                      <a:pt x="599" y="117"/>
                    </a:moveTo>
                    <a:lnTo>
                      <a:pt x="599" y="117"/>
                    </a:lnTo>
                    <a:lnTo>
                      <a:pt x="619" y="118"/>
                    </a:lnTo>
                    <a:lnTo>
                      <a:pt x="643" y="122"/>
                    </a:lnTo>
                    <a:lnTo>
                      <a:pt x="666" y="126"/>
                    </a:lnTo>
                    <a:lnTo>
                      <a:pt x="689" y="133"/>
                    </a:lnTo>
                    <a:lnTo>
                      <a:pt x="714" y="143"/>
                    </a:lnTo>
                    <a:lnTo>
                      <a:pt x="737" y="152"/>
                    </a:lnTo>
                    <a:lnTo>
                      <a:pt x="761" y="164"/>
                    </a:lnTo>
                    <a:lnTo>
                      <a:pt x="784" y="175"/>
                    </a:lnTo>
                    <a:lnTo>
                      <a:pt x="808" y="189"/>
                    </a:lnTo>
                    <a:lnTo>
                      <a:pt x="830" y="203"/>
                    </a:lnTo>
                    <a:lnTo>
                      <a:pt x="852" y="217"/>
                    </a:lnTo>
                    <a:lnTo>
                      <a:pt x="873" y="232"/>
                    </a:lnTo>
                    <a:lnTo>
                      <a:pt x="894" y="249"/>
                    </a:lnTo>
                    <a:lnTo>
                      <a:pt x="912" y="264"/>
                    </a:lnTo>
                    <a:lnTo>
                      <a:pt x="930" y="279"/>
                    </a:lnTo>
                    <a:lnTo>
                      <a:pt x="945" y="294"/>
                    </a:lnTo>
                    <a:lnTo>
                      <a:pt x="945" y="294"/>
                    </a:lnTo>
                    <a:lnTo>
                      <a:pt x="957" y="308"/>
                    </a:lnTo>
                    <a:lnTo>
                      <a:pt x="970" y="321"/>
                    </a:lnTo>
                    <a:lnTo>
                      <a:pt x="981" y="335"/>
                    </a:lnTo>
                    <a:lnTo>
                      <a:pt x="991" y="350"/>
                    </a:lnTo>
                    <a:lnTo>
                      <a:pt x="1000" y="365"/>
                    </a:lnTo>
                    <a:lnTo>
                      <a:pt x="1009" y="380"/>
                    </a:lnTo>
                    <a:lnTo>
                      <a:pt x="1016" y="396"/>
                    </a:lnTo>
                    <a:lnTo>
                      <a:pt x="1023" y="413"/>
                    </a:lnTo>
                    <a:lnTo>
                      <a:pt x="1028" y="429"/>
                    </a:lnTo>
                    <a:lnTo>
                      <a:pt x="1034" y="446"/>
                    </a:lnTo>
                    <a:lnTo>
                      <a:pt x="1038" y="463"/>
                    </a:lnTo>
                    <a:lnTo>
                      <a:pt x="1042" y="480"/>
                    </a:lnTo>
                    <a:lnTo>
                      <a:pt x="1048" y="516"/>
                    </a:lnTo>
                    <a:lnTo>
                      <a:pt x="1050" y="552"/>
                    </a:lnTo>
                    <a:lnTo>
                      <a:pt x="1052" y="588"/>
                    </a:lnTo>
                    <a:lnTo>
                      <a:pt x="1052" y="626"/>
                    </a:lnTo>
                    <a:lnTo>
                      <a:pt x="1049" y="662"/>
                    </a:lnTo>
                    <a:lnTo>
                      <a:pt x="1045" y="699"/>
                    </a:lnTo>
                    <a:lnTo>
                      <a:pt x="1040" y="735"/>
                    </a:lnTo>
                    <a:lnTo>
                      <a:pt x="1034" y="770"/>
                    </a:lnTo>
                    <a:lnTo>
                      <a:pt x="1027" y="805"/>
                    </a:lnTo>
                    <a:lnTo>
                      <a:pt x="1019" y="837"/>
                    </a:lnTo>
                    <a:lnTo>
                      <a:pt x="1019" y="837"/>
                    </a:lnTo>
                    <a:lnTo>
                      <a:pt x="1014" y="858"/>
                    </a:lnTo>
                    <a:lnTo>
                      <a:pt x="1038" y="851"/>
                    </a:lnTo>
                    <a:lnTo>
                      <a:pt x="1038" y="851"/>
                    </a:lnTo>
                    <a:lnTo>
                      <a:pt x="1053" y="843"/>
                    </a:lnTo>
                    <a:lnTo>
                      <a:pt x="1067" y="836"/>
                    </a:lnTo>
                    <a:lnTo>
                      <a:pt x="1072" y="831"/>
                    </a:lnTo>
                    <a:lnTo>
                      <a:pt x="1078" y="827"/>
                    </a:lnTo>
                    <a:lnTo>
                      <a:pt x="1084" y="821"/>
                    </a:lnTo>
                    <a:lnTo>
                      <a:pt x="1088" y="814"/>
                    </a:lnTo>
                    <a:lnTo>
                      <a:pt x="1093" y="800"/>
                    </a:lnTo>
                    <a:lnTo>
                      <a:pt x="1093" y="800"/>
                    </a:lnTo>
                    <a:lnTo>
                      <a:pt x="1106" y="737"/>
                    </a:lnTo>
                    <a:lnTo>
                      <a:pt x="1111" y="706"/>
                    </a:lnTo>
                    <a:lnTo>
                      <a:pt x="1115" y="674"/>
                    </a:lnTo>
                    <a:lnTo>
                      <a:pt x="1118" y="643"/>
                    </a:lnTo>
                    <a:lnTo>
                      <a:pt x="1121" y="612"/>
                    </a:lnTo>
                    <a:lnTo>
                      <a:pt x="1122" y="579"/>
                    </a:lnTo>
                    <a:lnTo>
                      <a:pt x="1122" y="548"/>
                    </a:lnTo>
                    <a:lnTo>
                      <a:pt x="1121" y="516"/>
                    </a:lnTo>
                    <a:lnTo>
                      <a:pt x="1119" y="486"/>
                    </a:lnTo>
                    <a:lnTo>
                      <a:pt x="1115" y="454"/>
                    </a:lnTo>
                    <a:lnTo>
                      <a:pt x="1111" y="423"/>
                    </a:lnTo>
                    <a:lnTo>
                      <a:pt x="1104" y="392"/>
                    </a:lnTo>
                    <a:lnTo>
                      <a:pt x="1095" y="361"/>
                    </a:lnTo>
                    <a:lnTo>
                      <a:pt x="1084" y="331"/>
                    </a:lnTo>
                    <a:lnTo>
                      <a:pt x="1072" y="301"/>
                    </a:lnTo>
                    <a:lnTo>
                      <a:pt x="1072" y="301"/>
                    </a:lnTo>
                    <a:lnTo>
                      <a:pt x="1065" y="285"/>
                    </a:lnTo>
                    <a:lnTo>
                      <a:pt x="1057" y="269"/>
                    </a:lnTo>
                    <a:lnTo>
                      <a:pt x="1040" y="239"/>
                    </a:lnTo>
                    <a:lnTo>
                      <a:pt x="1019" y="209"/>
                    </a:lnTo>
                    <a:lnTo>
                      <a:pt x="997" y="181"/>
                    </a:lnTo>
                    <a:lnTo>
                      <a:pt x="973" y="154"/>
                    </a:lnTo>
                    <a:lnTo>
                      <a:pt x="946" y="129"/>
                    </a:lnTo>
                    <a:lnTo>
                      <a:pt x="917" y="105"/>
                    </a:lnTo>
                    <a:lnTo>
                      <a:pt x="887" y="84"/>
                    </a:lnTo>
                    <a:lnTo>
                      <a:pt x="855" y="66"/>
                    </a:lnTo>
                    <a:lnTo>
                      <a:pt x="839" y="57"/>
                    </a:lnTo>
                    <a:lnTo>
                      <a:pt x="823" y="48"/>
                    </a:lnTo>
                    <a:lnTo>
                      <a:pt x="806" y="41"/>
                    </a:lnTo>
                    <a:lnTo>
                      <a:pt x="789" y="36"/>
                    </a:lnTo>
                    <a:lnTo>
                      <a:pt x="773" y="30"/>
                    </a:lnTo>
                    <a:lnTo>
                      <a:pt x="755" y="24"/>
                    </a:lnTo>
                    <a:lnTo>
                      <a:pt x="738" y="21"/>
                    </a:lnTo>
                    <a:lnTo>
                      <a:pt x="720" y="17"/>
                    </a:lnTo>
                    <a:lnTo>
                      <a:pt x="702" y="14"/>
                    </a:lnTo>
                    <a:lnTo>
                      <a:pt x="684" y="12"/>
                    </a:lnTo>
                    <a:lnTo>
                      <a:pt x="667" y="11"/>
                    </a:lnTo>
                    <a:lnTo>
                      <a:pt x="650" y="11"/>
                    </a:lnTo>
                    <a:lnTo>
                      <a:pt x="631" y="12"/>
                    </a:lnTo>
                    <a:lnTo>
                      <a:pt x="614" y="15"/>
                    </a:lnTo>
                    <a:lnTo>
                      <a:pt x="593" y="14"/>
                    </a:lnTo>
                    <a:lnTo>
                      <a:pt x="593" y="14"/>
                    </a:lnTo>
                    <a:lnTo>
                      <a:pt x="562" y="10"/>
                    </a:lnTo>
                    <a:lnTo>
                      <a:pt x="532" y="7"/>
                    </a:lnTo>
                    <a:lnTo>
                      <a:pt x="517" y="5"/>
                    </a:lnTo>
                    <a:lnTo>
                      <a:pt x="517" y="5"/>
                    </a:lnTo>
                    <a:lnTo>
                      <a:pt x="506" y="3"/>
                    </a:lnTo>
                    <a:lnTo>
                      <a:pt x="492" y="1"/>
                    </a:lnTo>
                    <a:lnTo>
                      <a:pt x="478" y="0"/>
                    </a:lnTo>
                    <a:lnTo>
                      <a:pt x="463" y="0"/>
                    </a:lnTo>
                    <a:lnTo>
                      <a:pt x="446" y="1"/>
                    </a:lnTo>
                    <a:lnTo>
                      <a:pt x="430" y="2"/>
                    </a:lnTo>
                    <a:lnTo>
                      <a:pt x="398" y="8"/>
                    </a:lnTo>
                    <a:lnTo>
                      <a:pt x="365" y="16"/>
                    </a:lnTo>
                    <a:lnTo>
                      <a:pt x="335" y="25"/>
                    </a:lnTo>
                    <a:lnTo>
                      <a:pt x="321" y="31"/>
                    </a:lnTo>
                    <a:lnTo>
                      <a:pt x="309" y="37"/>
                    </a:lnTo>
                    <a:lnTo>
                      <a:pt x="298" y="43"/>
                    </a:lnTo>
                    <a:lnTo>
                      <a:pt x="288" y="50"/>
                    </a:lnTo>
                    <a:lnTo>
                      <a:pt x="288" y="50"/>
                    </a:lnTo>
                    <a:lnTo>
                      <a:pt x="259" y="71"/>
                    </a:lnTo>
                    <a:lnTo>
                      <a:pt x="231" y="91"/>
                    </a:lnTo>
                    <a:lnTo>
                      <a:pt x="206" y="115"/>
                    </a:lnTo>
                    <a:lnTo>
                      <a:pt x="183" y="138"/>
                    </a:lnTo>
                    <a:lnTo>
                      <a:pt x="161" y="162"/>
                    </a:lnTo>
                    <a:lnTo>
                      <a:pt x="140" y="189"/>
                    </a:lnTo>
                    <a:lnTo>
                      <a:pt x="120" y="217"/>
                    </a:lnTo>
                    <a:lnTo>
                      <a:pt x="102" y="247"/>
                    </a:lnTo>
                    <a:lnTo>
                      <a:pt x="102" y="247"/>
                    </a:lnTo>
                    <a:lnTo>
                      <a:pt x="86" y="278"/>
                    </a:lnTo>
                    <a:lnTo>
                      <a:pt x="72" y="308"/>
                    </a:lnTo>
                    <a:lnTo>
                      <a:pt x="58" y="340"/>
                    </a:lnTo>
                    <a:lnTo>
                      <a:pt x="47" y="374"/>
                    </a:lnTo>
                    <a:lnTo>
                      <a:pt x="36" y="408"/>
                    </a:lnTo>
                    <a:lnTo>
                      <a:pt x="27" y="444"/>
                    </a:lnTo>
                    <a:lnTo>
                      <a:pt x="19" y="480"/>
                    </a:lnTo>
                    <a:lnTo>
                      <a:pt x="12" y="516"/>
                    </a:lnTo>
                    <a:lnTo>
                      <a:pt x="7" y="553"/>
                    </a:lnTo>
                    <a:lnTo>
                      <a:pt x="3" y="589"/>
                    </a:lnTo>
                    <a:lnTo>
                      <a:pt x="0" y="627"/>
                    </a:lnTo>
                    <a:lnTo>
                      <a:pt x="0" y="663"/>
                    </a:lnTo>
                    <a:lnTo>
                      <a:pt x="0" y="699"/>
                    </a:lnTo>
                    <a:lnTo>
                      <a:pt x="3" y="735"/>
                    </a:lnTo>
                    <a:lnTo>
                      <a:pt x="7" y="770"/>
                    </a:lnTo>
                    <a:lnTo>
                      <a:pt x="12" y="804"/>
                    </a:lnTo>
                    <a:lnTo>
                      <a:pt x="20" y="806"/>
                    </a:lnTo>
                    <a:lnTo>
                      <a:pt x="20" y="806"/>
                    </a:lnTo>
                    <a:lnTo>
                      <a:pt x="25" y="805"/>
                    </a:lnTo>
                    <a:lnTo>
                      <a:pt x="29" y="805"/>
                    </a:lnTo>
                    <a:lnTo>
                      <a:pt x="33" y="806"/>
                    </a:lnTo>
                    <a:lnTo>
                      <a:pt x="37" y="807"/>
                    </a:lnTo>
                    <a:lnTo>
                      <a:pt x="44" y="812"/>
                    </a:lnTo>
                    <a:lnTo>
                      <a:pt x="53" y="819"/>
                    </a:lnTo>
                    <a:lnTo>
                      <a:pt x="58" y="827"/>
                    </a:lnTo>
                    <a:lnTo>
                      <a:pt x="65" y="835"/>
                    </a:lnTo>
                    <a:lnTo>
                      <a:pt x="75" y="849"/>
                    </a:lnTo>
                    <a:lnTo>
                      <a:pt x="98" y="864"/>
                    </a:lnTo>
                    <a:lnTo>
                      <a:pt x="98" y="864"/>
                    </a:lnTo>
                    <a:lnTo>
                      <a:pt x="94" y="840"/>
                    </a:lnTo>
                    <a:lnTo>
                      <a:pt x="91" y="815"/>
                    </a:lnTo>
                    <a:lnTo>
                      <a:pt x="89" y="790"/>
                    </a:lnTo>
                    <a:lnTo>
                      <a:pt x="87" y="765"/>
                    </a:lnTo>
                    <a:lnTo>
                      <a:pt x="87" y="740"/>
                    </a:lnTo>
                    <a:lnTo>
                      <a:pt x="87" y="714"/>
                    </a:lnTo>
                    <a:lnTo>
                      <a:pt x="89" y="690"/>
                    </a:lnTo>
                    <a:lnTo>
                      <a:pt x="90" y="664"/>
                    </a:lnTo>
                    <a:lnTo>
                      <a:pt x="93" y="638"/>
                    </a:lnTo>
                    <a:lnTo>
                      <a:pt x="96" y="613"/>
                    </a:lnTo>
                    <a:lnTo>
                      <a:pt x="100" y="587"/>
                    </a:lnTo>
                    <a:lnTo>
                      <a:pt x="105" y="562"/>
                    </a:lnTo>
                    <a:lnTo>
                      <a:pt x="116" y="510"/>
                    </a:lnTo>
                    <a:lnTo>
                      <a:pt x="130" y="459"/>
                    </a:lnTo>
                    <a:lnTo>
                      <a:pt x="130" y="459"/>
                    </a:lnTo>
                    <a:lnTo>
                      <a:pt x="143" y="420"/>
                    </a:lnTo>
                    <a:lnTo>
                      <a:pt x="157" y="380"/>
                    </a:lnTo>
                    <a:lnTo>
                      <a:pt x="172" y="342"/>
                    </a:lnTo>
                    <a:lnTo>
                      <a:pt x="180" y="323"/>
                    </a:lnTo>
                    <a:lnTo>
                      <a:pt x="190" y="304"/>
                    </a:lnTo>
                    <a:lnTo>
                      <a:pt x="199" y="287"/>
                    </a:lnTo>
                    <a:lnTo>
                      <a:pt x="211" y="271"/>
                    </a:lnTo>
                    <a:lnTo>
                      <a:pt x="222" y="254"/>
                    </a:lnTo>
                    <a:lnTo>
                      <a:pt x="234" y="238"/>
                    </a:lnTo>
                    <a:lnTo>
                      <a:pt x="248" y="224"/>
                    </a:lnTo>
                    <a:lnTo>
                      <a:pt x="263" y="210"/>
                    </a:lnTo>
                    <a:lnTo>
                      <a:pt x="280" y="197"/>
                    </a:lnTo>
                    <a:lnTo>
                      <a:pt x="298" y="186"/>
                    </a:lnTo>
                    <a:lnTo>
                      <a:pt x="298" y="186"/>
                    </a:lnTo>
                    <a:lnTo>
                      <a:pt x="324" y="172"/>
                    </a:lnTo>
                    <a:lnTo>
                      <a:pt x="356" y="159"/>
                    </a:lnTo>
                    <a:lnTo>
                      <a:pt x="389" y="146"/>
                    </a:lnTo>
                    <a:lnTo>
                      <a:pt x="424" y="136"/>
                    </a:lnTo>
                    <a:lnTo>
                      <a:pt x="460" y="126"/>
                    </a:lnTo>
                    <a:lnTo>
                      <a:pt x="495" y="121"/>
                    </a:lnTo>
                    <a:lnTo>
                      <a:pt x="511" y="118"/>
                    </a:lnTo>
                    <a:lnTo>
                      <a:pt x="528" y="117"/>
                    </a:lnTo>
                    <a:lnTo>
                      <a:pt x="544" y="117"/>
                    </a:lnTo>
                    <a:lnTo>
                      <a:pt x="558" y="117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35" name="Freeform 80">
                <a:extLst>
                  <a:ext uri="{FF2B5EF4-FFF2-40B4-BE49-F238E27FC236}">
                    <a16:creationId xmlns:a16="http://schemas.microsoft.com/office/drawing/2014/main" id="{DD8404CC-1F29-20C5-89FA-0AE76912756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04" y="2139"/>
                <a:ext cx="323" cy="290"/>
              </a:xfrm>
              <a:custGeom>
                <a:avLst/>
                <a:gdLst>
                  <a:gd name="T0" fmla="*/ 130 w 967"/>
                  <a:gd name="T1" fmla="*/ 35 h 870"/>
                  <a:gd name="T2" fmla="*/ 78 w 967"/>
                  <a:gd name="T3" fmla="*/ 94 h 870"/>
                  <a:gd name="T4" fmla="*/ 36 w 967"/>
                  <a:gd name="T5" fmla="*/ 146 h 870"/>
                  <a:gd name="T6" fmla="*/ 12 w 967"/>
                  <a:gd name="T7" fmla="*/ 186 h 870"/>
                  <a:gd name="T8" fmla="*/ 2 w 967"/>
                  <a:gd name="T9" fmla="*/ 208 h 870"/>
                  <a:gd name="T10" fmla="*/ 0 w 967"/>
                  <a:gd name="T11" fmla="*/ 218 h 870"/>
                  <a:gd name="T12" fmla="*/ 4 w 967"/>
                  <a:gd name="T13" fmla="*/ 246 h 870"/>
                  <a:gd name="T14" fmla="*/ 16 w 967"/>
                  <a:gd name="T15" fmla="*/ 278 h 870"/>
                  <a:gd name="T16" fmla="*/ 36 w 967"/>
                  <a:gd name="T17" fmla="*/ 313 h 870"/>
                  <a:gd name="T18" fmla="*/ 59 w 967"/>
                  <a:gd name="T19" fmla="*/ 348 h 870"/>
                  <a:gd name="T20" fmla="*/ 111 w 967"/>
                  <a:gd name="T21" fmla="*/ 414 h 870"/>
                  <a:gd name="T22" fmla="*/ 152 w 967"/>
                  <a:gd name="T23" fmla="*/ 463 h 870"/>
                  <a:gd name="T24" fmla="*/ 230 w 967"/>
                  <a:gd name="T25" fmla="*/ 562 h 870"/>
                  <a:gd name="T26" fmla="*/ 353 w 967"/>
                  <a:gd name="T27" fmla="*/ 711 h 870"/>
                  <a:gd name="T28" fmla="*/ 410 w 967"/>
                  <a:gd name="T29" fmla="*/ 787 h 870"/>
                  <a:gd name="T30" fmla="*/ 444 w 967"/>
                  <a:gd name="T31" fmla="*/ 840 h 870"/>
                  <a:gd name="T32" fmla="*/ 489 w 967"/>
                  <a:gd name="T33" fmla="*/ 870 h 870"/>
                  <a:gd name="T34" fmla="*/ 505 w 967"/>
                  <a:gd name="T35" fmla="*/ 842 h 870"/>
                  <a:gd name="T36" fmla="*/ 539 w 967"/>
                  <a:gd name="T37" fmla="*/ 789 h 870"/>
                  <a:gd name="T38" fmla="*/ 596 w 967"/>
                  <a:gd name="T39" fmla="*/ 709 h 870"/>
                  <a:gd name="T40" fmla="*/ 679 w 967"/>
                  <a:gd name="T41" fmla="*/ 609 h 870"/>
                  <a:gd name="T42" fmla="*/ 762 w 967"/>
                  <a:gd name="T43" fmla="*/ 511 h 870"/>
                  <a:gd name="T44" fmla="*/ 803 w 967"/>
                  <a:gd name="T45" fmla="*/ 460 h 870"/>
                  <a:gd name="T46" fmla="*/ 850 w 967"/>
                  <a:gd name="T47" fmla="*/ 407 h 870"/>
                  <a:gd name="T48" fmla="*/ 904 w 967"/>
                  <a:gd name="T49" fmla="*/ 345 h 870"/>
                  <a:gd name="T50" fmla="*/ 928 w 967"/>
                  <a:gd name="T51" fmla="*/ 312 h 870"/>
                  <a:gd name="T52" fmla="*/ 948 w 967"/>
                  <a:gd name="T53" fmla="*/ 278 h 870"/>
                  <a:gd name="T54" fmla="*/ 962 w 967"/>
                  <a:gd name="T55" fmla="*/ 243 h 870"/>
                  <a:gd name="T56" fmla="*/ 967 w 967"/>
                  <a:gd name="T57" fmla="*/ 209 h 870"/>
                  <a:gd name="T58" fmla="*/ 967 w 967"/>
                  <a:gd name="T59" fmla="*/ 201 h 870"/>
                  <a:gd name="T60" fmla="*/ 961 w 967"/>
                  <a:gd name="T61" fmla="*/ 177 h 870"/>
                  <a:gd name="T62" fmla="*/ 945 w 967"/>
                  <a:gd name="T63" fmla="*/ 143 h 870"/>
                  <a:gd name="T64" fmla="*/ 925 w 967"/>
                  <a:gd name="T65" fmla="*/ 110 h 870"/>
                  <a:gd name="T66" fmla="*/ 870 w 967"/>
                  <a:gd name="T67" fmla="*/ 66 h 870"/>
                  <a:gd name="T68" fmla="*/ 869 w 967"/>
                  <a:gd name="T69" fmla="*/ 77 h 870"/>
                  <a:gd name="T70" fmla="*/ 860 w 967"/>
                  <a:gd name="T71" fmla="*/ 107 h 870"/>
                  <a:gd name="T72" fmla="*/ 838 w 967"/>
                  <a:gd name="T73" fmla="*/ 146 h 870"/>
                  <a:gd name="T74" fmla="*/ 812 w 967"/>
                  <a:gd name="T75" fmla="*/ 185 h 870"/>
                  <a:gd name="T76" fmla="*/ 787 w 967"/>
                  <a:gd name="T77" fmla="*/ 218 h 870"/>
                  <a:gd name="T78" fmla="*/ 749 w 967"/>
                  <a:gd name="T79" fmla="*/ 267 h 870"/>
                  <a:gd name="T80" fmla="*/ 694 w 967"/>
                  <a:gd name="T81" fmla="*/ 336 h 870"/>
                  <a:gd name="T82" fmla="*/ 660 w 967"/>
                  <a:gd name="T83" fmla="*/ 386 h 870"/>
                  <a:gd name="T84" fmla="*/ 645 w 967"/>
                  <a:gd name="T85" fmla="*/ 414 h 870"/>
                  <a:gd name="T86" fmla="*/ 611 w 967"/>
                  <a:gd name="T87" fmla="*/ 469 h 870"/>
                  <a:gd name="T88" fmla="*/ 560 w 967"/>
                  <a:gd name="T89" fmla="*/ 552 h 870"/>
                  <a:gd name="T90" fmla="*/ 531 w 967"/>
                  <a:gd name="T91" fmla="*/ 611 h 870"/>
                  <a:gd name="T92" fmla="*/ 521 w 967"/>
                  <a:gd name="T93" fmla="*/ 640 h 870"/>
                  <a:gd name="T94" fmla="*/ 487 w 967"/>
                  <a:gd name="T95" fmla="*/ 643 h 870"/>
                  <a:gd name="T96" fmla="*/ 446 w 967"/>
                  <a:gd name="T97" fmla="*/ 585 h 870"/>
                  <a:gd name="T98" fmla="*/ 408 w 967"/>
                  <a:gd name="T99" fmla="*/ 524 h 870"/>
                  <a:gd name="T100" fmla="*/ 338 w 967"/>
                  <a:gd name="T101" fmla="*/ 401 h 870"/>
                  <a:gd name="T102" fmla="*/ 320 w 967"/>
                  <a:gd name="T103" fmla="*/ 370 h 870"/>
                  <a:gd name="T104" fmla="*/ 260 w 967"/>
                  <a:gd name="T105" fmla="*/ 275 h 870"/>
                  <a:gd name="T106" fmla="*/ 224 w 967"/>
                  <a:gd name="T107" fmla="*/ 212 h 870"/>
                  <a:gd name="T108" fmla="*/ 201 w 967"/>
                  <a:gd name="T109" fmla="*/ 161 h 870"/>
                  <a:gd name="T110" fmla="*/ 195 w 967"/>
                  <a:gd name="T111" fmla="*/ 144 h 870"/>
                  <a:gd name="T112" fmla="*/ 187 w 967"/>
                  <a:gd name="T113" fmla="*/ 110 h 870"/>
                  <a:gd name="T114" fmla="*/ 181 w 967"/>
                  <a:gd name="T115" fmla="*/ 74 h 870"/>
                  <a:gd name="T116" fmla="*/ 179 w 967"/>
                  <a:gd name="T117" fmla="*/ 0 h 8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967" h="870">
                    <a:moveTo>
                      <a:pt x="130" y="35"/>
                    </a:moveTo>
                    <a:lnTo>
                      <a:pt x="130" y="35"/>
                    </a:lnTo>
                    <a:lnTo>
                      <a:pt x="99" y="70"/>
                    </a:lnTo>
                    <a:lnTo>
                      <a:pt x="78" y="94"/>
                    </a:lnTo>
                    <a:lnTo>
                      <a:pt x="57" y="120"/>
                    </a:lnTo>
                    <a:lnTo>
                      <a:pt x="36" y="146"/>
                    </a:lnTo>
                    <a:lnTo>
                      <a:pt x="19" y="173"/>
                    </a:lnTo>
                    <a:lnTo>
                      <a:pt x="12" y="186"/>
                    </a:lnTo>
                    <a:lnTo>
                      <a:pt x="6" y="198"/>
                    </a:lnTo>
                    <a:lnTo>
                      <a:pt x="2" y="208"/>
                    </a:lnTo>
                    <a:lnTo>
                      <a:pt x="0" y="218"/>
                    </a:lnTo>
                    <a:lnTo>
                      <a:pt x="0" y="218"/>
                    </a:lnTo>
                    <a:lnTo>
                      <a:pt x="0" y="231"/>
                    </a:lnTo>
                    <a:lnTo>
                      <a:pt x="4" y="246"/>
                    </a:lnTo>
                    <a:lnTo>
                      <a:pt x="9" y="262"/>
                    </a:lnTo>
                    <a:lnTo>
                      <a:pt x="16" y="278"/>
                    </a:lnTo>
                    <a:lnTo>
                      <a:pt x="26" y="295"/>
                    </a:lnTo>
                    <a:lnTo>
                      <a:pt x="36" y="313"/>
                    </a:lnTo>
                    <a:lnTo>
                      <a:pt x="48" y="330"/>
                    </a:lnTo>
                    <a:lnTo>
                      <a:pt x="59" y="348"/>
                    </a:lnTo>
                    <a:lnTo>
                      <a:pt x="85" y="381"/>
                    </a:lnTo>
                    <a:lnTo>
                      <a:pt x="111" y="414"/>
                    </a:lnTo>
                    <a:lnTo>
                      <a:pt x="152" y="463"/>
                    </a:lnTo>
                    <a:lnTo>
                      <a:pt x="152" y="463"/>
                    </a:lnTo>
                    <a:lnTo>
                      <a:pt x="191" y="512"/>
                    </a:lnTo>
                    <a:lnTo>
                      <a:pt x="230" y="562"/>
                    </a:lnTo>
                    <a:lnTo>
                      <a:pt x="314" y="661"/>
                    </a:lnTo>
                    <a:lnTo>
                      <a:pt x="353" y="711"/>
                    </a:lnTo>
                    <a:lnTo>
                      <a:pt x="392" y="762"/>
                    </a:lnTo>
                    <a:lnTo>
                      <a:pt x="410" y="787"/>
                    </a:lnTo>
                    <a:lnTo>
                      <a:pt x="428" y="814"/>
                    </a:lnTo>
                    <a:lnTo>
                      <a:pt x="444" y="840"/>
                    </a:lnTo>
                    <a:lnTo>
                      <a:pt x="459" y="867"/>
                    </a:lnTo>
                    <a:lnTo>
                      <a:pt x="489" y="870"/>
                    </a:lnTo>
                    <a:lnTo>
                      <a:pt x="489" y="870"/>
                    </a:lnTo>
                    <a:lnTo>
                      <a:pt x="505" y="842"/>
                    </a:lnTo>
                    <a:lnTo>
                      <a:pt x="522" y="815"/>
                    </a:lnTo>
                    <a:lnTo>
                      <a:pt x="539" y="789"/>
                    </a:lnTo>
                    <a:lnTo>
                      <a:pt x="558" y="762"/>
                    </a:lnTo>
                    <a:lnTo>
                      <a:pt x="596" y="709"/>
                    </a:lnTo>
                    <a:lnTo>
                      <a:pt x="637" y="659"/>
                    </a:lnTo>
                    <a:lnTo>
                      <a:pt x="679" y="609"/>
                    </a:lnTo>
                    <a:lnTo>
                      <a:pt x="720" y="559"/>
                    </a:lnTo>
                    <a:lnTo>
                      <a:pt x="762" y="511"/>
                    </a:lnTo>
                    <a:lnTo>
                      <a:pt x="803" y="460"/>
                    </a:lnTo>
                    <a:lnTo>
                      <a:pt x="803" y="460"/>
                    </a:lnTo>
                    <a:lnTo>
                      <a:pt x="825" y="435"/>
                    </a:lnTo>
                    <a:lnTo>
                      <a:pt x="850" y="407"/>
                    </a:lnTo>
                    <a:lnTo>
                      <a:pt x="877" y="377"/>
                    </a:lnTo>
                    <a:lnTo>
                      <a:pt x="904" y="345"/>
                    </a:lnTo>
                    <a:lnTo>
                      <a:pt x="917" y="328"/>
                    </a:lnTo>
                    <a:lnTo>
                      <a:pt x="928" y="312"/>
                    </a:lnTo>
                    <a:lnTo>
                      <a:pt x="939" y="294"/>
                    </a:lnTo>
                    <a:lnTo>
                      <a:pt x="948" y="278"/>
                    </a:lnTo>
                    <a:lnTo>
                      <a:pt x="956" y="260"/>
                    </a:lnTo>
                    <a:lnTo>
                      <a:pt x="962" y="243"/>
                    </a:lnTo>
                    <a:lnTo>
                      <a:pt x="965" y="225"/>
                    </a:lnTo>
                    <a:lnTo>
                      <a:pt x="967" y="209"/>
                    </a:lnTo>
                    <a:lnTo>
                      <a:pt x="967" y="209"/>
                    </a:lnTo>
                    <a:lnTo>
                      <a:pt x="967" y="201"/>
                    </a:lnTo>
                    <a:lnTo>
                      <a:pt x="965" y="193"/>
                    </a:lnTo>
                    <a:lnTo>
                      <a:pt x="961" y="177"/>
                    </a:lnTo>
                    <a:lnTo>
                      <a:pt x="954" y="160"/>
                    </a:lnTo>
                    <a:lnTo>
                      <a:pt x="945" y="143"/>
                    </a:lnTo>
                    <a:lnTo>
                      <a:pt x="935" y="127"/>
                    </a:lnTo>
                    <a:lnTo>
                      <a:pt x="925" y="110"/>
                    </a:lnTo>
                    <a:lnTo>
                      <a:pt x="905" y="81"/>
                    </a:lnTo>
                    <a:lnTo>
                      <a:pt x="870" y="66"/>
                    </a:lnTo>
                    <a:lnTo>
                      <a:pt x="870" y="66"/>
                    </a:lnTo>
                    <a:lnTo>
                      <a:pt x="869" y="77"/>
                    </a:lnTo>
                    <a:lnTo>
                      <a:pt x="867" y="86"/>
                    </a:lnTo>
                    <a:lnTo>
                      <a:pt x="860" y="107"/>
                    </a:lnTo>
                    <a:lnTo>
                      <a:pt x="849" y="127"/>
                    </a:lnTo>
                    <a:lnTo>
                      <a:pt x="838" y="146"/>
                    </a:lnTo>
                    <a:lnTo>
                      <a:pt x="825" y="166"/>
                    </a:lnTo>
                    <a:lnTo>
                      <a:pt x="812" y="185"/>
                    </a:lnTo>
                    <a:lnTo>
                      <a:pt x="787" y="218"/>
                    </a:lnTo>
                    <a:lnTo>
                      <a:pt x="787" y="218"/>
                    </a:lnTo>
                    <a:lnTo>
                      <a:pt x="768" y="244"/>
                    </a:lnTo>
                    <a:lnTo>
                      <a:pt x="749" y="267"/>
                    </a:lnTo>
                    <a:lnTo>
                      <a:pt x="712" y="314"/>
                    </a:lnTo>
                    <a:lnTo>
                      <a:pt x="694" y="336"/>
                    </a:lnTo>
                    <a:lnTo>
                      <a:pt x="676" y="360"/>
                    </a:lnTo>
                    <a:lnTo>
                      <a:pt x="660" y="386"/>
                    </a:lnTo>
                    <a:lnTo>
                      <a:pt x="645" y="414"/>
                    </a:lnTo>
                    <a:lnTo>
                      <a:pt x="645" y="414"/>
                    </a:lnTo>
                    <a:lnTo>
                      <a:pt x="629" y="442"/>
                    </a:lnTo>
                    <a:lnTo>
                      <a:pt x="611" y="469"/>
                    </a:lnTo>
                    <a:lnTo>
                      <a:pt x="576" y="524"/>
                    </a:lnTo>
                    <a:lnTo>
                      <a:pt x="560" y="552"/>
                    </a:lnTo>
                    <a:lnTo>
                      <a:pt x="545" y="581"/>
                    </a:lnTo>
                    <a:lnTo>
                      <a:pt x="531" y="611"/>
                    </a:lnTo>
                    <a:lnTo>
                      <a:pt x="525" y="626"/>
                    </a:lnTo>
                    <a:lnTo>
                      <a:pt x="521" y="640"/>
                    </a:lnTo>
                    <a:lnTo>
                      <a:pt x="487" y="643"/>
                    </a:lnTo>
                    <a:lnTo>
                      <a:pt x="487" y="643"/>
                    </a:lnTo>
                    <a:lnTo>
                      <a:pt x="466" y="615"/>
                    </a:lnTo>
                    <a:lnTo>
                      <a:pt x="446" y="585"/>
                    </a:lnTo>
                    <a:lnTo>
                      <a:pt x="426" y="555"/>
                    </a:lnTo>
                    <a:lnTo>
                      <a:pt x="408" y="524"/>
                    </a:lnTo>
                    <a:lnTo>
                      <a:pt x="372" y="463"/>
                    </a:lnTo>
                    <a:lnTo>
                      <a:pt x="338" y="401"/>
                    </a:lnTo>
                    <a:lnTo>
                      <a:pt x="338" y="401"/>
                    </a:lnTo>
                    <a:lnTo>
                      <a:pt x="320" y="370"/>
                    </a:lnTo>
                    <a:lnTo>
                      <a:pt x="300" y="338"/>
                    </a:lnTo>
                    <a:lnTo>
                      <a:pt x="260" y="275"/>
                    </a:lnTo>
                    <a:lnTo>
                      <a:pt x="242" y="244"/>
                    </a:lnTo>
                    <a:lnTo>
                      <a:pt x="224" y="212"/>
                    </a:lnTo>
                    <a:lnTo>
                      <a:pt x="208" y="178"/>
                    </a:lnTo>
                    <a:lnTo>
                      <a:pt x="201" y="161"/>
                    </a:lnTo>
                    <a:lnTo>
                      <a:pt x="195" y="144"/>
                    </a:lnTo>
                    <a:lnTo>
                      <a:pt x="195" y="144"/>
                    </a:lnTo>
                    <a:lnTo>
                      <a:pt x="191" y="127"/>
                    </a:lnTo>
                    <a:lnTo>
                      <a:pt x="187" y="110"/>
                    </a:lnTo>
                    <a:lnTo>
                      <a:pt x="184" y="92"/>
                    </a:lnTo>
                    <a:lnTo>
                      <a:pt x="181" y="74"/>
                    </a:lnTo>
                    <a:lnTo>
                      <a:pt x="179" y="37"/>
                    </a:lnTo>
                    <a:lnTo>
                      <a:pt x="179" y="0"/>
                    </a:lnTo>
                    <a:lnTo>
                      <a:pt x="130" y="35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36" name="Freeform 81">
                <a:extLst>
                  <a:ext uri="{FF2B5EF4-FFF2-40B4-BE49-F238E27FC236}">
                    <a16:creationId xmlns:a16="http://schemas.microsoft.com/office/drawing/2014/main" id="{9568C6B0-8F1D-61D4-8D29-29D33145AB3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04" y="2139"/>
                <a:ext cx="323" cy="290"/>
              </a:xfrm>
              <a:custGeom>
                <a:avLst/>
                <a:gdLst>
                  <a:gd name="T0" fmla="*/ 130 w 967"/>
                  <a:gd name="T1" fmla="*/ 35 h 870"/>
                  <a:gd name="T2" fmla="*/ 78 w 967"/>
                  <a:gd name="T3" fmla="*/ 94 h 870"/>
                  <a:gd name="T4" fmla="*/ 36 w 967"/>
                  <a:gd name="T5" fmla="*/ 146 h 870"/>
                  <a:gd name="T6" fmla="*/ 12 w 967"/>
                  <a:gd name="T7" fmla="*/ 186 h 870"/>
                  <a:gd name="T8" fmla="*/ 2 w 967"/>
                  <a:gd name="T9" fmla="*/ 208 h 870"/>
                  <a:gd name="T10" fmla="*/ 0 w 967"/>
                  <a:gd name="T11" fmla="*/ 218 h 870"/>
                  <a:gd name="T12" fmla="*/ 4 w 967"/>
                  <a:gd name="T13" fmla="*/ 246 h 870"/>
                  <a:gd name="T14" fmla="*/ 16 w 967"/>
                  <a:gd name="T15" fmla="*/ 278 h 870"/>
                  <a:gd name="T16" fmla="*/ 36 w 967"/>
                  <a:gd name="T17" fmla="*/ 313 h 870"/>
                  <a:gd name="T18" fmla="*/ 59 w 967"/>
                  <a:gd name="T19" fmla="*/ 348 h 870"/>
                  <a:gd name="T20" fmla="*/ 111 w 967"/>
                  <a:gd name="T21" fmla="*/ 414 h 870"/>
                  <a:gd name="T22" fmla="*/ 152 w 967"/>
                  <a:gd name="T23" fmla="*/ 463 h 870"/>
                  <a:gd name="T24" fmla="*/ 230 w 967"/>
                  <a:gd name="T25" fmla="*/ 562 h 870"/>
                  <a:gd name="T26" fmla="*/ 353 w 967"/>
                  <a:gd name="T27" fmla="*/ 711 h 870"/>
                  <a:gd name="T28" fmla="*/ 410 w 967"/>
                  <a:gd name="T29" fmla="*/ 787 h 870"/>
                  <a:gd name="T30" fmla="*/ 444 w 967"/>
                  <a:gd name="T31" fmla="*/ 840 h 870"/>
                  <a:gd name="T32" fmla="*/ 489 w 967"/>
                  <a:gd name="T33" fmla="*/ 870 h 870"/>
                  <a:gd name="T34" fmla="*/ 505 w 967"/>
                  <a:gd name="T35" fmla="*/ 842 h 870"/>
                  <a:gd name="T36" fmla="*/ 539 w 967"/>
                  <a:gd name="T37" fmla="*/ 789 h 870"/>
                  <a:gd name="T38" fmla="*/ 596 w 967"/>
                  <a:gd name="T39" fmla="*/ 709 h 870"/>
                  <a:gd name="T40" fmla="*/ 679 w 967"/>
                  <a:gd name="T41" fmla="*/ 609 h 870"/>
                  <a:gd name="T42" fmla="*/ 762 w 967"/>
                  <a:gd name="T43" fmla="*/ 511 h 870"/>
                  <a:gd name="T44" fmla="*/ 803 w 967"/>
                  <a:gd name="T45" fmla="*/ 460 h 870"/>
                  <a:gd name="T46" fmla="*/ 850 w 967"/>
                  <a:gd name="T47" fmla="*/ 407 h 870"/>
                  <a:gd name="T48" fmla="*/ 904 w 967"/>
                  <a:gd name="T49" fmla="*/ 345 h 870"/>
                  <a:gd name="T50" fmla="*/ 928 w 967"/>
                  <a:gd name="T51" fmla="*/ 312 h 870"/>
                  <a:gd name="T52" fmla="*/ 948 w 967"/>
                  <a:gd name="T53" fmla="*/ 278 h 870"/>
                  <a:gd name="T54" fmla="*/ 962 w 967"/>
                  <a:gd name="T55" fmla="*/ 243 h 870"/>
                  <a:gd name="T56" fmla="*/ 967 w 967"/>
                  <a:gd name="T57" fmla="*/ 209 h 870"/>
                  <a:gd name="T58" fmla="*/ 967 w 967"/>
                  <a:gd name="T59" fmla="*/ 201 h 870"/>
                  <a:gd name="T60" fmla="*/ 961 w 967"/>
                  <a:gd name="T61" fmla="*/ 177 h 870"/>
                  <a:gd name="T62" fmla="*/ 945 w 967"/>
                  <a:gd name="T63" fmla="*/ 143 h 870"/>
                  <a:gd name="T64" fmla="*/ 925 w 967"/>
                  <a:gd name="T65" fmla="*/ 110 h 870"/>
                  <a:gd name="T66" fmla="*/ 870 w 967"/>
                  <a:gd name="T67" fmla="*/ 66 h 870"/>
                  <a:gd name="T68" fmla="*/ 869 w 967"/>
                  <a:gd name="T69" fmla="*/ 77 h 870"/>
                  <a:gd name="T70" fmla="*/ 860 w 967"/>
                  <a:gd name="T71" fmla="*/ 107 h 870"/>
                  <a:gd name="T72" fmla="*/ 838 w 967"/>
                  <a:gd name="T73" fmla="*/ 146 h 870"/>
                  <a:gd name="T74" fmla="*/ 812 w 967"/>
                  <a:gd name="T75" fmla="*/ 185 h 870"/>
                  <a:gd name="T76" fmla="*/ 787 w 967"/>
                  <a:gd name="T77" fmla="*/ 218 h 870"/>
                  <a:gd name="T78" fmla="*/ 749 w 967"/>
                  <a:gd name="T79" fmla="*/ 267 h 870"/>
                  <a:gd name="T80" fmla="*/ 694 w 967"/>
                  <a:gd name="T81" fmla="*/ 336 h 870"/>
                  <a:gd name="T82" fmla="*/ 660 w 967"/>
                  <a:gd name="T83" fmla="*/ 386 h 870"/>
                  <a:gd name="T84" fmla="*/ 645 w 967"/>
                  <a:gd name="T85" fmla="*/ 414 h 870"/>
                  <a:gd name="T86" fmla="*/ 611 w 967"/>
                  <a:gd name="T87" fmla="*/ 469 h 870"/>
                  <a:gd name="T88" fmla="*/ 560 w 967"/>
                  <a:gd name="T89" fmla="*/ 552 h 870"/>
                  <a:gd name="T90" fmla="*/ 531 w 967"/>
                  <a:gd name="T91" fmla="*/ 611 h 870"/>
                  <a:gd name="T92" fmla="*/ 521 w 967"/>
                  <a:gd name="T93" fmla="*/ 640 h 870"/>
                  <a:gd name="T94" fmla="*/ 487 w 967"/>
                  <a:gd name="T95" fmla="*/ 643 h 870"/>
                  <a:gd name="T96" fmla="*/ 446 w 967"/>
                  <a:gd name="T97" fmla="*/ 585 h 870"/>
                  <a:gd name="T98" fmla="*/ 408 w 967"/>
                  <a:gd name="T99" fmla="*/ 524 h 870"/>
                  <a:gd name="T100" fmla="*/ 338 w 967"/>
                  <a:gd name="T101" fmla="*/ 401 h 870"/>
                  <a:gd name="T102" fmla="*/ 320 w 967"/>
                  <a:gd name="T103" fmla="*/ 370 h 870"/>
                  <a:gd name="T104" fmla="*/ 260 w 967"/>
                  <a:gd name="T105" fmla="*/ 275 h 870"/>
                  <a:gd name="T106" fmla="*/ 224 w 967"/>
                  <a:gd name="T107" fmla="*/ 212 h 870"/>
                  <a:gd name="T108" fmla="*/ 201 w 967"/>
                  <a:gd name="T109" fmla="*/ 161 h 870"/>
                  <a:gd name="T110" fmla="*/ 195 w 967"/>
                  <a:gd name="T111" fmla="*/ 144 h 870"/>
                  <a:gd name="T112" fmla="*/ 187 w 967"/>
                  <a:gd name="T113" fmla="*/ 110 h 870"/>
                  <a:gd name="T114" fmla="*/ 181 w 967"/>
                  <a:gd name="T115" fmla="*/ 74 h 870"/>
                  <a:gd name="T116" fmla="*/ 179 w 967"/>
                  <a:gd name="T117" fmla="*/ 0 h 8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967" h="870">
                    <a:moveTo>
                      <a:pt x="130" y="35"/>
                    </a:moveTo>
                    <a:lnTo>
                      <a:pt x="130" y="35"/>
                    </a:lnTo>
                    <a:lnTo>
                      <a:pt x="99" y="70"/>
                    </a:lnTo>
                    <a:lnTo>
                      <a:pt x="78" y="94"/>
                    </a:lnTo>
                    <a:lnTo>
                      <a:pt x="57" y="120"/>
                    </a:lnTo>
                    <a:lnTo>
                      <a:pt x="36" y="146"/>
                    </a:lnTo>
                    <a:lnTo>
                      <a:pt x="19" y="173"/>
                    </a:lnTo>
                    <a:lnTo>
                      <a:pt x="12" y="186"/>
                    </a:lnTo>
                    <a:lnTo>
                      <a:pt x="6" y="198"/>
                    </a:lnTo>
                    <a:lnTo>
                      <a:pt x="2" y="208"/>
                    </a:lnTo>
                    <a:lnTo>
                      <a:pt x="0" y="218"/>
                    </a:lnTo>
                    <a:lnTo>
                      <a:pt x="0" y="218"/>
                    </a:lnTo>
                    <a:lnTo>
                      <a:pt x="0" y="231"/>
                    </a:lnTo>
                    <a:lnTo>
                      <a:pt x="4" y="246"/>
                    </a:lnTo>
                    <a:lnTo>
                      <a:pt x="9" y="262"/>
                    </a:lnTo>
                    <a:lnTo>
                      <a:pt x="16" y="278"/>
                    </a:lnTo>
                    <a:lnTo>
                      <a:pt x="26" y="295"/>
                    </a:lnTo>
                    <a:lnTo>
                      <a:pt x="36" y="313"/>
                    </a:lnTo>
                    <a:lnTo>
                      <a:pt x="48" y="330"/>
                    </a:lnTo>
                    <a:lnTo>
                      <a:pt x="59" y="348"/>
                    </a:lnTo>
                    <a:lnTo>
                      <a:pt x="85" y="381"/>
                    </a:lnTo>
                    <a:lnTo>
                      <a:pt x="111" y="414"/>
                    </a:lnTo>
                    <a:lnTo>
                      <a:pt x="152" y="463"/>
                    </a:lnTo>
                    <a:lnTo>
                      <a:pt x="152" y="463"/>
                    </a:lnTo>
                    <a:lnTo>
                      <a:pt x="191" y="512"/>
                    </a:lnTo>
                    <a:lnTo>
                      <a:pt x="230" y="562"/>
                    </a:lnTo>
                    <a:lnTo>
                      <a:pt x="314" y="661"/>
                    </a:lnTo>
                    <a:lnTo>
                      <a:pt x="353" y="711"/>
                    </a:lnTo>
                    <a:lnTo>
                      <a:pt x="392" y="762"/>
                    </a:lnTo>
                    <a:lnTo>
                      <a:pt x="410" y="787"/>
                    </a:lnTo>
                    <a:lnTo>
                      <a:pt x="428" y="814"/>
                    </a:lnTo>
                    <a:lnTo>
                      <a:pt x="444" y="840"/>
                    </a:lnTo>
                    <a:lnTo>
                      <a:pt x="459" y="867"/>
                    </a:lnTo>
                    <a:lnTo>
                      <a:pt x="489" y="870"/>
                    </a:lnTo>
                    <a:lnTo>
                      <a:pt x="489" y="870"/>
                    </a:lnTo>
                    <a:lnTo>
                      <a:pt x="505" y="842"/>
                    </a:lnTo>
                    <a:lnTo>
                      <a:pt x="522" y="815"/>
                    </a:lnTo>
                    <a:lnTo>
                      <a:pt x="539" y="789"/>
                    </a:lnTo>
                    <a:lnTo>
                      <a:pt x="558" y="762"/>
                    </a:lnTo>
                    <a:lnTo>
                      <a:pt x="596" y="709"/>
                    </a:lnTo>
                    <a:lnTo>
                      <a:pt x="637" y="659"/>
                    </a:lnTo>
                    <a:lnTo>
                      <a:pt x="679" y="609"/>
                    </a:lnTo>
                    <a:lnTo>
                      <a:pt x="720" y="559"/>
                    </a:lnTo>
                    <a:lnTo>
                      <a:pt x="762" y="511"/>
                    </a:lnTo>
                    <a:lnTo>
                      <a:pt x="803" y="460"/>
                    </a:lnTo>
                    <a:lnTo>
                      <a:pt x="803" y="460"/>
                    </a:lnTo>
                    <a:lnTo>
                      <a:pt x="825" y="435"/>
                    </a:lnTo>
                    <a:lnTo>
                      <a:pt x="850" y="407"/>
                    </a:lnTo>
                    <a:lnTo>
                      <a:pt x="877" y="377"/>
                    </a:lnTo>
                    <a:lnTo>
                      <a:pt x="904" y="345"/>
                    </a:lnTo>
                    <a:lnTo>
                      <a:pt x="917" y="328"/>
                    </a:lnTo>
                    <a:lnTo>
                      <a:pt x="928" y="312"/>
                    </a:lnTo>
                    <a:lnTo>
                      <a:pt x="939" y="294"/>
                    </a:lnTo>
                    <a:lnTo>
                      <a:pt x="948" y="278"/>
                    </a:lnTo>
                    <a:lnTo>
                      <a:pt x="956" y="260"/>
                    </a:lnTo>
                    <a:lnTo>
                      <a:pt x="962" y="243"/>
                    </a:lnTo>
                    <a:lnTo>
                      <a:pt x="965" y="225"/>
                    </a:lnTo>
                    <a:lnTo>
                      <a:pt x="967" y="209"/>
                    </a:lnTo>
                    <a:lnTo>
                      <a:pt x="967" y="209"/>
                    </a:lnTo>
                    <a:lnTo>
                      <a:pt x="967" y="201"/>
                    </a:lnTo>
                    <a:lnTo>
                      <a:pt x="965" y="193"/>
                    </a:lnTo>
                    <a:lnTo>
                      <a:pt x="961" y="177"/>
                    </a:lnTo>
                    <a:lnTo>
                      <a:pt x="954" y="160"/>
                    </a:lnTo>
                    <a:lnTo>
                      <a:pt x="945" y="143"/>
                    </a:lnTo>
                    <a:lnTo>
                      <a:pt x="935" y="127"/>
                    </a:lnTo>
                    <a:lnTo>
                      <a:pt x="925" y="110"/>
                    </a:lnTo>
                    <a:lnTo>
                      <a:pt x="905" y="81"/>
                    </a:lnTo>
                    <a:lnTo>
                      <a:pt x="870" y="66"/>
                    </a:lnTo>
                    <a:lnTo>
                      <a:pt x="870" y="66"/>
                    </a:lnTo>
                    <a:lnTo>
                      <a:pt x="869" y="77"/>
                    </a:lnTo>
                    <a:lnTo>
                      <a:pt x="867" y="86"/>
                    </a:lnTo>
                    <a:lnTo>
                      <a:pt x="860" y="107"/>
                    </a:lnTo>
                    <a:lnTo>
                      <a:pt x="849" y="127"/>
                    </a:lnTo>
                    <a:lnTo>
                      <a:pt x="838" y="146"/>
                    </a:lnTo>
                    <a:lnTo>
                      <a:pt x="825" y="166"/>
                    </a:lnTo>
                    <a:lnTo>
                      <a:pt x="812" y="185"/>
                    </a:lnTo>
                    <a:lnTo>
                      <a:pt x="787" y="218"/>
                    </a:lnTo>
                    <a:lnTo>
                      <a:pt x="787" y="218"/>
                    </a:lnTo>
                    <a:lnTo>
                      <a:pt x="768" y="244"/>
                    </a:lnTo>
                    <a:lnTo>
                      <a:pt x="749" y="267"/>
                    </a:lnTo>
                    <a:lnTo>
                      <a:pt x="712" y="314"/>
                    </a:lnTo>
                    <a:lnTo>
                      <a:pt x="694" y="336"/>
                    </a:lnTo>
                    <a:lnTo>
                      <a:pt x="676" y="360"/>
                    </a:lnTo>
                    <a:lnTo>
                      <a:pt x="660" y="386"/>
                    </a:lnTo>
                    <a:lnTo>
                      <a:pt x="645" y="414"/>
                    </a:lnTo>
                    <a:lnTo>
                      <a:pt x="645" y="414"/>
                    </a:lnTo>
                    <a:lnTo>
                      <a:pt x="629" y="442"/>
                    </a:lnTo>
                    <a:lnTo>
                      <a:pt x="611" y="469"/>
                    </a:lnTo>
                    <a:lnTo>
                      <a:pt x="576" y="524"/>
                    </a:lnTo>
                    <a:lnTo>
                      <a:pt x="560" y="552"/>
                    </a:lnTo>
                    <a:lnTo>
                      <a:pt x="545" y="581"/>
                    </a:lnTo>
                    <a:lnTo>
                      <a:pt x="531" y="611"/>
                    </a:lnTo>
                    <a:lnTo>
                      <a:pt x="525" y="626"/>
                    </a:lnTo>
                    <a:lnTo>
                      <a:pt x="521" y="640"/>
                    </a:lnTo>
                    <a:lnTo>
                      <a:pt x="487" y="643"/>
                    </a:lnTo>
                    <a:lnTo>
                      <a:pt x="487" y="643"/>
                    </a:lnTo>
                    <a:lnTo>
                      <a:pt x="466" y="615"/>
                    </a:lnTo>
                    <a:lnTo>
                      <a:pt x="446" y="585"/>
                    </a:lnTo>
                    <a:lnTo>
                      <a:pt x="426" y="555"/>
                    </a:lnTo>
                    <a:lnTo>
                      <a:pt x="408" y="524"/>
                    </a:lnTo>
                    <a:lnTo>
                      <a:pt x="372" y="463"/>
                    </a:lnTo>
                    <a:lnTo>
                      <a:pt x="338" y="401"/>
                    </a:lnTo>
                    <a:lnTo>
                      <a:pt x="338" y="401"/>
                    </a:lnTo>
                    <a:lnTo>
                      <a:pt x="320" y="370"/>
                    </a:lnTo>
                    <a:lnTo>
                      <a:pt x="300" y="338"/>
                    </a:lnTo>
                    <a:lnTo>
                      <a:pt x="260" y="275"/>
                    </a:lnTo>
                    <a:lnTo>
                      <a:pt x="242" y="244"/>
                    </a:lnTo>
                    <a:lnTo>
                      <a:pt x="224" y="212"/>
                    </a:lnTo>
                    <a:lnTo>
                      <a:pt x="208" y="178"/>
                    </a:lnTo>
                    <a:lnTo>
                      <a:pt x="201" y="161"/>
                    </a:lnTo>
                    <a:lnTo>
                      <a:pt x="195" y="144"/>
                    </a:lnTo>
                    <a:lnTo>
                      <a:pt x="195" y="144"/>
                    </a:lnTo>
                    <a:lnTo>
                      <a:pt x="191" y="127"/>
                    </a:lnTo>
                    <a:lnTo>
                      <a:pt x="187" y="110"/>
                    </a:lnTo>
                    <a:lnTo>
                      <a:pt x="184" y="92"/>
                    </a:lnTo>
                    <a:lnTo>
                      <a:pt x="181" y="74"/>
                    </a:lnTo>
                    <a:lnTo>
                      <a:pt x="179" y="37"/>
                    </a:lnTo>
                    <a:lnTo>
                      <a:pt x="179" y="0"/>
                    </a:lnTo>
                    <a:lnTo>
                      <a:pt x="130" y="35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37" name="Freeform 82">
                <a:extLst>
                  <a:ext uri="{FF2B5EF4-FFF2-40B4-BE49-F238E27FC236}">
                    <a16:creationId xmlns:a16="http://schemas.microsoft.com/office/drawing/2014/main" id="{05AA6B6E-4007-960C-49BB-9894C93F8AC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05" y="2206"/>
                <a:ext cx="1175" cy="1320"/>
              </a:xfrm>
              <a:custGeom>
                <a:avLst/>
                <a:gdLst>
                  <a:gd name="T0" fmla="*/ 1008 w 3524"/>
                  <a:gd name="T1" fmla="*/ 1718 h 3960"/>
                  <a:gd name="T2" fmla="*/ 883 w 3524"/>
                  <a:gd name="T3" fmla="*/ 1912 h 3960"/>
                  <a:gd name="T4" fmla="*/ 744 w 3524"/>
                  <a:gd name="T5" fmla="*/ 2207 h 3960"/>
                  <a:gd name="T6" fmla="*/ 631 w 3524"/>
                  <a:gd name="T7" fmla="*/ 2654 h 3960"/>
                  <a:gd name="T8" fmla="*/ 560 w 3524"/>
                  <a:gd name="T9" fmla="*/ 3391 h 3960"/>
                  <a:gd name="T10" fmla="*/ 498 w 3524"/>
                  <a:gd name="T11" fmla="*/ 3858 h 3960"/>
                  <a:gd name="T12" fmla="*/ 348 w 3524"/>
                  <a:gd name="T13" fmla="*/ 3931 h 3960"/>
                  <a:gd name="T14" fmla="*/ 158 w 3524"/>
                  <a:gd name="T15" fmla="*/ 3897 h 3960"/>
                  <a:gd name="T16" fmla="*/ 2 w 3524"/>
                  <a:gd name="T17" fmla="*/ 3797 h 3960"/>
                  <a:gd name="T18" fmla="*/ 30 w 3524"/>
                  <a:gd name="T19" fmla="*/ 3294 h 3960"/>
                  <a:gd name="T20" fmla="*/ 79 w 3524"/>
                  <a:gd name="T21" fmla="*/ 2714 h 3960"/>
                  <a:gd name="T22" fmla="*/ 185 w 3524"/>
                  <a:gd name="T23" fmla="*/ 2078 h 3960"/>
                  <a:gd name="T24" fmla="*/ 272 w 3524"/>
                  <a:gd name="T25" fmla="*/ 1745 h 3960"/>
                  <a:gd name="T26" fmla="*/ 315 w 3524"/>
                  <a:gd name="T27" fmla="*/ 1524 h 3960"/>
                  <a:gd name="T28" fmla="*/ 391 w 3524"/>
                  <a:gd name="T29" fmla="*/ 1330 h 3960"/>
                  <a:gd name="T30" fmla="*/ 509 w 3524"/>
                  <a:gd name="T31" fmla="*/ 989 h 3960"/>
                  <a:gd name="T32" fmla="*/ 631 w 3524"/>
                  <a:gd name="T33" fmla="*/ 637 h 3960"/>
                  <a:gd name="T34" fmla="*/ 748 w 3524"/>
                  <a:gd name="T35" fmla="*/ 478 h 3960"/>
                  <a:gd name="T36" fmla="*/ 1022 w 3524"/>
                  <a:gd name="T37" fmla="*/ 312 h 3960"/>
                  <a:gd name="T38" fmla="*/ 1391 w 3524"/>
                  <a:gd name="T39" fmla="*/ 96 h 3960"/>
                  <a:gd name="T40" fmla="*/ 1460 w 3524"/>
                  <a:gd name="T41" fmla="*/ 25 h 3960"/>
                  <a:gd name="T42" fmla="*/ 1497 w 3524"/>
                  <a:gd name="T43" fmla="*/ 45 h 3960"/>
                  <a:gd name="T44" fmla="*/ 1577 w 3524"/>
                  <a:gd name="T45" fmla="*/ 182 h 3960"/>
                  <a:gd name="T46" fmla="*/ 1884 w 3524"/>
                  <a:gd name="T47" fmla="*/ 563 h 3960"/>
                  <a:gd name="T48" fmla="*/ 2014 w 3524"/>
                  <a:gd name="T49" fmla="*/ 616 h 3960"/>
                  <a:gd name="T50" fmla="*/ 2295 w 3524"/>
                  <a:gd name="T51" fmla="*/ 261 h 3960"/>
                  <a:gd name="T52" fmla="*/ 2431 w 3524"/>
                  <a:gd name="T53" fmla="*/ 95 h 3960"/>
                  <a:gd name="T54" fmla="*/ 2537 w 3524"/>
                  <a:gd name="T55" fmla="*/ 47 h 3960"/>
                  <a:gd name="T56" fmla="*/ 2833 w 3524"/>
                  <a:gd name="T57" fmla="*/ 179 h 3960"/>
                  <a:gd name="T58" fmla="*/ 2968 w 3524"/>
                  <a:gd name="T59" fmla="*/ 237 h 3960"/>
                  <a:gd name="T60" fmla="*/ 3176 w 3524"/>
                  <a:gd name="T61" fmla="*/ 357 h 3960"/>
                  <a:gd name="T62" fmla="*/ 3292 w 3524"/>
                  <a:gd name="T63" fmla="*/ 478 h 3960"/>
                  <a:gd name="T64" fmla="*/ 3393 w 3524"/>
                  <a:gd name="T65" fmla="*/ 691 h 3960"/>
                  <a:gd name="T66" fmla="*/ 3467 w 3524"/>
                  <a:gd name="T67" fmla="*/ 1021 h 3960"/>
                  <a:gd name="T68" fmla="*/ 3497 w 3524"/>
                  <a:gd name="T69" fmla="*/ 1518 h 3960"/>
                  <a:gd name="T70" fmla="*/ 3522 w 3524"/>
                  <a:gd name="T71" fmla="*/ 1959 h 3960"/>
                  <a:gd name="T72" fmla="*/ 3507 w 3524"/>
                  <a:gd name="T73" fmla="*/ 2436 h 3960"/>
                  <a:gd name="T74" fmla="*/ 3388 w 3524"/>
                  <a:gd name="T75" fmla="*/ 2919 h 3960"/>
                  <a:gd name="T76" fmla="*/ 3326 w 3524"/>
                  <a:gd name="T77" fmla="*/ 3362 h 3960"/>
                  <a:gd name="T78" fmla="*/ 3295 w 3524"/>
                  <a:gd name="T79" fmla="*/ 3688 h 3960"/>
                  <a:gd name="T80" fmla="*/ 3209 w 3524"/>
                  <a:gd name="T81" fmla="*/ 3942 h 3960"/>
                  <a:gd name="T82" fmla="*/ 3109 w 3524"/>
                  <a:gd name="T83" fmla="*/ 3874 h 3960"/>
                  <a:gd name="T84" fmla="*/ 2827 w 3524"/>
                  <a:gd name="T85" fmla="*/ 3830 h 3960"/>
                  <a:gd name="T86" fmla="*/ 2651 w 3524"/>
                  <a:gd name="T87" fmla="*/ 3781 h 3960"/>
                  <a:gd name="T88" fmla="*/ 2660 w 3524"/>
                  <a:gd name="T89" fmla="*/ 3520 h 3960"/>
                  <a:gd name="T90" fmla="*/ 2744 w 3524"/>
                  <a:gd name="T91" fmla="*/ 3117 h 3960"/>
                  <a:gd name="T92" fmla="*/ 2825 w 3524"/>
                  <a:gd name="T93" fmla="*/ 2825 h 3960"/>
                  <a:gd name="T94" fmla="*/ 3000 w 3524"/>
                  <a:gd name="T95" fmla="*/ 2378 h 3960"/>
                  <a:gd name="T96" fmla="*/ 2982 w 3524"/>
                  <a:gd name="T97" fmla="*/ 2187 h 3960"/>
                  <a:gd name="T98" fmla="*/ 2898 w 3524"/>
                  <a:gd name="T99" fmla="*/ 1844 h 3960"/>
                  <a:gd name="T100" fmla="*/ 2832 w 3524"/>
                  <a:gd name="T101" fmla="*/ 1679 h 3960"/>
                  <a:gd name="T102" fmla="*/ 2603 w 3524"/>
                  <a:gd name="T103" fmla="*/ 1781 h 3960"/>
                  <a:gd name="T104" fmla="*/ 2338 w 3524"/>
                  <a:gd name="T105" fmla="*/ 1838 h 3960"/>
                  <a:gd name="T106" fmla="*/ 1891 w 3524"/>
                  <a:gd name="T107" fmla="*/ 1876 h 3960"/>
                  <a:gd name="T108" fmla="*/ 1712 w 3524"/>
                  <a:gd name="T109" fmla="*/ 1869 h 3960"/>
                  <a:gd name="T110" fmla="*/ 1675 w 3524"/>
                  <a:gd name="T111" fmla="*/ 1835 h 3960"/>
                  <a:gd name="T112" fmla="*/ 1618 w 3524"/>
                  <a:gd name="T113" fmla="*/ 1776 h 3960"/>
                  <a:gd name="T114" fmla="*/ 1488 w 3524"/>
                  <a:gd name="T115" fmla="*/ 1802 h 3960"/>
                  <a:gd name="T116" fmla="*/ 1377 w 3524"/>
                  <a:gd name="T117" fmla="*/ 1758 h 3960"/>
                  <a:gd name="T118" fmla="*/ 1250 w 3524"/>
                  <a:gd name="T119" fmla="*/ 1712 h 3960"/>
                  <a:gd name="T120" fmla="*/ 1115 w 3524"/>
                  <a:gd name="T121" fmla="*/ 1638 h 39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3524" h="3960">
                    <a:moveTo>
                      <a:pt x="1028" y="1654"/>
                    </a:moveTo>
                    <a:lnTo>
                      <a:pt x="1028" y="1654"/>
                    </a:lnTo>
                    <a:lnTo>
                      <a:pt x="1027" y="1666"/>
                    </a:lnTo>
                    <a:lnTo>
                      <a:pt x="1026" y="1676"/>
                    </a:lnTo>
                    <a:lnTo>
                      <a:pt x="1022" y="1687"/>
                    </a:lnTo>
                    <a:lnTo>
                      <a:pt x="1019" y="1698"/>
                    </a:lnTo>
                    <a:lnTo>
                      <a:pt x="1014" y="1708"/>
                    </a:lnTo>
                    <a:lnTo>
                      <a:pt x="1008" y="1718"/>
                    </a:lnTo>
                    <a:lnTo>
                      <a:pt x="996" y="1739"/>
                    </a:lnTo>
                    <a:lnTo>
                      <a:pt x="983" y="1758"/>
                    </a:lnTo>
                    <a:lnTo>
                      <a:pt x="969" y="1778"/>
                    </a:lnTo>
                    <a:lnTo>
                      <a:pt x="956" y="1795"/>
                    </a:lnTo>
                    <a:lnTo>
                      <a:pt x="944" y="1814"/>
                    </a:lnTo>
                    <a:lnTo>
                      <a:pt x="944" y="1814"/>
                    </a:lnTo>
                    <a:lnTo>
                      <a:pt x="913" y="1862"/>
                    </a:lnTo>
                    <a:lnTo>
                      <a:pt x="883" y="1912"/>
                    </a:lnTo>
                    <a:lnTo>
                      <a:pt x="854" y="1964"/>
                    </a:lnTo>
                    <a:lnTo>
                      <a:pt x="826" y="2015"/>
                    </a:lnTo>
                    <a:lnTo>
                      <a:pt x="826" y="2015"/>
                    </a:lnTo>
                    <a:lnTo>
                      <a:pt x="808" y="2052"/>
                    </a:lnTo>
                    <a:lnTo>
                      <a:pt x="791" y="2090"/>
                    </a:lnTo>
                    <a:lnTo>
                      <a:pt x="775" y="2129"/>
                    </a:lnTo>
                    <a:lnTo>
                      <a:pt x="760" y="2168"/>
                    </a:lnTo>
                    <a:lnTo>
                      <a:pt x="744" y="2207"/>
                    </a:lnTo>
                    <a:lnTo>
                      <a:pt x="732" y="2248"/>
                    </a:lnTo>
                    <a:lnTo>
                      <a:pt x="719" y="2287"/>
                    </a:lnTo>
                    <a:lnTo>
                      <a:pt x="706" y="2328"/>
                    </a:lnTo>
                    <a:lnTo>
                      <a:pt x="684" y="2409"/>
                    </a:lnTo>
                    <a:lnTo>
                      <a:pt x="664" y="2491"/>
                    </a:lnTo>
                    <a:lnTo>
                      <a:pt x="647" y="2572"/>
                    </a:lnTo>
                    <a:lnTo>
                      <a:pt x="631" y="2654"/>
                    </a:lnTo>
                    <a:lnTo>
                      <a:pt x="631" y="2654"/>
                    </a:lnTo>
                    <a:lnTo>
                      <a:pt x="618" y="2727"/>
                    </a:lnTo>
                    <a:lnTo>
                      <a:pt x="607" y="2800"/>
                    </a:lnTo>
                    <a:lnTo>
                      <a:pt x="598" y="2874"/>
                    </a:lnTo>
                    <a:lnTo>
                      <a:pt x="591" y="2948"/>
                    </a:lnTo>
                    <a:lnTo>
                      <a:pt x="584" y="3021"/>
                    </a:lnTo>
                    <a:lnTo>
                      <a:pt x="579" y="3096"/>
                    </a:lnTo>
                    <a:lnTo>
                      <a:pt x="570" y="3243"/>
                    </a:lnTo>
                    <a:lnTo>
                      <a:pt x="560" y="3391"/>
                    </a:lnTo>
                    <a:lnTo>
                      <a:pt x="554" y="3466"/>
                    </a:lnTo>
                    <a:lnTo>
                      <a:pt x="547" y="3539"/>
                    </a:lnTo>
                    <a:lnTo>
                      <a:pt x="539" y="3612"/>
                    </a:lnTo>
                    <a:lnTo>
                      <a:pt x="530" y="3686"/>
                    </a:lnTo>
                    <a:lnTo>
                      <a:pt x="518" y="3758"/>
                    </a:lnTo>
                    <a:lnTo>
                      <a:pt x="504" y="3830"/>
                    </a:lnTo>
                    <a:lnTo>
                      <a:pt x="504" y="3830"/>
                    </a:lnTo>
                    <a:lnTo>
                      <a:pt x="498" y="3858"/>
                    </a:lnTo>
                    <a:lnTo>
                      <a:pt x="491" y="3885"/>
                    </a:lnTo>
                    <a:lnTo>
                      <a:pt x="476" y="3936"/>
                    </a:lnTo>
                    <a:lnTo>
                      <a:pt x="467" y="3960"/>
                    </a:lnTo>
                    <a:lnTo>
                      <a:pt x="467" y="3960"/>
                    </a:lnTo>
                    <a:lnTo>
                      <a:pt x="445" y="3957"/>
                    </a:lnTo>
                    <a:lnTo>
                      <a:pt x="425" y="3953"/>
                    </a:lnTo>
                    <a:lnTo>
                      <a:pt x="387" y="3943"/>
                    </a:lnTo>
                    <a:lnTo>
                      <a:pt x="348" y="3931"/>
                    </a:lnTo>
                    <a:lnTo>
                      <a:pt x="309" y="3917"/>
                    </a:lnTo>
                    <a:lnTo>
                      <a:pt x="309" y="3917"/>
                    </a:lnTo>
                    <a:lnTo>
                      <a:pt x="290" y="3912"/>
                    </a:lnTo>
                    <a:lnTo>
                      <a:pt x="272" y="3909"/>
                    </a:lnTo>
                    <a:lnTo>
                      <a:pt x="253" y="3906"/>
                    </a:lnTo>
                    <a:lnTo>
                      <a:pt x="234" y="3903"/>
                    </a:lnTo>
                    <a:lnTo>
                      <a:pt x="196" y="3900"/>
                    </a:lnTo>
                    <a:lnTo>
                      <a:pt x="158" y="3897"/>
                    </a:lnTo>
                    <a:lnTo>
                      <a:pt x="119" y="3895"/>
                    </a:lnTo>
                    <a:lnTo>
                      <a:pt x="82" y="3893"/>
                    </a:lnTo>
                    <a:lnTo>
                      <a:pt x="45" y="3888"/>
                    </a:lnTo>
                    <a:lnTo>
                      <a:pt x="27" y="3885"/>
                    </a:lnTo>
                    <a:lnTo>
                      <a:pt x="8" y="3880"/>
                    </a:lnTo>
                    <a:lnTo>
                      <a:pt x="8" y="3880"/>
                    </a:lnTo>
                    <a:lnTo>
                      <a:pt x="4" y="3839"/>
                    </a:lnTo>
                    <a:lnTo>
                      <a:pt x="2" y="3797"/>
                    </a:lnTo>
                    <a:lnTo>
                      <a:pt x="0" y="3755"/>
                    </a:lnTo>
                    <a:lnTo>
                      <a:pt x="0" y="3714"/>
                    </a:lnTo>
                    <a:lnTo>
                      <a:pt x="1" y="3672"/>
                    </a:lnTo>
                    <a:lnTo>
                      <a:pt x="2" y="3630"/>
                    </a:lnTo>
                    <a:lnTo>
                      <a:pt x="8" y="3546"/>
                    </a:lnTo>
                    <a:lnTo>
                      <a:pt x="15" y="3462"/>
                    </a:lnTo>
                    <a:lnTo>
                      <a:pt x="23" y="3377"/>
                    </a:lnTo>
                    <a:lnTo>
                      <a:pt x="30" y="3294"/>
                    </a:lnTo>
                    <a:lnTo>
                      <a:pt x="36" y="3210"/>
                    </a:lnTo>
                    <a:lnTo>
                      <a:pt x="36" y="3210"/>
                    </a:lnTo>
                    <a:lnTo>
                      <a:pt x="40" y="3127"/>
                    </a:lnTo>
                    <a:lnTo>
                      <a:pt x="45" y="3045"/>
                    </a:lnTo>
                    <a:lnTo>
                      <a:pt x="52" y="2962"/>
                    </a:lnTo>
                    <a:lnTo>
                      <a:pt x="60" y="2879"/>
                    </a:lnTo>
                    <a:lnTo>
                      <a:pt x="70" y="2797"/>
                    </a:lnTo>
                    <a:lnTo>
                      <a:pt x="79" y="2714"/>
                    </a:lnTo>
                    <a:lnTo>
                      <a:pt x="89" y="2631"/>
                    </a:lnTo>
                    <a:lnTo>
                      <a:pt x="101" y="2549"/>
                    </a:lnTo>
                    <a:lnTo>
                      <a:pt x="101" y="2549"/>
                    </a:lnTo>
                    <a:lnTo>
                      <a:pt x="115" y="2455"/>
                    </a:lnTo>
                    <a:lnTo>
                      <a:pt x="129" y="2359"/>
                    </a:lnTo>
                    <a:lnTo>
                      <a:pt x="146" y="2265"/>
                    </a:lnTo>
                    <a:lnTo>
                      <a:pt x="164" y="2171"/>
                    </a:lnTo>
                    <a:lnTo>
                      <a:pt x="185" y="2078"/>
                    </a:lnTo>
                    <a:lnTo>
                      <a:pt x="208" y="1985"/>
                    </a:lnTo>
                    <a:lnTo>
                      <a:pt x="221" y="1938"/>
                    </a:lnTo>
                    <a:lnTo>
                      <a:pt x="233" y="1892"/>
                    </a:lnTo>
                    <a:lnTo>
                      <a:pt x="247" y="1846"/>
                    </a:lnTo>
                    <a:lnTo>
                      <a:pt x="262" y="1801"/>
                    </a:lnTo>
                    <a:lnTo>
                      <a:pt x="262" y="1801"/>
                    </a:lnTo>
                    <a:lnTo>
                      <a:pt x="268" y="1771"/>
                    </a:lnTo>
                    <a:lnTo>
                      <a:pt x="272" y="1745"/>
                    </a:lnTo>
                    <a:lnTo>
                      <a:pt x="277" y="1714"/>
                    </a:lnTo>
                    <a:lnTo>
                      <a:pt x="277" y="1714"/>
                    </a:lnTo>
                    <a:lnTo>
                      <a:pt x="284" y="1690"/>
                    </a:lnTo>
                    <a:lnTo>
                      <a:pt x="289" y="1666"/>
                    </a:lnTo>
                    <a:lnTo>
                      <a:pt x="297" y="1618"/>
                    </a:lnTo>
                    <a:lnTo>
                      <a:pt x="305" y="1570"/>
                    </a:lnTo>
                    <a:lnTo>
                      <a:pt x="310" y="1547"/>
                    </a:lnTo>
                    <a:lnTo>
                      <a:pt x="315" y="1524"/>
                    </a:lnTo>
                    <a:lnTo>
                      <a:pt x="315" y="1524"/>
                    </a:lnTo>
                    <a:lnTo>
                      <a:pt x="322" y="1504"/>
                    </a:lnTo>
                    <a:lnTo>
                      <a:pt x="329" y="1484"/>
                    </a:lnTo>
                    <a:lnTo>
                      <a:pt x="345" y="1446"/>
                    </a:lnTo>
                    <a:lnTo>
                      <a:pt x="361" y="1408"/>
                    </a:lnTo>
                    <a:lnTo>
                      <a:pt x="377" y="1369"/>
                    </a:lnTo>
                    <a:lnTo>
                      <a:pt x="377" y="1369"/>
                    </a:lnTo>
                    <a:lnTo>
                      <a:pt x="391" y="1330"/>
                    </a:lnTo>
                    <a:lnTo>
                      <a:pt x="406" y="1291"/>
                    </a:lnTo>
                    <a:lnTo>
                      <a:pt x="439" y="1213"/>
                    </a:lnTo>
                    <a:lnTo>
                      <a:pt x="454" y="1175"/>
                    </a:lnTo>
                    <a:lnTo>
                      <a:pt x="468" y="1135"/>
                    </a:lnTo>
                    <a:lnTo>
                      <a:pt x="481" y="1096"/>
                    </a:lnTo>
                    <a:lnTo>
                      <a:pt x="491" y="1056"/>
                    </a:lnTo>
                    <a:lnTo>
                      <a:pt x="491" y="1056"/>
                    </a:lnTo>
                    <a:lnTo>
                      <a:pt x="509" y="989"/>
                    </a:lnTo>
                    <a:lnTo>
                      <a:pt x="527" y="918"/>
                    </a:lnTo>
                    <a:lnTo>
                      <a:pt x="548" y="847"/>
                    </a:lnTo>
                    <a:lnTo>
                      <a:pt x="560" y="811"/>
                    </a:lnTo>
                    <a:lnTo>
                      <a:pt x="572" y="775"/>
                    </a:lnTo>
                    <a:lnTo>
                      <a:pt x="585" y="739"/>
                    </a:lnTo>
                    <a:lnTo>
                      <a:pt x="599" y="705"/>
                    </a:lnTo>
                    <a:lnTo>
                      <a:pt x="614" y="670"/>
                    </a:lnTo>
                    <a:lnTo>
                      <a:pt x="631" y="637"/>
                    </a:lnTo>
                    <a:lnTo>
                      <a:pt x="648" y="606"/>
                    </a:lnTo>
                    <a:lnTo>
                      <a:pt x="667" y="574"/>
                    </a:lnTo>
                    <a:lnTo>
                      <a:pt x="687" y="545"/>
                    </a:lnTo>
                    <a:lnTo>
                      <a:pt x="708" y="519"/>
                    </a:lnTo>
                    <a:lnTo>
                      <a:pt x="708" y="519"/>
                    </a:lnTo>
                    <a:lnTo>
                      <a:pt x="721" y="505"/>
                    </a:lnTo>
                    <a:lnTo>
                      <a:pt x="734" y="491"/>
                    </a:lnTo>
                    <a:lnTo>
                      <a:pt x="748" y="478"/>
                    </a:lnTo>
                    <a:lnTo>
                      <a:pt x="763" y="465"/>
                    </a:lnTo>
                    <a:lnTo>
                      <a:pt x="793" y="441"/>
                    </a:lnTo>
                    <a:lnTo>
                      <a:pt x="826" y="419"/>
                    </a:lnTo>
                    <a:lnTo>
                      <a:pt x="859" y="398"/>
                    </a:lnTo>
                    <a:lnTo>
                      <a:pt x="894" y="378"/>
                    </a:lnTo>
                    <a:lnTo>
                      <a:pt x="963" y="342"/>
                    </a:lnTo>
                    <a:lnTo>
                      <a:pt x="963" y="342"/>
                    </a:lnTo>
                    <a:lnTo>
                      <a:pt x="1022" y="312"/>
                    </a:lnTo>
                    <a:lnTo>
                      <a:pt x="1081" y="279"/>
                    </a:lnTo>
                    <a:lnTo>
                      <a:pt x="1197" y="215"/>
                    </a:lnTo>
                    <a:lnTo>
                      <a:pt x="1197" y="215"/>
                    </a:lnTo>
                    <a:lnTo>
                      <a:pt x="1261" y="180"/>
                    </a:lnTo>
                    <a:lnTo>
                      <a:pt x="1295" y="160"/>
                    </a:lnTo>
                    <a:lnTo>
                      <a:pt x="1329" y="140"/>
                    </a:lnTo>
                    <a:lnTo>
                      <a:pt x="1360" y="118"/>
                    </a:lnTo>
                    <a:lnTo>
                      <a:pt x="1391" y="96"/>
                    </a:lnTo>
                    <a:lnTo>
                      <a:pt x="1405" y="85"/>
                    </a:lnTo>
                    <a:lnTo>
                      <a:pt x="1418" y="72"/>
                    </a:lnTo>
                    <a:lnTo>
                      <a:pt x="1431" y="60"/>
                    </a:lnTo>
                    <a:lnTo>
                      <a:pt x="1443" y="47"/>
                    </a:lnTo>
                    <a:lnTo>
                      <a:pt x="1454" y="36"/>
                    </a:lnTo>
                    <a:lnTo>
                      <a:pt x="1454" y="36"/>
                    </a:lnTo>
                    <a:lnTo>
                      <a:pt x="1456" y="30"/>
                    </a:lnTo>
                    <a:lnTo>
                      <a:pt x="1460" y="25"/>
                    </a:lnTo>
                    <a:lnTo>
                      <a:pt x="1468" y="16"/>
                    </a:lnTo>
                    <a:lnTo>
                      <a:pt x="1479" y="7"/>
                    </a:lnTo>
                    <a:lnTo>
                      <a:pt x="1488" y="0"/>
                    </a:lnTo>
                    <a:lnTo>
                      <a:pt x="1488" y="0"/>
                    </a:lnTo>
                    <a:lnTo>
                      <a:pt x="1490" y="7"/>
                    </a:lnTo>
                    <a:lnTo>
                      <a:pt x="1493" y="15"/>
                    </a:lnTo>
                    <a:lnTo>
                      <a:pt x="1495" y="30"/>
                    </a:lnTo>
                    <a:lnTo>
                      <a:pt x="1497" y="45"/>
                    </a:lnTo>
                    <a:lnTo>
                      <a:pt x="1499" y="53"/>
                    </a:lnTo>
                    <a:lnTo>
                      <a:pt x="1502" y="60"/>
                    </a:lnTo>
                    <a:lnTo>
                      <a:pt x="1509" y="78"/>
                    </a:lnTo>
                    <a:lnTo>
                      <a:pt x="1509" y="78"/>
                    </a:lnTo>
                    <a:lnTo>
                      <a:pt x="1523" y="103"/>
                    </a:lnTo>
                    <a:lnTo>
                      <a:pt x="1539" y="130"/>
                    </a:lnTo>
                    <a:lnTo>
                      <a:pt x="1558" y="157"/>
                    </a:lnTo>
                    <a:lnTo>
                      <a:pt x="1577" y="182"/>
                    </a:lnTo>
                    <a:lnTo>
                      <a:pt x="1614" y="229"/>
                    </a:lnTo>
                    <a:lnTo>
                      <a:pt x="1645" y="264"/>
                    </a:lnTo>
                    <a:lnTo>
                      <a:pt x="1645" y="264"/>
                    </a:lnTo>
                    <a:lnTo>
                      <a:pt x="1683" y="313"/>
                    </a:lnTo>
                    <a:lnTo>
                      <a:pt x="1723" y="363"/>
                    </a:lnTo>
                    <a:lnTo>
                      <a:pt x="1806" y="462"/>
                    </a:lnTo>
                    <a:lnTo>
                      <a:pt x="1846" y="512"/>
                    </a:lnTo>
                    <a:lnTo>
                      <a:pt x="1884" y="563"/>
                    </a:lnTo>
                    <a:lnTo>
                      <a:pt x="1903" y="588"/>
                    </a:lnTo>
                    <a:lnTo>
                      <a:pt x="1920" y="615"/>
                    </a:lnTo>
                    <a:lnTo>
                      <a:pt x="1936" y="641"/>
                    </a:lnTo>
                    <a:lnTo>
                      <a:pt x="1951" y="668"/>
                    </a:lnTo>
                    <a:lnTo>
                      <a:pt x="1982" y="671"/>
                    </a:lnTo>
                    <a:lnTo>
                      <a:pt x="1982" y="671"/>
                    </a:lnTo>
                    <a:lnTo>
                      <a:pt x="1998" y="643"/>
                    </a:lnTo>
                    <a:lnTo>
                      <a:pt x="2014" y="616"/>
                    </a:lnTo>
                    <a:lnTo>
                      <a:pt x="2031" y="590"/>
                    </a:lnTo>
                    <a:lnTo>
                      <a:pt x="2050" y="563"/>
                    </a:lnTo>
                    <a:lnTo>
                      <a:pt x="2088" y="510"/>
                    </a:lnTo>
                    <a:lnTo>
                      <a:pt x="2129" y="460"/>
                    </a:lnTo>
                    <a:lnTo>
                      <a:pt x="2171" y="410"/>
                    </a:lnTo>
                    <a:lnTo>
                      <a:pt x="2213" y="360"/>
                    </a:lnTo>
                    <a:lnTo>
                      <a:pt x="2255" y="312"/>
                    </a:lnTo>
                    <a:lnTo>
                      <a:pt x="2295" y="261"/>
                    </a:lnTo>
                    <a:lnTo>
                      <a:pt x="2295" y="261"/>
                    </a:lnTo>
                    <a:lnTo>
                      <a:pt x="2317" y="236"/>
                    </a:lnTo>
                    <a:lnTo>
                      <a:pt x="2343" y="208"/>
                    </a:lnTo>
                    <a:lnTo>
                      <a:pt x="2370" y="178"/>
                    </a:lnTo>
                    <a:lnTo>
                      <a:pt x="2396" y="146"/>
                    </a:lnTo>
                    <a:lnTo>
                      <a:pt x="2409" y="129"/>
                    </a:lnTo>
                    <a:lnTo>
                      <a:pt x="2421" y="113"/>
                    </a:lnTo>
                    <a:lnTo>
                      <a:pt x="2431" y="95"/>
                    </a:lnTo>
                    <a:lnTo>
                      <a:pt x="2440" y="79"/>
                    </a:lnTo>
                    <a:lnTo>
                      <a:pt x="2449" y="61"/>
                    </a:lnTo>
                    <a:lnTo>
                      <a:pt x="2454" y="44"/>
                    </a:lnTo>
                    <a:lnTo>
                      <a:pt x="2458" y="26"/>
                    </a:lnTo>
                    <a:lnTo>
                      <a:pt x="2459" y="10"/>
                    </a:lnTo>
                    <a:lnTo>
                      <a:pt x="2474" y="19"/>
                    </a:lnTo>
                    <a:lnTo>
                      <a:pt x="2474" y="19"/>
                    </a:lnTo>
                    <a:lnTo>
                      <a:pt x="2537" y="47"/>
                    </a:lnTo>
                    <a:lnTo>
                      <a:pt x="2598" y="76"/>
                    </a:lnTo>
                    <a:lnTo>
                      <a:pt x="2723" y="137"/>
                    </a:lnTo>
                    <a:lnTo>
                      <a:pt x="2723" y="137"/>
                    </a:lnTo>
                    <a:lnTo>
                      <a:pt x="2741" y="146"/>
                    </a:lnTo>
                    <a:lnTo>
                      <a:pt x="2759" y="154"/>
                    </a:lnTo>
                    <a:lnTo>
                      <a:pt x="2777" y="161"/>
                    </a:lnTo>
                    <a:lnTo>
                      <a:pt x="2796" y="168"/>
                    </a:lnTo>
                    <a:lnTo>
                      <a:pt x="2833" y="179"/>
                    </a:lnTo>
                    <a:lnTo>
                      <a:pt x="2871" y="189"/>
                    </a:lnTo>
                    <a:lnTo>
                      <a:pt x="2871" y="189"/>
                    </a:lnTo>
                    <a:lnTo>
                      <a:pt x="2888" y="194"/>
                    </a:lnTo>
                    <a:lnTo>
                      <a:pt x="2903" y="200"/>
                    </a:lnTo>
                    <a:lnTo>
                      <a:pt x="2917" y="206"/>
                    </a:lnTo>
                    <a:lnTo>
                      <a:pt x="2929" y="213"/>
                    </a:lnTo>
                    <a:lnTo>
                      <a:pt x="2955" y="229"/>
                    </a:lnTo>
                    <a:lnTo>
                      <a:pt x="2968" y="237"/>
                    </a:lnTo>
                    <a:lnTo>
                      <a:pt x="2983" y="245"/>
                    </a:lnTo>
                    <a:lnTo>
                      <a:pt x="2983" y="245"/>
                    </a:lnTo>
                    <a:lnTo>
                      <a:pt x="3020" y="264"/>
                    </a:lnTo>
                    <a:lnTo>
                      <a:pt x="3057" y="282"/>
                    </a:lnTo>
                    <a:lnTo>
                      <a:pt x="3092" y="302"/>
                    </a:lnTo>
                    <a:lnTo>
                      <a:pt x="3127" y="322"/>
                    </a:lnTo>
                    <a:lnTo>
                      <a:pt x="3159" y="344"/>
                    </a:lnTo>
                    <a:lnTo>
                      <a:pt x="3176" y="357"/>
                    </a:lnTo>
                    <a:lnTo>
                      <a:pt x="3192" y="370"/>
                    </a:lnTo>
                    <a:lnTo>
                      <a:pt x="3207" y="382"/>
                    </a:lnTo>
                    <a:lnTo>
                      <a:pt x="3222" y="398"/>
                    </a:lnTo>
                    <a:lnTo>
                      <a:pt x="3237" y="413"/>
                    </a:lnTo>
                    <a:lnTo>
                      <a:pt x="3252" y="429"/>
                    </a:lnTo>
                    <a:lnTo>
                      <a:pt x="3252" y="429"/>
                    </a:lnTo>
                    <a:lnTo>
                      <a:pt x="3273" y="453"/>
                    </a:lnTo>
                    <a:lnTo>
                      <a:pt x="3292" y="478"/>
                    </a:lnTo>
                    <a:lnTo>
                      <a:pt x="3309" y="502"/>
                    </a:lnTo>
                    <a:lnTo>
                      <a:pt x="3324" y="528"/>
                    </a:lnTo>
                    <a:lnTo>
                      <a:pt x="3338" y="555"/>
                    </a:lnTo>
                    <a:lnTo>
                      <a:pt x="3352" y="580"/>
                    </a:lnTo>
                    <a:lnTo>
                      <a:pt x="3364" y="607"/>
                    </a:lnTo>
                    <a:lnTo>
                      <a:pt x="3374" y="635"/>
                    </a:lnTo>
                    <a:lnTo>
                      <a:pt x="3385" y="663"/>
                    </a:lnTo>
                    <a:lnTo>
                      <a:pt x="3393" y="691"/>
                    </a:lnTo>
                    <a:lnTo>
                      <a:pt x="3409" y="748"/>
                    </a:lnTo>
                    <a:lnTo>
                      <a:pt x="3424" y="806"/>
                    </a:lnTo>
                    <a:lnTo>
                      <a:pt x="3438" y="867"/>
                    </a:lnTo>
                    <a:lnTo>
                      <a:pt x="3438" y="867"/>
                    </a:lnTo>
                    <a:lnTo>
                      <a:pt x="3446" y="905"/>
                    </a:lnTo>
                    <a:lnTo>
                      <a:pt x="3454" y="943"/>
                    </a:lnTo>
                    <a:lnTo>
                      <a:pt x="3461" y="982"/>
                    </a:lnTo>
                    <a:lnTo>
                      <a:pt x="3467" y="1021"/>
                    </a:lnTo>
                    <a:lnTo>
                      <a:pt x="3478" y="1102"/>
                    </a:lnTo>
                    <a:lnTo>
                      <a:pt x="3485" y="1182"/>
                    </a:lnTo>
                    <a:lnTo>
                      <a:pt x="3491" y="1262"/>
                    </a:lnTo>
                    <a:lnTo>
                      <a:pt x="3494" y="1342"/>
                    </a:lnTo>
                    <a:lnTo>
                      <a:pt x="3496" y="1421"/>
                    </a:lnTo>
                    <a:lnTo>
                      <a:pt x="3497" y="1499"/>
                    </a:lnTo>
                    <a:lnTo>
                      <a:pt x="3497" y="1499"/>
                    </a:lnTo>
                    <a:lnTo>
                      <a:pt x="3497" y="1518"/>
                    </a:lnTo>
                    <a:lnTo>
                      <a:pt x="3500" y="1542"/>
                    </a:lnTo>
                    <a:lnTo>
                      <a:pt x="3504" y="1603"/>
                    </a:lnTo>
                    <a:lnTo>
                      <a:pt x="3510" y="1667"/>
                    </a:lnTo>
                    <a:lnTo>
                      <a:pt x="3511" y="1695"/>
                    </a:lnTo>
                    <a:lnTo>
                      <a:pt x="3513" y="1717"/>
                    </a:lnTo>
                    <a:lnTo>
                      <a:pt x="3513" y="1717"/>
                    </a:lnTo>
                    <a:lnTo>
                      <a:pt x="3522" y="1959"/>
                    </a:lnTo>
                    <a:lnTo>
                      <a:pt x="3522" y="1959"/>
                    </a:lnTo>
                    <a:lnTo>
                      <a:pt x="3524" y="2102"/>
                    </a:lnTo>
                    <a:lnTo>
                      <a:pt x="3524" y="2177"/>
                    </a:lnTo>
                    <a:lnTo>
                      <a:pt x="3523" y="2251"/>
                    </a:lnTo>
                    <a:lnTo>
                      <a:pt x="3522" y="2289"/>
                    </a:lnTo>
                    <a:lnTo>
                      <a:pt x="3520" y="2327"/>
                    </a:lnTo>
                    <a:lnTo>
                      <a:pt x="3516" y="2363"/>
                    </a:lnTo>
                    <a:lnTo>
                      <a:pt x="3511" y="2400"/>
                    </a:lnTo>
                    <a:lnTo>
                      <a:pt x="3507" y="2436"/>
                    </a:lnTo>
                    <a:lnTo>
                      <a:pt x="3501" y="2471"/>
                    </a:lnTo>
                    <a:lnTo>
                      <a:pt x="3493" y="2506"/>
                    </a:lnTo>
                    <a:lnTo>
                      <a:pt x="3485" y="2540"/>
                    </a:lnTo>
                    <a:lnTo>
                      <a:pt x="3485" y="2540"/>
                    </a:lnTo>
                    <a:lnTo>
                      <a:pt x="3454" y="2645"/>
                    </a:lnTo>
                    <a:lnTo>
                      <a:pt x="3427" y="2754"/>
                    </a:lnTo>
                    <a:lnTo>
                      <a:pt x="3401" y="2863"/>
                    </a:lnTo>
                    <a:lnTo>
                      <a:pt x="3388" y="2919"/>
                    </a:lnTo>
                    <a:lnTo>
                      <a:pt x="3378" y="2974"/>
                    </a:lnTo>
                    <a:lnTo>
                      <a:pt x="3367" y="3029"/>
                    </a:lnTo>
                    <a:lnTo>
                      <a:pt x="3357" y="3084"/>
                    </a:lnTo>
                    <a:lnTo>
                      <a:pt x="3349" y="3140"/>
                    </a:lnTo>
                    <a:lnTo>
                      <a:pt x="3342" y="3196"/>
                    </a:lnTo>
                    <a:lnTo>
                      <a:pt x="3335" y="3252"/>
                    </a:lnTo>
                    <a:lnTo>
                      <a:pt x="3330" y="3306"/>
                    </a:lnTo>
                    <a:lnTo>
                      <a:pt x="3326" y="3362"/>
                    </a:lnTo>
                    <a:lnTo>
                      <a:pt x="3323" y="3418"/>
                    </a:lnTo>
                    <a:lnTo>
                      <a:pt x="3323" y="3418"/>
                    </a:lnTo>
                    <a:lnTo>
                      <a:pt x="3321" y="3480"/>
                    </a:lnTo>
                    <a:lnTo>
                      <a:pt x="3315" y="3547"/>
                    </a:lnTo>
                    <a:lnTo>
                      <a:pt x="3312" y="3582"/>
                    </a:lnTo>
                    <a:lnTo>
                      <a:pt x="3307" y="3617"/>
                    </a:lnTo>
                    <a:lnTo>
                      <a:pt x="3301" y="3653"/>
                    </a:lnTo>
                    <a:lnTo>
                      <a:pt x="3295" y="3688"/>
                    </a:lnTo>
                    <a:lnTo>
                      <a:pt x="3288" y="3723"/>
                    </a:lnTo>
                    <a:lnTo>
                      <a:pt x="3280" y="3758"/>
                    </a:lnTo>
                    <a:lnTo>
                      <a:pt x="3271" y="3791"/>
                    </a:lnTo>
                    <a:lnTo>
                      <a:pt x="3262" y="3825"/>
                    </a:lnTo>
                    <a:lnTo>
                      <a:pt x="3250" y="3857"/>
                    </a:lnTo>
                    <a:lnTo>
                      <a:pt x="3237" y="3887"/>
                    </a:lnTo>
                    <a:lnTo>
                      <a:pt x="3224" y="3916"/>
                    </a:lnTo>
                    <a:lnTo>
                      <a:pt x="3209" y="3942"/>
                    </a:lnTo>
                    <a:lnTo>
                      <a:pt x="3209" y="3942"/>
                    </a:lnTo>
                    <a:lnTo>
                      <a:pt x="3197" y="3929"/>
                    </a:lnTo>
                    <a:lnTo>
                      <a:pt x="3184" y="3917"/>
                    </a:lnTo>
                    <a:lnTo>
                      <a:pt x="3170" y="3907"/>
                    </a:lnTo>
                    <a:lnTo>
                      <a:pt x="3156" y="3897"/>
                    </a:lnTo>
                    <a:lnTo>
                      <a:pt x="3141" y="3888"/>
                    </a:lnTo>
                    <a:lnTo>
                      <a:pt x="3126" y="3881"/>
                    </a:lnTo>
                    <a:lnTo>
                      <a:pt x="3109" y="3874"/>
                    </a:lnTo>
                    <a:lnTo>
                      <a:pt x="3092" y="3868"/>
                    </a:lnTo>
                    <a:lnTo>
                      <a:pt x="3075" y="3864"/>
                    </a:lnTo>
                    <a:lnTo>
                      <a:pt x="3057" y="3859"/>
                    </a:lnTo>
                    <a:lnTo>
                      <a:pt x="3020" y="3852"/>
                    </a:lnTo>
                    <a:lnTo>
                      <a:pt x="2983" y="3846"/>
                    </a:lnTo>
                    <a:lnTo>
                      <a:pt x="2945" y="3842"/>
                    </a:lnTo>
                    <a:lnTo>
                      <a:pt x="2866" y="3835"/>
                    </a:lnTo>
                    <a:lnTo>
                      <a:pt x="2827" y="3830"/>
                    </a:lnTo>
                    <a:lnTo>
                      <a:pt x="2789" y="3825"/>
                    </a:lnTo>
                    <a:lnTo>
                      <a:pt x="2752" y="3818"/>
                    </a:lnTo>
                    <a:lnTo>
                      <a:pt x="2734" y="3814"/>
                    </a:lnTo>
                    <a:lnTo>
                      <a:pt x="2717" y="3809"/>
                    </a:lnTo>
                    <a:lnTo>
                      <a:pt x="2699" y="3803"/>
                    </a:lnTo>
                    <a:lnTo>
                      <a:pt x="2683" y="3796"/>
                    </a:lnTo>
                    <a:lnTo>
                      <a:pt x="2667" y="3789"/>
                    </a:lnTo>
                    <a:lnTo>
                      <a:pt x="2651" y="3781"/>
                    </a:lnTo>
                    <a:lnTo>
                      <a:pt x="2641" y="3725"/>
                    </a:lnTo>
                    <a:lnTo>
                      <a:pt x="2641" y="3725"/>
                    </a:lnTo>
                    <a:lnTo>
                      <a:pt x="2646" y="3700"/>
                    </a:lnTo>
                    <a:lnTo>
                      <a:pt x="2649" y="3675"/>
                    </a:lnTo>
                    <a:lnTo>
                      <a:pt x="2654" y="3624"/>
                    </a:lnTo>
                    <a:lnTo>
                      <a:pt x="2658" y="3572"/>
                    </a:lnTo>
                    <a:lnTo>
                      <a:pt x="2660" y="3520"/>
                    </a:lnTo>
                    <a:lnTo>
                      <a:pt x="2660" y="3520"/>
                    </a:lnTo>
                    <a:lnTo>
                      <a:pt x="2662" y="3495"/>
                    </a:lnTo>
                    <a:lnTo>
                      <a:pt x="2666" y="3469"/>
                    </a:lnTo>
                    <a:lnTo>
                      <a:pt x="2674" y="3418"/>
                    </a:lnTo>
                    <a:lnTo>
                      <a:pt x="2684" y="3368"/>
                    </a:lnTo>
                    <a:lnTo>
                      <a:pt x="2696" y="3317"/>
                    </a:lnTo>
                    <a:lnTo>
                      <a:pt x="2722" y="3217"/>
                    </a:lnTo>
                    <a:lnTo>
                      <a:pt x="2734" y="3167"/>
                    </a:lnTo>
                    <a:lnTo>
                      <a:pt x="2744" y="3117"/>
                    </a:lnTo>
                    <a:lnTo>
                      <a:pt x="2744" y="3117"/>
                    </a:lnTo>
                    <a:lnTo>
                      <a:pt x="2751" y="3078"/>
                    </a:lnTo>
                    <a:lnTo>
                      <a:pt x="2759" y="3041"/>
                    </a:lnTo>
                    <a:lnTo>
                      <a:pt x="2768" y="3004"/>
                    </a:lnTo>
                    <a:lnTo>
                      <a:pt x="2777" y="2968"/>
                    </a:lnTo>
                    <a:lnTo>
                      <a:pt x="2789" y="2932"/>
                    </a:lnTo>
                    <a:lnTo>
                      <a:pt x="2799" y="2896"/>
                    </a:lnTo>
                    <a:lnTo>
                      <a:pt x="2825" y="2825"/>
                    </a:lnTo>
                    <a:lnTo>
                      <a:pt x="2852" y="2755"/>
                    </a:lnTo>
                    <a:lnTo>
                      <a:pt x="2879" y="2686"/>
                    </a:lnTo>
                    <a:lnTo>
                      <a:pt x="2940" y="2545"/>
                    </a:lnTo>
                    <a:lnTo>
                      <a:pt x="2940" y="2545"/>
                    </a:lnTo>
                    <a:lnTo>
                      <a:pt x="2962" y="2490"/>
                    </a:lnTo>
                    <a:lnTo>
                      <a:pt x="2982" y="2434"/>
                    </a:lnTo>
                    <a:lnTo>
                      <a:pt x="2991" y="2406"/>
                    </a:lnTo>
                    <a:lnTo>
                      <a:pt x="3000" y="2378"/>
                    </a:lnTo>
                    <a:lnTo>
                      <a:pt x="3008" y="2349"/>
                    </a:lnTo>
                    <a:lnTo>
                      <a:pt x="3015" y="2320"/>
                    </a:lnTo>
                    <a:lnTo>
                      <a:pt x="3020" y="2307"/>
                    </a:lnTo>
                    <a:lnTo>
                      <a:pt x="3020" y="2307"/>
                    </a:lnTo>
                    <a:lnTo>
                      <a:pt x="3008" y="2279"/>
                    </a:lnTo>
                    <a:lnTo>
                      <a:pt x="2998" y="2249"/>
                    </a:lnTo>
                    <a:lnTo>
                      <a:pt x="2990" y="2218"/>
                    </a:lnTo>
                    <a:lnTo>
                      <a:pt x="2982" y="2187"/>
                    </a:lnTo>
                    <a:lnTo>
                      <a:pt x="2968" y="2123"/>
                    </a:lnTo>
                    <a:lnTo>
                      <a:pt x="2962" y="2093"/>
                    </a:lnTo>
                    <a:lnTo>
                      <a:pt x="2955" y="2065"/>
                    </a:lnTo>
                    <a:lnTo>
                      <a:pt x="2955" y="2065"/>
                    </a:lnTo>
                    <a:lnTo>
                      <a:pt x="2931" y="1978"/>
                    </a:lnTo>
                    <a:lnTo>
                      <a:pt x="2919" y="1933"/>
                    </a:lnTo>
                    <a:lnTo>
                      <a:pt x="2909" y="1889"/>
                    </a:lnTo>
                    <a:lnTo>
                      <a:pt x="2898" y="1844"/>
                    </a:lnTo>
                    <a:lnTo>
                      <a:pt x="2889" y="1800"/>
                    </a:lnTo>
                    <a:lnTo>
                      <a:pt x="2882" y="1755"/>
                    </a:lnTo>
                    <a:lnTo>
                      <a:pt x="2877" y="1711"/>
                    </a:lnTo>
                    <a:lnTo>
                      <a:pt x="2866" y="1670"/>
                    </a:lnTo>
                    <a:lnTo>
                      <a:pt x="2866" y="1670"/>
                    </a:lnTo>
                    <a:lnTo>
                      <a:pt x="2854" y="1672"/>
                    </a:lnTo>
                    <a:lnTo>
                      <a:pt x="2843" y="1675"/>
                    </a:lnTo>
                    <a:lnTo>
                      <a:pt x="2832" y="1679"/>
                    </a:lnTo>
                    <a:lnTo>
                      <a:pt x="2821" y="1682"/>
                    </a:lnTo>
                    <a:lnTo>
                      <a:pt x="2799" y="1693"/>
                    </a:lnTo>
                    <a:lnTo>
                      <a:pt x="2777" y="1705"/>
                    </a:lnTo>
                    <a:lnTo>
                      <a:pt x="2734" y="1730"/>
                    </a:lnTo>
                    <a:lnTo>
                      <a:pt x="2712" y="1741"/>
                    </a:lnTo>
                    <a:lnTo>
                      <a:pt x="2691" y="1751"/>
                    </a:lnTo>
                    <a:lnTo>
                      <a:pt x="2691" y="1751"/>
                    </a:lnTo>
                    <a:lnTo>
                      <a:pt x="2603" y="1781"/>
                    </a:lnTo>
                    <a:lnTo>
                      <a:pt x="2560" y="1795"/>
                    </a:lnTo>
                    <a:lnTo>
                      <a:pt x="2517" y="1809"/>
                    </a:lnTo>
                    <a:lnTo>
                      <a:pt x="2474" y="1819"/>
                    </a:lnTo>
                    <a:lnTo>
                      <a:pt x="2430" y="1829"/>
                    </a:lnTo>
                    <a:lnTo>
                      <a:pt x="2408" y="1832"/>
                    </a:lnTo>
                    <a:lnTo>
                      <a:pt x="2385" y="1835"/>
                    </a:lnTo>
                    <a:lnTo>
                      <a:pt x="2361" y="1837"/>
                    </a:lnTo>
                    <a:lnTo>
                      <a:pt x="2338" y="1838"/>
                    </a:lnTo>
                    <a:lnTo>
                      <a:pt x="2338" y="1838"/>
                    </a:lnTo>
                    <a:lnTo>
                      <a:pt x="2303" y="1839"/>
                    </a:lnTo>
                    <a:lnTo>
                      <a:pt x="2268" y="1841"/>
                    </a:lnTo>
                    <a:lnTo>
                      <a:pt x="2200" y="1848"/>
                    </a:lnTo>
                    <a:lnTo>
                      <a:pt x="2063" y="1864"/>
                    </a:lnTo>
                    <a:lnTo>
                      <a:pt x="1994" y="1871"/>
                    </a:lnTo>
                    <a:lnTo>
                      <a:pt x="1925" y="1875"/>
                    </a:lnTo>
                    <a:lnTo>
                      <a:pt x="1891" y="1876"/>
                    </a:lnTo>
                    <a:lnTo>
                      <a:pt x="1856" y="1878"/>
                    </a:lnTo>
                    <a:lnTo>
                      <a:pt x="1821" y="1876"/>
                    </a:lnTo>
                    <a:lnTo>
                      <a:pt x="1786" y="1875"/>
                    </a:lnTo>
                    <a:lnTo>
                      <a:pt x="1786" y="1875"/>
                    </a:lnTo>
                    <a:lnTo>
                      <a:pt x="1752" y="1874"/>
                    </a:lnTo>
                    <a:lnTo>
                      <a:pt x="1735" y="1873"/>
                    </a:lnTo>
                    <a:lnTo>
                      <a:pt x="1719" y="1872"/>
                    </a:lnTo>
                    <a:lnTo>
                      <a:pt x="1712" y="1869"/>
                    </a:lnTo>
                    <a:lnTo>
                      <a:pt x="1705" y="1867"/>
                    </a:lnTo>
                    <a:lnTo>
                      <a:pt x="1698" y="1864"/>
                    </a:lnTo>
                    <a:lnTo>
                      <a:pt x="1692" y="1860"/>
                    </a:lnTo>
                    <a:lnTo>
                      <a:pt x="1688" y="1855"/>
                    </a:lnTo>
                    <a:lnTo>
                      <a:pt x="1683" y="1850"/>
                    </a:lnTo>
                    <a:lnTo>
                      <a:pt x="1678" y="1843"/>
                    </a:lnTo>
                    <a:lnTo>
                      <a:pt x="1675" y="1835"/>
                    </a:lnTo>
                    <a:lnTo>
                      <a:pt x="1675" y="1835"/>
                    </a:lnTo>
                    <a:lnTo>
                      <a:pt x="1673" y="1828"/>
                    </a:lnTo>
                    <a:lnTo>
                      <a:pt x="1670" y="1818"/>
                    </a:lnTo>
                    <a:lnTo>
                      <a:pt x="1669" y="1800"/>
                    </a:lnTo>
                    <a:lnTo>
                      <a:pt x="1669" y="1779"/>
                    </a:lnTo>
                    <a:lnTo>
                      <a:pt x="1670" y="1757"/>
                    </a:lnTo>
                    <a:lnTo>
                      <a:pt x="1647" y="1764"/>
                    </a:lnTo>
                    <a:lnTo>
                      <a:pt x="1647" y="1764"/>
                    </a:lnTo>
                    <a:lnTo>
                      <a:pt x="1618" y="1776"/>
                    </a:lnTo>
                    <a:lnTo>
                      <a:pt x="1589" y="1788"/>
                    </a:lnTo>
                    <a:lnTo>
                      <a:pt x="1575" y="1793"/>
                    </a:lnTo>
                    <a:lnTo>
                      <a:pt x="1560" y="1796"/>
                    </a:lnTo>
                    <a:lnTo>
                      <a:pt x="1546" y="1800"/>
                    </a:lnTo>
                    <a:lnTo>
                      <a:pt x="1531" y="1802"/>
                    </a:lnTo>
                    <a:lnTo>
                      <a:pt x="1517" y="1803"/>
                    </a:lnTo>
                    <a:lnTo>
                      <a:pt x="1502" y="1803"/>
                    </a:lnTo>
                    <a:lnTo>
                      <a:pt x="1488" y="1802"/>
                    </a:lnTo>
                    <a:lnTo>
                      <a:pt x="1473" y="1798"/>
                    </a:lnTo>
                    <a:lnTo>
                      <a:pt x="1459" y="1795"/>
                    </a:lnTo>
                    <a:lnTo>
                      <a:pt x="1444" y="1789"/>
                    </a:lnTo>
                    <a:lnTo>
                      <a:pt x="1430" y="1782"/>
                    </a:lnTo>
                    <a:lnTo>
                      <a:pt x="1415" y="1773"/>
                    </a:lnTo>
                    <a:lnTo>
                      <a:pt x="1387" y="1767"/>
                    </a:lnTo>
                    <a:lnTo>
                      <a:pt x="1387" y="1767"/>
                    </a:lnTo>
                    <a:lnTo>
                      <a:pt x="1377" y="1758"/>
                    </a:lnTo>
                    <a:lnTo>
                      <a:pt x="1366" y="1751"/>
                    </a:lnTo>
                    <a:lnTo>
                      <a:pt x="1354" y="1745"/>
                    </a:lnTo>
                    <a:lnTo>
                      <a:pt x="1340" y="1740"/>
                    </a:lnTo>
                    <a:lnTo>
                      <a:pt x="1312" y="1733"/>
                    </a:lnTo>
                    <a:lnTo>
                      <a:pt x="1287" y="1726"/>
                    </a:lnTo>
                    <a:lnTo>
                      <a:pt x="1287" y="1726"/>
                    </a:lnTo>
                    <a:lnTo>
                      <a:pt x="1268" y="1720"/>
                    </a:lnTo>
                    <a:lnTo>
                      <a:pt x="1250" y="1712"/>
                    </a:lnTo>
                    <a:lnTo>
                      <a:pt x="1231" y="1704"/>
                    </a:lnTo>
                    <a:lnTo>
                      <a:pt x="1214" y="1695"/>
                    </a:lnTo>
                    <a:lnTo>
                      <a:pt x="1214" y="1695"/>
                    </a:lnTo>
                    <a:lnTo>
                      <a:pt x="1200" y="1688"/>
                    </a:lnTo>
                    <a:lnTo>
                      <a:pt x="1186" y="1680"/>
                    </a:lnTo>
                    <a:lnTo>
                      <a:pt x="1158" y="1662"/>
                    </a:lnTo>
                    <a:lnTo>
                      <a:pt x="1129" y="1645"/>
                    </a:lnTo>
                    <a:lnTo>
                      <a:pt x="1115" y="1638"/>
                    </a:lnTo>
                    <a:lnTo>
                      <a:pt x="1101" y="1632"/>
                    </a:lnTo>
                    <a:lnTo>
                      <a:pt x="1077" y="1630"/>
                    </a:lnTo>
                    <a:lnTo>
                      <a:pt x="1077" y="1630"/>
                    </a:lnTo>
                    <a:lnTo>
                      <a:pt x="1052" y="1610"/>
                    </a:lnTo>
                    <a:lnTo>
                      <a:pt x="1028" y="1591"/>
                    </a:lnTo>
                    <a:lnTo>
                      <a:pt x="1028" y="1654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38" name="Freeform 83">
                <a:extLst>
                  <a:ext uri="{FF2B5EF4-FFF2-40B4-BE49-F238E27FC236}">
                    <a16:creationId xmlns:a16="http://schemas.microsoft.com/office/drawing/2014/main" id="{909EFA77-AA74-F210-62E7-E6FA76A1479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05" y="2206"/>
                <a:ext cx="1175" cy="1320"/>
              </a:xfrm>
              <a:custGeom>
                <a:avLst/>
                <a:gdLst>
                  <a:gd name="T0" fmla="*/ 1008 w 3524"/>
                  <a:gd name="T1" fmla="*/ 1718 h 3960"/>
                  <a:gd name="T2" fmla="*/ 883 w 3524"/>
                  <a:gd name="T3" fmla="*/ 1912 h 3960"/>
                  <a:gd name="T4" fmla="*/ 744 w 3524"/>
                  <a:gd name="T5" fmla="*/ 2207 h 3960"/>
                  <a:gd name="T6" fmla="*/ 631 w 3524"/>
                  <a:gd name="T7" fmla="*/ 2654 h 3960"/>
                  <a:gd name="T8" fmla="*/ 560 w 3524"/>
                  <a:gd name="T9" fmla="*/ 3391 h 3960"/>
                  <a:gd name="T10" fmla="*/ 498 w 3524"/>
                  <a:gd name="T11" fmla="*/ 3858 h 3960"/>
                  <a:gd name="T12" fmla="*/ 348 w 3524"/>
                  <a:gd name="T13" fmla="*/ 3931 h 3960"/>
                  <a:gd name="T14" fmla="*/ 158 w 3524"/>
                  <a:gd name="T15" fmla="*/ 3897 h 3960"/>
                  <a:gd name="T16" fmla="*/ 2 w 3524"/>
                  <a:gd name="T17" fmla="*/ 3797 h 3960"/>
                  <a:gd name="T18" fmla="*/ 30 w 3524"/>
                  <a:gd name="T19" fmla="*/ 3294 h 3960"/>
                  <a:gd name="T20" fmla="*/ 79 w 3524"/>
                  <a:gd name="T21" fmla="*/ 2714 h 3960"/>
                  <a:gd name="T22" fmla="*/ 185 w 3524"/>
                  <a:gd name="T23" fmla="*/ 2078 h 3960"/>
                  <a:gd name="T24" fmla="*/ 272 w 3524"/>
                  <a:gd name="T25" fmla="*/ 1745 h 3960"/>
                  <a:gd name="T26" fmla="*/ 315 w 3524"/>
                  <a:gd name="T27" fmla="*/ 1524 h 3960"/>
                  <a:gd name="T28" fmla="*/ 391 w 3524"/>
                  <a:gd name="T29" fmla="*/ 1330 h 3960"/>
                  <a:gd name="T30" fmla="*/ 509 w 3524"/>
                  <a:gd name="T31" fmla="*/ 989 h 3960"/>
                  <a:gd name="T32" fmla="*/ 631 w 3524"/>
                  <a:gd name="T33" fmla="*/ 637 h 3960"/>
                  <a:gd name="T34" fmla="*/ 748 w 3524"/>
                  <a:gd name="T35" fmla="*/ 478 h 3960"/>
                  <a:gd name="T36" fmla="*/ 1022 w 3524"/>
                  <a:gd name="T37" fmla="*/ 312 h 3960"/>
                  <a:gd name="T38" fmla="*/ 1391 w 3524"/>
                  <a:gd name="T39" fmla="*/ 96 h 3960"/>
                  <a:gd name="T40" fmla="*/ 1460 w 3524"/>
                  <a:gd name="T41" fmla="*/ 25 h 3960"/>
                  <a:gd name="T42" fmla="*/ 1497 w 3524"/>
                  <a:gd name="T43" fmla="*/ 45 h 3960"/>
                  <a:gd name="T44" fmla="*/ 1577 w 3524"/>
                  <a:gd name="T45" fmla="*/ 182 h 3960"/>
                  <a:gd name="T46" fmla="*/ 1884 w 3524"/>
                  <a:gd name="T47" fmla="*/ 563 h 3960"/>
                  <a:gd name="T48" fmla="*/ 2014 w 3524"/>
                  <a:gd name="T49" fmla="*/ 616 h 3960"/>
                  <a:gd name="T50" fmla="*/ 2295 w 3524"/>
                  <a:gd name="T51" fmla="*/ 261 h 3960"/>
                  <a:gd name="T52" fmla="*/ 2431 w 3524"/>
                  <a:gd name="T53" fmla="*/ 95 h 3960"/>
                  <a:gd name="T54" fmla="*/ 2537 w 3524"/>
                  <a:gd name="T55" fmla="*/ 47 h 3960"/>
                  <a:gd name="T56" fmla="*/ 2833 w 3524"/>
                  <a:gd name="T57" fmla="*/ 179 h 3960"/>
                  <a:gd name="T58" fmla="*/ 2968 w 3524"/>
                  <a:gd name="T59" fmla="*/ 237 h 3960"/>
                  <a:gd name="T60" fmla="*/ 3176 w 3524"/>
                  <a:gd name="T61" fmla="*/ 357 h 3960"/>
                  <a:gd name="T62" fmla="*/ 3292 w 3524"/>
                  <a:gd name="T63" fmla="*/ 478 h 3960"/>
                  <a:gd name="T64" fmla="*/ 3393 w 3524"/>
                  <a:gd name="T65" fmla="*/ 691 h 3960"/>
                  <a:gd name="T66" fmla="*/ 3467 w 3524"/>
                  <a:gd name="T67" fmla="*/ 1021 h 3960"/>
                  <a:gd name="T68" fmla="*/ 3497 w 3524"/>
                  <a:gd name="T69" fmla="*/ 1518 h 3960"/>
                  <a:gd name="T70" fmla="*/ 3522 w 3524"/>
                  <a:gd name="T71" fmla="*/ 1959 h 3960"/>
                  <a:gd name="T72" fmla="*/ 3507 w 3524"/>
                  <a:gd name="T73" fmla="*/ 2436 h 3960"/>
                  <a:gd name="T74" fmla="*/ 3388 w 3524"/>
                  <a:gd name="T75" fmla="*/ 2919 h 3960"/>
                  <a:gd name="T76" fmla="*/ 3326 w 3524"/>
                  <a:gd name="T77" fmla="*/ 3362 h 3960"/>
                  <a:gd name="T78" fmla="*/ 3295 w 3524"/>
                  <a:gd name="T79" fmla="*/ 3688 h 3960"/>
                  <a:gd name="T80" fmla="*/ 3209 w 3524"/>
                  <a:gd name="T81" fmla="*/ 3942 h 3960"/>
                  <a:gd name="T82" fmla="*/ 3109 w 3524"/>
                  <a:gd name="T83" fmla="*/ 3874 h 3960"/>
                  <a:gd name="T84" fmla="*/ 2827 w 3524"/>
                  <a:gd name="T85" fmla="*/ 3830 h 3960"/>
                  <a:gd name="T86" fmla="*/ 2651 w 3524"/>
                  <a:gd name="T87" fmla="*/ 3781 h 3960"/>
                  <a:gd name="T88" fmla="*/ 2660 w 3524"/>
                  <a:gd name="T89" fmla="*/ 3520 h 3960"/>
                  <a:gd name="T90" fmla="*/ 2744 w 3524"/>
                  <a:gd name="T91" fmla="*/ 3117 h 3960"/>
                  <a:gd name="T92" fmla="*/ 2825 w 3524"/>
                  <a:gd name="T93" fmla="*/ 2825 h 3960"/>
                  <a:gd name="T94" fmla="*/ 3000 w 3524"/>
                  <a:gd name="T95" fmla="*/ 2378 h 3960"/>
                  <a:gd name="T96" fmla="*/ 2982 w 3524"/>
                  <a:gd name="T97" fmla="*/ 2187 h 3960"/>
                  <a:gd name="T98" fmla="*/ 2898 w 3524"/>
                  <a:gd name="T99" fmla="*/ 1844 h 3960"/>
                  <a:gd name="T100" fmla="*/ 2832 w 3524"/>
                  <a:gd name="T101" fmla="*/ 1679 h 3960"/>
                  <a:gd name="T102" fmla="*/ 2603 w 3524"/>
                  <a:gd name="T103" fmla="*/ 1781 h 3960"/>
                  <a:gd name="T104" fmla="*/ 2338 w 3524"/>
                  <a:gd name="T105" fmla="*/ 1838 h 3960"/>
                  <a:gd name="T106" fmla="*/ 1891 w 3524"/>
                  <a:gd name="T107" fmla="*/ 1876 h 3960"/>
                  <a:gd name="T108" fmla="*/ 1712 w 3524"/>
                  <a:gd name="T109" fmla="*/ 1869 h 3960"/>
                  <a:gd name="T110" fmla="*/ 1675 w 3524"/>
                  <a:gd name="T111" fmla="*/ 1835 h 3960"/>
                  <a:gd name="T112" fmla="*/ 1618 w 3524"/>
                  <a:gd name="T113" fmla="*/ 1776 h 3960"/>
                  <a:gd name="T114" fmla="*/ 1488 w 3524"/>
                  <a:gd name="T115" fmla="*/ 1802 h 3960"/>
                  <a:gd name="T116" fmla="*/ 1377 w 3524"/>
                  <a:gd name="T117" fmla="*/ 1758 h 3960"/>
                  <a:gd name="T118" fmla="*/ 1250 w 3524"/>
                  <a:gd name="T119" fmla="*/ 1712 h 3960"/>
                  <a:gd name="T120" fmla="*/ 1115 w 3524"/>
                  <a:gd name="T121" fmla="*/ 1638 h 39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3524" h="3960">
                    <a:moveTo>
                      <a:pt x="1028" y="1654"/>
                    </a:moveTo>
                    <a:lnTo>
                      <a:pt x="1028" y="1654"/>
                    </a:lnTo>
                    <a:lnTo>
                      <a:pt x="1027" y="1666"/>
                    </a:lnTo>
                    <a:lnTo>
                      <a:pt x="1026" y="1676"/>
                    </a:lnTo>
                    <a:lnTo>
                      <a:pt x="1022" y="1687"/>
                    </a:lnTo>
                    <a:lnTo>
                      <a:pt x="1019" y="1698"/>
                    </a:lnTo>
                    <a:lnTo>
                      <a:pt x="1014" y="1708"/>
                    </a:lnTo>
                    <a:lnTo>
                      <a:pt x="1008" y="1718"/>
                    </a:lnTo>
                    <a:lnTo>
                      <a:pt x="996" y="1739"/>
                    </a:lnTo>
                    <a:lnTo>
                      <a:pt x="983" y="1758"/>
                    </a:lnTo>
                    <a:lnTo>
                      <a:pt x="969" y="1778"/>
                    </a:lnTo>
                    <a:lnTo>
                      <a:pt x="956" y="1795"/>
                    </a:lnTo>
                    <a:lnTo>
                      <a:pt x="944" y="1814"/>
                    </a:lnTo>
                    <a:lnTo>
                      <a:pt x="944" y="1814"/>
                    </a:lnTo>
                    <a:lnTo>
                      <a:pt x="913" y="1862"/>
                    </a:lnTo>
                    <a:lnTo>
                      <a:pt x="883" y="1912"/>
                    </a:lnTo>
                    <a:lnTo>
                      <a:pt x="854" y="1964"/>
                    </a:lnTo>
                    <a:lnTo>
                      <a:pt x="826" y="2015"/>
                    </a:lnTo>
                    <a:lnTo>
                      <a:pt x="826" y="2015"/>
                    </a:lnTo>
                    <a:lnTo>
                      <a:pt x="808" y="2052"/>
                    </a:lnTo>
                    <a:lnTo>
                      <a:pt x="791" y="2090"/>
                    </a:lnTo>
                    <a:lnTo>
                      <a:pt x="775" y="2129"/>
                    </a:lnTo>
                    <a:lnTo>
                      <a:pt x="760" y="2168"/>
                    </a:lnTo>
                    <a:lnTo>
                      <a:pt x="744" y="2207"/>
                    </a:lnTo>
                    <a:lnTo>
                      <a:pt x="732" y="2248"/>
                    </a:lnTo>
                    <a:lnTo>
                      <a:pt x="719" y="2287"/>
                    </a:lnTo>
                    <a:lnTo>
                      <a:pt x="706" y="2328"/>
                    </a:lnTo>
                    <a:lnTo>
                      <a:pt x="684" y="2409"/>
                    </a:lnTo>
                    <a:lnTo>
                      <a:pt x="664" y="2491"/>
                    </a:lnTo>
                    <a:lnTo>
                      <a:pt x="647" y="2572"/>
                    </a:lnTo>
                    <a:lnTo>
                      <a:pt x="631" y="2654"/>
                    </a:lnTo>
                    <a:lnTo>
                      <a:pt x="631" y="2654"/>
                    </a:lnTo>
                    <a:lnTo>
                      <a:pt x="618" y="2727"/>
                    </a:lnTo>
                    <a:lnTo>
                      <a:pt x="607" y="2800"/>
                    </a:lnTo>
                    <a:lnTo>
                      <a:pt x="598" y="2874"/>
                    </a:lnTo>
                    <a:lnTo>
                      <a:pt x="591" y="2948"/>
                    </a:lnTo>
                    <a:lnTo>
                      <a:pt x="584" y="3021"/>
                    </a:lnTo>
                    <a:lnTo>
                      <a:pt x="579" y="3096"/>
                    </a:lnTo>
                    <a:lnTo>
                      <a:pt x="570" y="3243"/>
                    </a:lnTo>
                    <a:lnTo>
                      <a:pt x="560" y="3391"/>
                    </a:lnTo>
                    <a:lnTo>
                      <a:pt x="554" y="3466"/>
                    </a:lnTo>
                    <a:lnTo>
                      <a:pt x="547" y="3539"/>
                    </a:lnTo>
                    <a:lnTo>
                      <a:pt x="539" y="3612"/>
                    </a:lnTo>
                    <a:lnTo>
                      <a:pt x="530" y="3686"/>
                    </a:lnTo>
                    <a:lnTo>
                      <a:pt x="518" y="3758"/>
                    </a:lnTo>
                    <a:lnTo>
                      <a:pt x="504" y="3830"/>
                    </a:lnTo>
                    <a:lnTo>
                      <a:pt x="504" y="3830"/>
                    </a:lnTo>
                    <a:lnTo>
                      <a:pt x="498" y="3858"/>
                    </a:lnTo>
                    <a:lnTo>
                      <a:pt x="491" y="3885"/>
                    </a:lnTo>
                    <a:lnTo>
                      <a:pt x="476" y="3936"/>
                    </a:lnTo>
                    <a:lnTo>
                      <a:pt x="467" y="3960"/>
                    </a:lnTo>
                    <a:lnTo>
                      <a:pt x="467" y="3960"/>
                    </a:lnTo>
                    <a:lnTo>
                      <a:pt x="445" y="3957"/>
                    </a:lnTo>
                    <a:lnTo>
                      <a:pt x="425" y="3953"/>
                    </a:lnTo>
                    <a:lnTo>
                      <a:pt x="387" y="3943"/>
                    </a:lnTo>
                    <a:lnTo>
                      <a:pt x="348" y="3931"/>
                    </a:lnTo>
                    <a:lnTo>
                      <a:pt x="309" y="3917"/>
                    </a:lnTo>
                    <a:lnTo>
                      <a:pt x="309" y="3917"/>
                    </a:lnTo>
                    <a:lnTo>
                      <a:pt x="290" y="3912"/>
                    </a:lnTo>
                    <a:lnTo>
                      <a:pt x="272" y="3909"/>
                    </a:lnTo>
                    <a:lnTo>
                      <a:pt x="253" y="3906"/>
                    </a:lnTo>
                    <a:lnTo>
                      <a:pt x="234" y="3903"/>
                    </a:lnTo>
                    <a:lnTo>
                      <a:pt x="196" y="3900"/>
                    </a:lnTo>
                    <a:lnTo>
                      <a:pt x="158" y="3897"/>
                    </a:lnTo>
                    <a:lnTo>
                      <a:pt x="119" y="3895"/>
                    </a:lnTo>
                    <a:lnTo>
                      <a:pt x="82" y="3893"/>
                    </a:lnTo>
                    <a:lnTo>
                      <a:pt x="45" y="3888"/>
                    </a:lnTo>
                    <a:lnTo>
                      <a:pt x="27" y="3885"/>
                    </a:lnTo>
                    <a:lnTo>
                      <a:pt x="8" y="3880"/>
                    </a:lnTo>
                    <a:lnTo>
                      <a:pt x="8" y="3880"/>
                    </a:lnTo>
                    <a:lnTo>
                      <a:pt x="4" y="3839"/>
                    </a:lnTo>
                    <a:lnTo>
                      <a:pt x="2" y="3797"/>
                    </a:lnTo>
                    <a:lnTo>
                      <a:pt x="0" y="3755"/>
                    </a:lnTo>
                    <a:lnTo>
                      <a:pt x="0" y="3714"/>
                    </a:lnTo>
                    <a:lnTo>
                      <a:pt x="1" y="3672"/>
                    </a:lnTo>
                    <a:lnTo>
                      <a:pt x="2" y="3630"/>
                    </a:lnTo>
                    <a:lnTo>
                      <a:pt x="8" y="3546"/>
                    </a:lnTo>
                    <a:lnTo>
                      <a:pt x="15" y="3462"/>
                    </a:lnTo>
                    <a:lnTo>
                      <a:pt x="23" y="3377"/>
                    </a:lnTo>
                    <a:lnTo>
                      <a:pt x="30" y="3294"/>
                    </a:lnTo>
                    <a:lnTo>
                      <a:pt x="36" y="3210"/>
                    </a:lnTo>
                    <a:lnTo>
                      <a:pt x="36" y="3210"/>
                    </a:lnTo>
                    <a:lnTo>
                      <a:pt x="40" y="3127"/>
                    </a:lnTo>
                    <a:lnTo>
                      <a:pt x="45" y="3045"/>
                    </a:lnTo>
                    <a:lnTo>
                      <a:pt x="52" y="2962"/>
                    </a:lnTo>
                    <a:lnTo>
                      <a:pt x="60" y="2879"/>
                    </a:lnTo>
                    <a:lnTo>
                      <a:pt x="70" y="2797"/>
                    </a:lnTo>
                    <a:lnTo>
                      <a:pt x="79" y="2714"/>
                    </a:lnTo>
                    <a:lnTo>
                      <a:pt x="89" y="2631"/>
                    </a:lnTo>
                    <a:lnTo>
                      <a:pt x="101" y="2549"/>
                    </a:lnTo>
                    <a:lnTo>
                      <a:pt x="101" y="2549"/>
                    </a:lnTo>
                    <a:lnTo>
                      <a:pt x="115" y="2455"/>
                    </a:lnTo>
                    <a:lnTo>
                      <a:pt x="129" y="2359"/>
                    </a:lnTo>
                    <a:lnTo>
                      <a:pt x="146" y="2265"/>
                    </a:lnTo>
                    <a:lnTo>
                      <a:pt x="164" y="2171"/>
                    </a:lnTo>
                    <a:lnTo>
                      <a:pt x="185" y="2078"/>
                    </a:lnTo>
                    <a:lnTo>
                      <a:pt x="208" y="1985"/>
                    </a:lnTo>
                    <a:lnTo>
                      <a:pt x="221" y="1938"/>
                    </a:lnTo>
                    <a:lnTo>
                      <a:pt x="233" y="1892"/>
                    </a:lnTo>
                    <a:lnTo>
                      <a:pt x="247" y="1846"/>
                    </a:lnTo>
                    <a:lnTo>
                      <a:pt x="262" y="1801"/>
                    </a:lnTo>
                    <a:lnTo>
                      <a:pt x="262" y="1801"/>
                    </a:lnTo>
                    <a:lnTo>
                      <a:pt x="268" y="1771"/>
                    </a:lnTo>
                    <a:lnTo>
                      <a:pt x="272" y="1745"/>
                    </a:lnTo>
                    <a:lnTo>
                      <a:pt x="277" y="1714"/>
                    </a:lnTo>
                    <a:lnTo>
                      <a:pt x="277" y="1714"/>
                    </a:lnTo>
                    <a:lnTo>
                      <a:pt x="284" y="1690"/>
                    </a:lnTo>
                    <a:lnTo>
                      <a:pt x="289" y="1666"/>
                    </a:lnTo>
                    <a:lnTo>
                      <a:pt x="297" y="1618"/>
                    </a:lnTo>
                    <a:lnTo>
                      <a:pt x="305" y="1570"/>
                    </a:lnTo>
                    <a:lnTo>
                      <a:pt x="310" y="1547"/>
                    </a:lnTo>
                    <a:lnTo>
                      <a:pt x="315" y="1524"/>
                    </a:lnTo>
                    <a:lnTo>
                      <a:pt x="315" y="1524"/>
                    </a:lnTo>
                    <a:lnTo>
                      <a:pt x="322" y="1504"/>
                    </a:lnTo>
                    <a:lnTo>
                      <a:pt x="329" y="1484"/>
                    </a:lnTo>
                    <a:lnTo>
                      <a:pt x="345" y="1446"/>
                    </a:lnTo>
                    <a:lnTo>
                      <a:pt x="361" y="1408"/>
                    </a:lnTo>
                    <a:lnTo>
                      <a:pt x="377" y="1369"/>
                    </a:lnTo>
                    <a:lnTo>
                      <a:pt x="377" y="1369"/>
                    </a:lnTo>
                    <a:lnTo>
                      <a:pt x="391" y="1330"/>
                    </a:lnTo>
                    <a:lnTo>
                      <a:pt x="406" y="1291"/>
                    </a:lnTo>
                    <a:lnTo>
                      <a:pt x="439" y="1213"/>
                    </a:lnTo>
                    <a:lnTo>
                      <a:pt x="454" y="1175"/>
                    </a:lnTo>
                    <a:lnTo>
                      <a:pt x="468" y="1135"/>
                    </a:lnTo>
                    <a:lnTo>
                      <a:pt x="481" y="1096"/>
                    </a:lnTo>
                    <a:lnTo>
                      <a:pt x="491" y="1056"/>
                    </a:lnTo>
                    <a:lnTo>
                      <a:pt x="491" y="1056"/>
                    </a:lnTo>
                    <a:lnTo>
                      <a:pt x="509" y="989"/>
                    </a:lnTo>
                    <a:lnTo>
                      <a:pt x="527" y="918"/>
                    </a:lnTo>
                    <a:lnTo>
                      <a:pt x="548" y="847"/>
                    </a:lnTo>
                    <a:lnTo>
                      <a:pt x="560" y="811"/>
                    </a:lnTo>
                    <a:lnTo>
                      <a:pt x="572" y="775"/>
                    </a:lnTo>
                    <a:lnTo>
                      <a:pt x="585" y="739"/>
                    </a:lnTo>
                    <a:lnTo>
                      <a:pt x="599" y="705"/>
                    </a:lnTo>
                    <a:lnTo>
                      <a:pt x="614" y="670"/>
                    </a:lnTo>
                    <a:lnTo>
                      <a:pt x="631" y="637"/>
                    </a:lnTo>
                    <a:lnTo>
                      <a:pt x="648" y="606"/>
                    </a:lnTo>
                    <a:lnTo>
                      <a:pt x="667" y="574"/>
                    </a:lnTo>
                    <a:lnTo>
                      <a:pt x="687" y="545"/>
                    </a:lnTo>
                    <a:lnTo>
                      <a:pt x="708" y="519"/>
                    </a:lnTo>
                    <a:lnTo>
                      <a:pt x="708" y="519"/>
                    </a:lnTo>
                    <a:lnTo>
                      <a:pt x="721" y="505"/>
                    </a:lnTo>
                    <a:lnTo>
                      <a:pt x="734" y="491"/>
                    </a:lnTo>
                    <a:lnTo>
                      <a:pt x="748" y="478"/>
                    </a:lnTo>
                    <a:lnTo>
                      <a:pt x="763" y="465"/>
                    </a:lnTo>
                    <a:lnTo>
                      <a:pt x="793" y="441"/>
                    </a:lnTo>
                    <a:lnTo>
                      <a:pt x="826" y="419"/>
                    </a:lnTo>
                    <a:lnTo>
                      <a:pt x="859" y="398"/>
                    </a:lnTo>
                    <a:lnTo>
                      <a:pt x="894" y="378"/>
                    </a:lnTo>
                    <a:lnTo>
                      <a:pt x="963" y="342"/>
                    </a:lnTo>
                    <a:lnTo>
                      <a:pt x="963" y="342"/>
                    </a:lnTo>
                    <a:lnTo>
                      <a:pt x="1022" y="312"/>
                    </a:lnTo>
                    <a:lnTo>
                      <a:pt x="1081" y="279"/>
                    </a:lnTo>
                    <a:lnTo>
                      <a:pt x="1197" y="215"/>
                    </a:lnTo>
                    <a:lnTo>
                      <a:pt x="1197" y="215"/>
                    </a:lnTo>
                    <a:lnTo>
                      <a:pt x="1261" y="180"/>
                    </a:lnTo>
                    <a:lnTo>
                      <a:pt x="1295" y="160"/>
                    </a:lnTo>
                    <a:lnTo>
                      <a:pt x="1329" y="140"/>
                    </a:lnTo>
                    <a:lnTo>
                      <a:pt x="1360" y="118"/>
                    </a:lnTo>
                    <a:lnTo>
                      <a:pt x="1391" y="96"/>
                    </a:lnTo>
                    <a:lnTo>
                      <a:pt x="1405" y="85"/>
                    </a:lnTo>
                    <a:lnTo>
                      <a:pt x="1418" y="72"/>
                    </a:lnTo>
                    <a:lnTo>
                      <a:pt x="1431" y="60"/>
                    </a:lnTo>
                    <a:lnTo>
                      <a:pt x="1443" y="47"/>
                    </a:lnTo>
                    <a:lnTo>
                      <a:pt x="1454" y="36"/>
                    </a:lnTo>
                    <a:lnTo>
                      <a:pt x="1454" y="36"/>
                    </a:lnTo>
                    <a:lnTo>
                      <a:pt x="1456" y="30"/>
                    </a:lnTo>
                    <a:lnTo>
                      <a:pt x="1460" y="25"/>
                    </a:lnTo>
                    <a:lnTo>
                      <a:pt x="1468" y="16"/>
                    </a:lnTo>
                    <a:lnTo>
                      <a:pt x="1479" y="7"/>
                    </a:lnTo>
                    <a:lnTo>
                      <a:pt x="1488" y="0"/>
                    </a:lnTo>
                    <a:lnTo>
                      <a:pt x="1488" y="0"/>
                    </a:lnTo>
                    <a:lnTo>
                      <a:pt x="1490" y="7"/>
                    </a:lnTo>
                    <a:lnTo>
                      <a:pt x="1493" y="15"/>
                    </a:lnTo>
                    <a:lnTo>
                      <a:pt x="1495" y="30"/>
                    </a:lnTo>
                    <a:lnTo>
                      <a:pt x="1497" y="45"/>
                    </a:lnTo>
                    <a:lnTo>
                      <a:pt x="1499" y="53"/>
                    </a:lnTo>
                    <a:lnTo>
                      <a:pt x="1502" y="60"/>
                    </a:lnTo>
                    <a:lnTo>
                      <a:pt x="1509" y="78"/>
                    </a:lnTo>
                    <a:lnTo>
                      <a:pt x="1509" y="78"/>
                    </a:lnTo>
                    <a:lnTo>
                      <a:pt x="1523" y="103"/>
                    </a:lnTo>
                    <a:lnTo>
                      <a:pt x="1539" y="130"/>
                    </a:lnTo>
                    <a:lnTo>
                      <a:pt x="1558" y="157"/>
                    </a:lnTo>
                    <a:lnTo>
                      <a:pt x="1577" y="182"/>
                    </a:lnTo>
                    <a:lnTo>
                      <a:pt x="1614" y="229"/>
                    </a:lnTo>
                    <a:lnTo>
                      <a:pt x="1645" y="264"/>
                    </a:lnTo>
                    <a:lnTo>
                      <a:pt x="1645" y="264"/>
                    </a:lnTo>
                    <a:lnTo>
                      <a:pt x="1683" y="313"/>
                    </a:lnTo>
                    <a:lnTo>
                      <a:pt x="1723" y="363"/>
                    </a:lnTo>
                    <a:lnTo>
                      <a:pt x="1806" y="462"/>
                    </a:lnTo>
                    <a:lnTo>
                      <a:pt x="1846" y="512"/>
                    </a:lnTo>
                    <a:lnTo>
                      <a:pt x="1884" y="563"/>
                    </a:lnTo>
                    <a:lnTo>
                      <a:pt x="1903" y="588"/>
                    </a:lnTo>
                    <a:lnTo>
                      <a:pt x="1920" y="615"/>
                    </a:lnTo>
                    <a:lnTo>
                      <a:pt x="1936" y="641"/>
                    </a:lnTo>
                    <a:lnTo>
                      <a:pt x="1951" y="668"/>
                    </a:lnTo>
                    <a:lnTo>
                      <a:pt x="1982" y="671"/>
                    </a:lnTo>
                    <a:lnTo>
                      <a:pt x="1982" y="671"/>
                    </a:lnTo>
                    <a:lnTo>
                      <a:pt x="1998" y="643"/>
                    </a:lnTo>
                    <a:lnTo>
                      <a:pt x="2014" y="616"/>
                    </a:lnTo>
                    <a:lnTo>
                      <a:pt x="2031" y="590"/>
                    </a:lnTo>
                    <a:lnTo>
                      <a:pt x="2050" y="563"/>
                    </a:lnTo>
                    <a:lnTo>
                      <a:pt x="2088" y="510"/>
                    </a:lnTo>
                    <a:lnTo>
                      <a:pt x="2129" y="460"/>
                    </a:lnTo>
                    <a:lnTo>
                      <a:pt x="2171" y="410"/>
                    </a:lnTo>
                    <a:lnTo>
                      <a:pt x="2213" y="360"/>
                    </a:lnTo>
                    <a:lnTo>
                      <a:pt x="2255" y="312"/>
                    </a:lnTo>
                    <a:lnTo>
                      <a:pt x="2295" y="261"/>
                    </a:lnTo>
                    <a:lnTo>
                      <a:pt x="2295" y="261"/>
                    </a:lnTo>
                    <a:lnTo>
                      <a:pt x="2317" y="236"/>
                    </a:lnTo>
                    <a:lnTo>
                      <a:pt x="2343" y="208"/>
                    </a:lnTo>
                    <a:lnTo>
                      <a:pt x="2370" y="178"/>
                    </a:lnTo>
                    <a:lnTo>
                      <a:pt x="2396" y="146"/>
                    </a:lnTo>
                    <a:lnTo>
                      <a:pt x="2409" y="129"/>
                    </a:lnTo>
                    <a:lnTo>
                      <a:pt x="2421" y="113"/>
                    </a:lnTo>
                    <a:lnTo>
                      <a:pt x="2431" y="95"/>
                    </a:lnTo>
                    <a:lnTo>
                      <a:pt x="2440" y="79"/>
                    </a:lnTo>
                    <a:lnTo>
                      <a:pt x="2449" y="61"/>
                    </a:lnTo>
                    <a:lnTo>
                      <a:pt x="2454" y="44"/>
                    </a:lnTo>
                    <a:lnTo>
                      <a:pt x="2458" y="26"/>
                    </a:lnTo>
                    <a:lnTo>
                      <a:pt x="2459" y="10"/>
                    </a:lnTo>
                    <a:lnTo>
                      <a:pt x="2474" y="19"/>
                    </a:lnTo>
                    <a:lnTo>
                      <a:pt x="2474" y="19"/>
                    </a:lnTo>
                    <a:lnTo>
                      <a:pt x="2537" y="47"/>
                    </a:lnTo>
                    <a:lnTo>
                      <a:pt x="2598" y="76"/>
                    </a:lnTo>
                    <a:lnTo>
                      <a:pt x="2723" y="137"/>
                    </a:lnTo>
                    <a:lnTo>
                      <a:pt x="2723" y="137"/>
                    </a:lnTo>
                    <a:lnTo>
                      <a:pt x="2741" y="146"/>
                    </a:lnTo>
                    <a:lnTo>
                      <a:pt x="2759" y="154"/>
                    </a:lnTo>
                    <a:lnTo>
                      <a:pt x="2777" y="161"/>
                    </a:lnTo>
                    <a:lnTo>
                      <a:pt x="2796" y="168"/>
                    </a:lnTo>
                    <a:lnTo>
                      <a:pt x="2833" y="179"/>
                    </a:lnTo>
                    <a:lnTo>
                      <a:pt x="2871" y="189"/>
                    </a:lnTo>
                    <a:lnTo>
                      <a:pt x="2871" y="189"/>
                    </a:lnTo>
                    <a:lnTo>
                      <a:pt x="2888" y="194"/>
                    </a:lnTo>
                    <a:lnTo>
                      <a:pt x="2903" y="200"/>
                    </a:lnTo>
                    <a:lnTo>
                      <a:pt x="2917" y="206"/>
                    </a:lnTo>
                    <a:lnTo>
                      <a:pt x="2929" y="213"/>
                    </a:lnTo>
                    <a:lnTo>
                      <a:pt x="2955" y="229"/>
                    </a:lnTo>
                    <a:lnTo>
                      <a:pt x="2968" y="237"/>
                    </a:lnTo>
                    <a:lnTo>
                      <a:pt x="2983" y="245"/>
                    </a:lnTo>
                    <a:lnTo>
                      <a:pt x="2983" y="245"/>
                    </a:lnTo>
                    <a:lnTo>
                      <a:pt x="3020" y="264"/>
                    </a:lnTo>
                    <a:lnTo>
                      <a:pt x="3057" y="282"/>
                    </a:lnTo>
                    <a:lnTo>
                      <a:pt x="3092" y="302"/>
                    </a:lnTo>
                    <a:lnTo>
                      <a:pt x="3127" y="322"/>
                    </a:lnTo>
                    <a:lnTo>
                      <a:pt x="3159" y="344"/>
                    </a:lnTo>
                    <a:lnTo>
                      <a:pt x="3176" y="357"/>
                    </a:lnTo>
                    <a:lnTo>
                      <a:pt x="3192" y="370"/>
                    </a:lnTo>
                    <a:lnTo>
                      <a:pt x="3207" y="382"/>
                    </a:lnTo>
                    <a:lnTo>
                      <a:pt x="3222" y="398"/>
                    </a:lnTo>
                    <a:lnTo>
                      <a:pt x="3237" y="413"/>
                    </a:lnTo>
                    <a:lnTo>
                      <a:pt x="3252" y="429"/>
                    </a:lnTo>
                    <a:lnTo>
                      <a:pt x="3252" y="429"/>
                    </a:lnTo>
                    <a:lnTo>
                      <a:pt x="3273" y="453"/>
                    </a:lnTo>
                    <a:lnTo>
                      <a:pt x="3292" y="478"/>
                    </a:lnTo>
                    <a:lnTo>
                      <a:pt x="3309" y="502"/>
                    </a:lnTo>
                    <a:lnTo>
                      <a:pt x="3324" y="528"/>
                    </a:lnTo>
                    <a:lnTo>
                      <a:pt x="3338" y="555"/>
                    </a:lnTo>
                    <a:lnTo>
                      <a:pt x="3352" y="580"/>
                    </a:lnTo>
                    <a:lnTo>
                      <a:pt x="3364" y="607"/>
                    </a:lnTo>
                    <a:lnTo>
                      <a:pt x="3374" y="635"/>
                    </a:lnTo>
                    <a:lnTo>
                      <a:pt x="3385" y="663"/>
                    </a:lnTo>
                    <a:lnTo>
                      <a:pt x="3393" y="691"/>
                    </a:lnTo>
                    <a:lnTo>
                      <a:pt x="3409" y="748"/>
                    </a:lnTo>
                    <a:lnTo>
                      <a:pt x="3424" y="806"/>
                    </a:lnTo>
                    <a:lnTo>
                      <a:pt x="3438" y="867"/>
                    </a:lnTo>
                    <a:lnTo>
                      <a:pt x="3438" y="867"/>
                    </a:lnTo>
                    <a:lnTo>
                      <a:pt x="3446" y="905"/>
                    </a:lnTo>
                    <a:lnTo>
                      <a:pt x="3454" y="943"/>
                    </a:lnTo>
                    <a:lnTo>
                      <a:pt x="3461" y="982"/>
                    </a:lnTo>
                    <a:lnTo>
                      <a:pt x="3467" y="1021"/>
                    </a:lnTo>
                    <a:lnTo>
                      <a:pt x="3478" y="1102"/>
                    </a:lnTo>
                    <a:lnTo>
                      <a:pt x="3485" y="1182"/>
                    </a:lnTo>
                    <a:lnTo>
                      <a:pt x="3491" y="1262"/>
                    </a:lnTo>
                    <a:lnTo>
                      <a:pt x="3494" y="1342"/>
                    </a:lnTo>
                    <a:lnTo>
                      <a:pt x="3496" y="1421"/>
                    </a:lnTo>
                    <a:lnTo>
                      <a:pt x="3497" y="1499"/>
                    </a:lnTo>
                    <a:lnTo>
                      <a:pt x="3497" y="1499"/>
                    </a:lnTo>
                    <a:lnTo>
                      <a:pt x="3497" y="1518"/>
                    </a:lnTo>
                    <a:lnTo>
                      <a:pt x="3500" y="1542"/>
                    </a:lnTo>
                    <a:lnTo>
                      <a:pt x="3504" y="1603"/>
                    </a:lnTo>
                    <a:lnTo>
                      <a:pt x="3510" y="1667"/>
                    </a:lnTo>
                    <a:lnTo>
                      <a:pt x="3511" y="1695"/>
                    </a:lnTo>
                    <a:lnTo>
                      <a:pt x="3513" y="1717"/>
                    </a:lnTo>
                    <a:lnTo>
                      <a:pt x="3513" y="1717"/>
                    </a:lnTo>
                    <a:lnTo>
                      <a:pt x="3522" y="1959"/>
                    </a:lnTo>
                    <a:lnTo>
                      <a:pt x="3522" y="1959"/>
                    </a:lnTo>
                    <a:lnTo>
                      <a:pt x="3524" y="2102"/>
                    </a:lnTo>
                    <a:lnTo>
                      <a:pt x="3524" y="2177"/>
                    </a:lnTo>
                    <a:lnTo>
                      <a:pt x="3523" y="2251"/>
                    </a:lnTo>
                    <a:lnTo>
                      <a:pt x="3522" y="2289"/>
                    </a:lnTo>
                    <a:lnTo>
                      <a:pt x="3520" y="2327"/>
                    </a:lnTo>
                    <a:lnTo>
                      <a:pt x="3516" y="2363"/>
                    </a:lnTo>
                    <a:lnTo>
                      <a:pt x="3511" y="2400"/>
                    </a:lnTo>
                    <a:lnTo>
                      <a:pt x="3507" y="2436"/>
                    </a:lnTo>
                    <a:lnTo>
                      <a:pt x="3501" y="2471"/>
                    </a:lnTo>
                    <a:lnTo>
                      <a:pt x="3493" y="2506"/>
                    </a:lnTo>
                    <a:lnTo>
                      <a:pt x="3485" y="2540"/>
                    </a:lnTo>
                    <a:lnTo>
                      <a:pt x="3485" y="2540"/>
                    </a:lnTo>
                    <a:lnTo>
                      <a:pt x="3454" y="2645"/>
                    </a:lnTo>
                    <a:lnTo>
                      <a:pt x="3427" y="2754"/>
                    </a:lnTo>
                    <a:lnTo>
                      <a:pt x="3401" y="2863"/>
                    </a:lnTo>
                    <a:lnTo>
                      <a:pt x="3388" y="2919"/>
                    </a:lnTo>
                    <a:lnTo>
                      <a:pt x="3378" y="2974"/>
                    </a:lnTo>
                    <a:lnTo>
                      <a:pt x="3367" y="3029"/>
                    </a:lnTo>
                    <a:lnTo>
                      <a:pt x="3357" y="3084"/>
                    </a:lnTo>
                    <a:lnTo>
                      <a:pt x="3349" y="3140"/>
                    </a:lnTo>
                    <a:lnTo>
                      <a:pt x="3342" y="3196"/>
                    </a:lnTo>
                    <a:lnTo>
                      <a:pt x="3335" y="3252"/>
                    </a:lnTo>
                    <a:lnTo>
                      <a:pt x="3330" y="3306"/>
                    </a:lnTo>
                    <a:lnTo>
                      <a:pt x="3326" y="3362"/>
                    </a:lnTo>
                    <a:lnTo>
                      <a:pt x="3323" y="3418"/>
                    </a:lnTo>
                    <a:lnTo>
                      <a:pt x="3323" y="3418"/>
                    </a:lnTo>
                    <a:lnTo>
                      <a:pt x="3321" y="3480"/>
                    </a:lnTo>
                    <a:lnTo>
                      <a:pt x="3315" y="3547"/>
                    </a:lnTo>
                    <a:lnTo>
                      <a:pt x="3312" y="3582"/>
                    </a:lnTo>
                    <a:lnTo>
                      <a:pt x="3307" y="3617"/>
                    </a:lnTo>
                    <a:lnTo>
                      <a:pt x="3301" y="3653"/>
                    </a:lnTo>
                    <a:lnTo>
                      <a:pt x="3295" y="3688"/>
                    </a:lnTo>
                    <a:lnTo>
                      <a:pt x="3288" y="3723"/>
                    </a:lnTo>
                    <a:lnTo>
                      <a:pt x="3280" y="3758"/>
                    </a:lnTo>
                    <a:lnTo>
                      <a:pt x="3271" y="3791"/>
                    </a:lnTo>
                    <a:lnTo>
                      <a:pt x="3262" y="3825"/>
                    </a:lnTo>
                    <a:lnTo>
                      <a:pt x="3250" y="3857"/>
                    </a:lnTo>
                    <a:lnTo>
                      <a:pt x="3237" y="3887"/>
                    </a:lnTo>
                    <a:lnTo>
                      <a:pt x="3224" y="3916"/>
                    </a:lnTo>
                    <a:lnTo>
                      <a:pt x="3209" y="3942"/>
                    </a:lnTo>
                    <a:lnTo>
                      <a:pt x="3209" y="3942"/>
                    </a:lnTo>
                    <a:lnTo>
                      <a:pt x="3197" y="3929"/>
                    </a:lnTo>
                    <a:lnTo>
                      <a:pt x="3184" y="3917"/>
                    </a:lnTo>
                    <a:lnTo>
                      <a:pt x="3170" y="3907"/>
                    </a:lnTo>
                    <a:lnTo>
                      <a:pt x="3156" y="3897"/>
                    </a:lnTo>
                    <a:lnTo>
                      <a:pt x="3141" y="3888"/>
                    </a:lnTo>
                    <a:lnTo>
                      <a:pt x="3126" y="3881"/>
                    </a:lnTo>
                    <a:lnTo>
                      <a:pt x="3109" y="3874"/>
                    </a:lnTo>
                    <a:lnTo>
                      <a:pt x="3092" y="3868"/>
                    </a:lnTo>
                    <a:lnTo>
                      <a:pt x="3075" y="3864"/>
                    </a:lnTo>
                    <a:lnTo>
                      <a:pt x="3057" y="3859"/>
                    </a:lnTo>
                    <a:lnTo>
                      <a:pt x="3020" y="3852"/>
                    </a:lnTo>
                    <a:lnTo>
                      <a:pt x="2983" y="3846"/>
                    </a:lnTo>
                    <a:lnTo>
                      <a:pt x="2945" y="3842"/>
                    </a:lnTo>
                    <a:lnTo>
                      <a:pt x="2866" y="3835"/>
                    </a:lnTo>
                    <a:lnTo>
                      <a:pt x="2827" y="3830"/>
                    </a:lnTo>
                    <a:lnTo>
                      <a:pt x="2789" y="3825"/>
                    </a:lnTo>
                    <a:lnTo>
                      <a:pt x="2752" y="3818"/>
                    </a:lnTo>
                    <a:lnTo>
                      <a:pt x="2734" y="3814"/>
                    </a:lnTo>
                    <a:lnTo>
                      <a:pt x="2717" y="3809"/>
                    </a:lnTo>
                    <a:lnTo>
                      <a:pt x="2699" y="3803"/>
                    </a:lnTo>
                    <a:lnTo>
                      <a:pt x="2683" y="3796"/>
                    </a:lnTo>
                    <a:lnTo>
                      <a:pt x="2667" y="3789"/>
                    </a:lnTo>
                    <a:lnTo>
                      <a:pt x="2651" y="3781"/>
                    </a:lnTo>
                    <a:lnTo>
                      <a:pt x="2641" y="3725"/>
                    </a:lnTo>
                    <a:lnTo>
                      <a:pt x="2641" y="3725"/>
                    </a:lnTo>
                    <a:lnTo>
                      <a:pt x="2646" y="3700"/>
                    </a:lnTo>
                    <a:lnTo>
                      <a:pt x="2649" y="3675"/>
                    </a:lnTo>
                    <a:lnTo>
                      <a:pt x="2654" y="3624"/>
                    </a:lnTo>
                    <a:lnTo>
                      <a:pt x="2658" y="3572"/>
                    </a:lnTo>
                    <a:lnTo>
                      <a:pt x="2660" y="3520"/>
                    </a:lnTo>
                    <a:lnTo>
                      <a:pt x="2660" y="3520"/>
                    </a:lnTo>
                    <a:lnTo>
                      <a:pt x="2662" y="3495"/>
                    </a:lnTo>
                    <a:lnTo>
                      <a:pt x="2666" y="3469"/>
                    </a:lnTo>
                    <a:lnTo>
                      <a:pt x="2674" y="3418"/>
                    </a:lnTo>
                    <a:lnTo>
                      <a:pt x="2684" y="3368"/>
                    </a:lnTo>
                    <a:lnTo>
                      <a:pt x="2696" y="3317"/>
                    </a:lnTo>
                    <a:lnTo>
                      <a:pt x="2722" y="3217"/>
                    </a:lnTo>
                    <a:lnTo>
                      <a:pt x="2734" y="3167"/>
                    </a:lnTo>
                    <a:lnTo>
                      <a:pt x="2744" y="3117"/>
                    </a:lnTo>
                    <a:lnTo>
                      <a:pt x="2744" y="3117"/>
                    </a:lnTo>
                    <a:lnTo>
                      <a:pt x="2751" y="3078"/>
                    </a:lnTo>
                    <a:lnTo>
                      <a:pt x="2759" y="3041"/>
                    </a:lnTo>
                    <a:lnTo>
                      <a:pt x="2768" y="3004"/>
                    </a:lnTo>
                    <a:lnTo>
                      <a:pt x="2777" y="2968"/>
                    </a:lnTo>
                    <a:lnTo>
                      <a:pt x="2789" y="2932"/>
                    </a:lnTo>
                    <a:lnTo>
                      <a:pt x="2799" y="2896"/>
                    </a:lnTo>
                    <a:lnTo>
                      <a:pt x="2825" y="2825"/>
                    </a:lnTo>
                    <a:lnTo>
                      <a:pt x="2852" y="2755"/>
                    </a:lnTo>
                    <a:lnTo>
                      <a:pt x="2879" y="2686"/>
                    </a:lnTo>
                    <a:lnTo>
                      <a:pt x="2940" y="2545"/>
                    </a:lnTo>
                    <a:lnTo>
                      <a:pt x="2940" y="2545"/>
                    </a:lnTo>
                    <a:lnTo>
                      <a:pt x="2962" y="2490"/>
                    </a:lnTo>
                    <a:lnTo>
                      <a:pt x="2982" y="2434"/>
                    </a:lnTo>
                    <a:lnTo>
                      <a:pt x="2991" y="2406"/>
                    </a:lnTo>
                    <a:lnTo>
                      <a:pt x="3000" y="2378"/>
                    </a:lnTo>
                    <a:lnTo>
                      <a:pt x="3008" y="2349"/>
                    </a:lnTo>
                    <a:lnTo>
                      <a:pt x="3015" y="2320"/>
                    </a:lnTo>
                    <a:lnTo>
                      <a:pt x="3020" y="2307"/>
                    </a:lnTo>
                    <a:lnTo>
                      <a:pt x="3020" y="2307"/>
                    </a:lnTo>
                    <a:lnTo>
                      <a:pt x="3008" y="2279"/>
                    </a:lnTo>
                    <a:lnTo>
                      <a:pt x="2998" y="2249"/>
                    </a:lnTo>
                    <a:lnTo>
                      <a:pt x="2990" y="2218"/>
                    </a:lnTo>
                    <a:lnTo>
                      <a:pt x="2982" y="2187"/>
                    </a:lnTo>
                    <a:lnTo>
                      <a:pt x="2968" y="2123"/>
                    </a:lnTo>
                    <a:lnTo>
                      <a:pt x="2962" y="2093"/>
                    </a:lnTo>
                    <a:lnTo>
                      <a:pt x="2955" y="2065"/>
                    </a:lnTo>
                    <a:lnTo>
                      <a:pt x="2955" y="2065"/>
                    </a:lnTo>
                    <a:lnTo>
                      <a:pt x="2931" y="1978"/>
                    </a:lnTo>
                    <a:lnTo>
                      <a:pt x="2919" y="1933"/>
                    </a:lnTo>
                    <a:lnTo>
                      <a:pt x="2909" y="1889"/>
                    </a:lnTo>
                    <a:lnTo>
                      <a:pt x="2898" y="1844"/>
                    </a:lnTo>
                    <a:lnTo>
                      <a:pt x="2889" y="1800"/>
                    </a:lnTo>
                    <a:lnTo>
                      <a:pt x="2882" y="1755"/>
                    </a:lnTo>
                    <a:lnTo>
                      <a:pt x="2877" y="1711"/>
                    </a:lnTo>
                    <a:lnTo>
                      <a:pt x="2866" y="1670"/>
                    </a:lnTo>
                    <a:lnTo>
                      <a:pt x="2866" y="1670"/>
                    </a:lnTo>
                    <a:lnTo>
                      <a:pt x="2854" y="1672"/>
                    </a:lnTo>
                    <a:lnTo>
                      <a:pt x="2843" y="1675"/>
                    </a:lnTo>
                    <a:lnTo>
                      <a:pt x="2832" y="1679"/>
                    </a:lnTo>
                    <a:lnTo>
                      <a:pt x="2821" y="1682"/>
                    </a:lnTo>
                    <a:lnTo>
                      <a:pt x="2799" y="1693"/>
                    </a:lnTo>
                    <a:lnTo>
                      <a:pt x="2777" y="1705"/>
                    </a:lnTo>
                    <a:lnTo>
                      <a:pt x="2734" y="1730"/>
                    </a:lnTo>
                    <a:lnTo>
                      <a:pt x="2712" y="1741"/>
                    </a:lnTo>
                    <a:lnTo>
                      <a:pt x="2691" y="1751"/>
                    </a:lnTo>
                    <a:lnTo>
                      <a:pt x="2691" y="1751"/>
                    </a:lnTo>
                    <a:lnTo>
                      <a:pt x="2603" y="1781"/>
                    </a:lnTo>
                    <a:lnTo>
                      <a:pt x="2560" y="1795"/>
                    </a:lnTo>
                    <a:lnTo>
                      <a:pt x="2517" y="1809"/>
                    </a:lnTo>
                    <a:lnTo>
                      <a:pt x="2474" y="1819"/>
                    </a:lnTo>
                    <a:lnTo>
                      <a:pt x="2430" y="1829"/>
                    </a:lnTo>
                    <a:lnTo>
                      <a:pt x="2408" y="1832"/>
                    </a:lnTo>
                    <a:lnTo>
                      <a:pt x="2385" y="1835"/>
                    </a:lnTo>
                    <a:lnTo>
                      <a:pt x="2361" y="1837"/>
                    </a:lnTo>
                    <a:lnTo>
                      <a:pt x="2338" y="1838"/>
                    </a:lnTo>
                    <a:lnTo>
                      <a:pt x="2338" y="1838"/>
                    </a:lnTo>
                    <a:lnTo>
                      <a:pt x="2303" y="1839"/>
                    </a:lnTo>
                    <a:lnTo>
                      <a:pt x="2268" y="1841"/>
                    </a:lnTo>
                    <a:lnTo>
                      <a:pt x="2200" y="1848"/>
                    </a:lnTo>
                    <a:lnTo>
                      <a:pt x="2063" y="1864"/>
                    </a:lnTo>
                    <a:lnTo>
                      <a:pt x="1994" y="1871"/>
                    </a:lnTo>
                    <a:lnTo>
                      <a:pt x="1925" y="1875"/>
                    </a:lnTo>
                    <a:lnTo>
                      <a:pt x="1891" y="1876"/>
                    </a:lnTo>
                    <a:lnTo>
                      <a:pt x="1856" y="1878"/>
                    </a:lnTo>
                    <a:lnTo>
                      <a:pt x="1821" y="1876"/>
                    </a:lnTo>
                    <a:lnTo>
                      <a:pt x="1786" y="1875"/>
                    </a:lnTo>
                    <a:lnTo>
                      <a:pt x="1786" y="1875"/>
                    </a:lnTo>
                    <a:lnTo>
                      <a:pt x="1752" y="1874"/>
                    </a:lnTo>
                    <a:lnTo>
                      <a:pt x="1735" y="1873"/>
                    </a:lnTo>
                    <a:lnTo>
                      <a:pt x="1719" y="1872"/>
                    </a:lnTo>
                    <a:lnTo>
                      <a:pt x="1712" y="1869"/>
                    </a:lnTo>
                    <a:lnTo>
                      <a:pt x="1705" y="1867"/>
                    </a:lnTo>
                    <a:lnTo>
                      <a:pt x="1698" y="1864"/>
                    </a:lnTo>
                    <a:lnTo>
                      <a:pt x="1692" y="1860"/>
                    </a:lnTo>
                    <a:lnTo>
                      <a:pt x="1688" y="1855"/>
                    </a:lnTo>
                    <a:lnTo>
                      <a:pt x="1683" y="1850"/>
                    </a:lnTo>
                    <a:lnTo>
                      <a:pt x="1678" y="1843"/>
                    </a:lnTo>
                    <a:lnTo>
                      <a:pt x="1675" y="1835"/>
                    </a:lnTo>
                    <a:lnTo>
                      <a:pt x="1675" y="1835"/>
                    </a:lnTo>
                    <a:lnTo>
                      <a:pt x="1673" y="1828"/>
                    </a:lnTo>
                    <a:lnTo>
                      <a:pt x="1670" y="1818"/>
                    </a:lnTo>
                    <a:lnTo>
                      <a:pt x="1669" y="1800"/>
                    </a:lnTo>
                    <a:lnTo>
                      <a:pt x="1669" y="1779"/>
                    </a:lnTo>
                    <a:lnTo>
                      <a:pt x="1670" y="1757"/>
                    </a:lnTo>
                    <a:lnTo>
                      <a:pt x="1647" y="1764"/>
                    </a:lnTo>
                    <a:lnTo>
                      <a:pt x="1647" y="1764"/>
                    </a:lnTo>
                    <a:lnTo>
                      <a:pt x="1618" y="1776"/>
                    </a:lnTo>
                    <a:lnTo>
                      <a:pt x="1589" y="1788"/>
                    </a:lnTo>
                    <a:lnTo>
                      <a:pt x="1575" y="1793"/>
                    </a:lnTo>
                    <a:lnTo>
                      <a:pt x="1560" y="1796"/>
                    </a:lnTo>
                    <a:lnTo>
                      <a:pt x="1546" y="1800"/>
                    </a:lnTo>
                    <a:lnTo>
                      <a:pt x="1531" y="1802"/>
                    </a:lnTo>
                    <a:lnTo>
                      <a:pt x="1517" y="1803"/>
                    </a:lnTo>
                    <a:lnTo>
                      <a:pt x="1502" y="1803"/>
                    </a:lnTo>
                    <a:lnTo>
                      <a:pt x="1488" y="1802"/>
                    </a:lnTo>
                    <a:lnTo>
                      <a:pt x="1473" y="1798"/>
                    </a:lnTo>
                    <a:lnTo>
                      <a:pt x="1459" y="1795"/>
                    </a:lnTo>
                    <a:lnTo>
                      <a:pt x="1444" y="1789"/>
                    </a:lnTo>
                    <a:lnTo>
                      <a:pt x="1430" y="1782"/>
                    </a:lnTo>
                    <a:lnTo>
                      <a:pt x="1415" y="1773"/>
                    </a:lnTo>
                    <a:lnTo>
                      <a:pt x="1387" y="1767"/>
                    </a:lnTo>
                    <a:lnTo>
                      <a:pt x="1387" y="1767"/>
                    </a:lnTo>
                    <a:lnTo>
                      <a:pt x="1377" y="1758"/>
                    </a:lnTo>
                    <a:lnTo>
                      <a:pt x="1366" y="1751"/>
                    </a:lnTo>
                    <a:lnTo>
                      <a:pt x="1354" y="1745"/>
                    </a:lnTo>
                    <a:lnTo>
                      <a:pt x="1340" y="1740"/>
                    </a:lnTo>
                    <a:lnTo>
                      <a:pt x="1312" y="1733"/>
                    </a:lnTo>
                    <a:lnTo>
                      <a:pt x="1287" y="1726"/>
                    </a:lnTo>
                    <a:lnTo>
                      <a:pt x="1287" y="1726"/>
                    </a:lnTo>
                    <a:lnTo>
                      <a:pt x="1268" y="1720"/>
                    </a:lnTo>
                    <a:lnTo>
                      <a:pt x="1250" y="1712"/>
                    </a:lnTo>
                    <a:lnTo>
                      <a:pt x="1231" y="1704"/>
                    </a:lnTo>
                    <a:lnTo>
                      <a:pt x="1214" y="1695"/>
                    </a:lnTo>
                    <a:lnTo>
                      <a:pt x="1214" y="1695"/>
                    </a:lnTo>
                    <a:lnTo>
                      <a:pt x="1200" y="1688"/>
                    </a:lnTo>
                    <a:lnTo>
                      <a:pt x="1186" y="1680"/>
                    </a:lnTo>
                    <a:lnTo>
                      <a:pt x="1158" y="1662"/>
                    </a:lnTo>
                    <a:lnTo>
                      <a:pt x="1129" y="1645"/>
                    </a:lnTo>
                    <a:lnTo>
                      <a:pt x="1115" y="1638"/>
                    </a:lnTo>
                    <a:lnTo>
                      <a:pt x="1101" y="1632"/>
                    </a:lnTo>
                    <a:lnTo>
                      <a:pt x="1077" y="1630"/>
                    </a:lnTo>
                    <a:lnTo>
                      <a:pt x="1077" y="1630"/>
                    </a:lnTo>
                    <a:lnTo>
                      <a:pt x="1052" y="1610"/>
                    </a:lnTo>
                    <a:lnTo>
                      <a:pt x="1028" y="1591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39" name="Freeform 84">
                <a:extLst>
                  <a:ext uri="{FF2B5EF4-FFF2-40B4-BE49-F238E27FC236}">
                    <a16:creationId xmlns:a16="http://schemas.microsoft.com/office/drawing/2014/main" id="{37850844-EFF1-043B-F996-84E011F1DC8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74" y="2531"/>
                <a:ext cx="320" cy="1404"/>
              </a:xfrm>
              <a:custGeom>
                <a:avLst/>
                <a:gdLst>
                  <a:gd name="T0" fmla="*/ 292 w 960"/>
                  <a:gd name="T1" fmla="*/ 351 h 4211"/>
                  <a:gd name="T2" fmla="*/ 317 w 960"/>
                  <a:gd name="T3" fmla="*/ 262 h 4211"/>
                  <a:gd name="T4" fmla="*/ 350 w 960"/>
                  <a:gd name="T5" fmla="*/ 266 h 4211"/>
                  <a:gd name="T6" fmla="*/ 399 w 960"/>
                  <a:gd name="T7" fmla="*/ 285 h 4211"/>
                  <a:gd name="T8" fmla="*/ 455 w 960"/>
                  <a:gd name="T9" fmla="*/ 283 h 4211"/>
                  <a:gd name="T10" fmla="*/ 518 w 960"/>
                  <a:gd name="T11" fmla="*/ 250 h 4211"/>
                  <a:gd name="T12" fmla="*/ 578 w 960"/>
                  <a:gd name="T13" fmla="*/ 218 h 4211"/>
                  <a:gd name="T14" fmla="*/ 670 w 960"/>
                  <a:gd name="T15" fmla="*/ 219 h 4211"/>
                  <a:gd name="T16" fmla="*/ 827 w 960"/>
                  <a:gd name="T17" fmla="*/ 239 h 4211"/>
                  <a:gd name="T18" fmla="*/ 923 w 960"/>
                  <a:gd name="T19" fmla="*/ 249 h 4211"/>
                  <a:gd name="T20" fmla="*/ 957 w 960"/>
                  <a:gd name="T21" fmla="*/ 233 h 4211"/>
                  <a:gd name="T22" fmla="*/ 960 w 960"/>
                  <a:gd name="T23" fmla="*/ 207 h 4211"/>
                  <a:gd name="T24" fmla="*/ 955 w 960"/>
                  <a:gd name="T25" fmla="*/ 127 h 4211"/>
                  <a:gd name="T26" fmla="*/ 934 w 960"/>
                  <a:gd name="T27" fmla="*/ 55 h 4211"/>
                  <a:gd name="T28" fmla="*/ 892 w 960"/>
                  <a:gd name="T29" fmla="*/ 14 h 4211"/>
                  <a:gd name="T30" fmla="*/ 838 w 960"/>
                  <a:gd name="T31" fmla="*/ 1 h 4211"/>
                  <a:gd name="T32" fmla="*/ 673 w 960"/>
                  <a:gd name="T33" fmla="*/ 14 h 4211"/>
                  <a:gd name="T34" fmla="*/ 578 w 960"/>
                  <a:gd name="T35" fmla="*/ 42 h 4211"/>
                  <a:gd name="T36" fmla="*/ 527 w 960"/>
                  <a:gd name="T37" fmla="*/ 71 h 4211"/>
                  <a:gd name="T38" fmla="*/ 488 w 960"/>
                  <a:gd name="T39" fmla="*/ 85 h 4211"/>
                  <a:gd name="T40" fmla="*/ 427 w 960"/>
                  <a:gd name="T41" fmla="*/ 88 h 4211"/>
                  <a:gd name="T42" fmla="*/ 364 w 960"/>
                  <a:gd name="T43" fmla="*/ 106 h 4211"/>
                  <a:gd name="T44" fmla="*/ 327 w 960"/>
                  <a:gd name="T45" fmla="*/ 132 h 4211"/>
                  <a:gd name="T46" fmla="*/ 281 w 960"/>
                  <a:gd name="T47" fmla="*/ 164 h 4211"/>
                  <a:gd name="T48" fmla="*/ 220 w 960"/>
                  <a:gd name="T49" fmla="*/ 202 h 4211"/>
                  <a:gd name="T50" fmla="*/ 114 w 960"/>
                  <a:gd name="T51" fmla="*/ 335 h 4211"/>
                  <a:gd name="T52" fmla="*/ 75 w 960"/>
                  <a:gd name="T53" fmla="*/ 396 h 4211"/>
                  <a:gd name="T54" fmla="*/ 33 w 960"/>
                  <a:gd name="T55" fmla="*/ 526 h 4211"/>
                  <a:gd name="T56" fmla="*/ 8 w 960"/>
                  <a:gd name="T57" fmla="*/ 720 h 4211"/>
                  <a:gd name="T58" fmla="*/ 0 w 960"/>
                  <a:gd name="T59" fmla="*/ 1026 h 4211"/>
                  <a:gd name="T60" fmla="*/ 14 w 960"/>
                  <a:gd name="T61" fmla="*/ 1518 h 4211"/>
                  <a:gd name="T62" fmla="*/ 22 w 960"/>
                  <a:gd name="T63" fmla="*/ 1782 h 4211"/>
                  <a:gd name="T64" fmla="*/ 78 w 960"/>
                  <a:gd name="T65" fmla="*/ 2432 h 4211"/>
                  <a:gd name="T66" fmla="*/ 89 w 960"/>
                  <a:gd name="T67" fmla="*/ 2709 h 4211"/>
                  <a:gd name="T68" fmla="*/ 91 w 960"/>
                  <a:gd name="T69" fmla="*/ 3226 h 4211"/>
                  <a:gd name="T70" fmla="*/ 115 w 960"/>
                  <a:gd name="T71" fmla="*/ 3501 h 4211"/>
                  <a:gd name="T72" fmla="*/ 124 w 960"/>
                  <a:gd name="T73" fmla="*/ 3737 h 4211"/>
                  <a:gd name="T74" fmla="*/ 111 w 960"/>
                  <a:gd name="T75" fmla="*/ 3885 h 4211"/>
                  <a:gd name="T76" fmla="*/ 124 w 960"/>
                  <a:gd name="T77" fmla="*/ 4050 h 4211"/>
                  <a:gd name="T78" fmla="*/ 163 w 960"/>
                  <a:gd name="T79" fmla="*/ 4134 h 4211"/>
                  <a:gd name="T80" fmla="*/ 215 w 960"/>
                  <a:gd name="T81" fmla="*/ 4180 h 4211"/>
                  <a:gd name="T82" fmla="*/ 270 w 960"/>
                  <a:gd name="T83" fmla="*/ 4207 h 4211"/>
                  <a:gd name="T84" fmla="*/ 335 w 960"/>
                  <a:gd name="T85" fmla="*/ 4208 h 4211"/>
                  <a:gd name="T86" fmla="*/ 424 w 960"/>
                  <a:gd name="T87" fmla="*/ 4180 h 4211"/>
                  <a:gd name="T88" fmla="*/ 452 w 960"/>
                  <a:gd name="T89" fmla="*/ 4052 h 4211"/>
                  <a:gd name="T90" fmla="*/ 462 w 960"/>
                  <a:gd name="T91" fmla="*/ 3816 h 4211"/>
                  <a:gd name="T92" fmla="*/ 435 w 960"/>
                  <a:gd name="T93" fmla="*/ 3447 h 4211"/>
                  <a:gd name="T94" fmla="*/ 337 w 960"/>
                  <a:gd name="T95" fmla="*/ 2478 h 4211"/>
                  <a:gd name="T96" fmla="*/ 303 w 960"/>
                  <a:gd name="T97" fmla="*/ 1938 h 4211"/>
                  <a:gd name="T98" fmla="*/ 290 w 960"/>
                  <a:gd name="T99" fmla="*/ 1559 h 4211"/>
                  <a:gd name="T100" fmla="*/ 258 w 960"/>
                  <a:gd name="T101" fmla="*/ 1134 h 4211"/>
                  <a:gd name="T102" fmla="*/ 254 w 960"/>
                  <a:gd name="T103" fmla="*/ 891 h 4211"/>
                  <a:gd name="T104" fmla="*/ 231 w 960"/>
                  <a:gd name="T105" fmla="*/ 633 h 4211"/>
                  <a:gd name="T106" fmla="*/ 222 w 960"/>
                  <a:gd name="T107" fmla="*/ 519 h 4211"/>
                  <a:gd name="T108" fmla="*/ 234 w 960"/>
                  <a:gd name="T109" fmla="*/ 453 h 42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960" h="4211">
                    <a:moveTo>
                      <a:pt x="274" y="387"/>
                    </a:moveTo>
                    <a:lnTo>
                      <a:pt x="274" y="387"/>
                    </a:lnTo>
                    <a:lnTo>
                      <a:pt x="280" y="377"/>
                    </a:lnTo>
                    <a:lnTo>
                      <a:pt x="287" y="364"/>
                    </a:lnTo>
                    <a:lnTo>
                      <a:pt x="292" y="351"/>
                    </a:lnTo>
                    <a:lnTo>
                      <a:pt x="297" y="337"/>
                    </a:lnTo>
                    <a:lnTo>
                      <a:pt x="306" y="310"/>
                    </a:lnTo>
                    <a:lnTo>
                      <a:pt x="313" y="283"/>
                    </a:lnTo>
                    <a:lnTo>
                      <a:pt x="317" y="262"/>
                    </a:lnTo>
                    <a:lnTo>
                      <a:pt x="317" y="262"/>
                    </a:lnTo>
                    <a:lnTo>
                      <a:pt x="320" y="261"/>
                    </a:lnTo>
                    <a:lnTo>
                      <a:pt x="324" y="259"/>
                    </a:lnTo>
                    <a:lnTo>
                      <a:pt x="332" y="259"/>
                    </a:lnTo>
                    <a:lnTo>
                      <a:pt x="341" y="262"/>
                    </a:lnTo>
                    <a:lnTo>
                      <a:pt x="350" y="266"/>
                    </a:lnTo>
                    <a:lnTo>
                      <a:pt x="368" y="276"/>
                    </a:lnTo>
                    <a:lnTo>
                      <a:pt x="376" y="279"/>
                    </a:lnTo>
                    <a:lnTo>
                      <a:pt x="383" y="283"/>
                    </a:lnTo>
                    <a:lnTo>
                      <a:pt x="383" y="283"/>
                    </a:lnTo>
                    <a:lnTo>
                      <a:pt x="399" y="285"/>
                    </a:lnTo>
                    <a:lnTo>
                      <a:pt x="414" y="286"/>
                    </a:lnTo>
                    <a:lnTo>
                      <a:pt x="429" y="285"/>
                    </a:lnTo>
                    <a:lnTo>
                      <a:pt x="443" y="284"/>
                    </a:lnTo>
                    <a:lnTo>
                      <a:pt x="443" y="284"/>
                    </a:lnTo>
                    <a:lnTo>
                      <a:pt x="455" y="283"/>
                    </a:lnTo>
                    <a:lnTo>
                      <a:pt x="464" y="279"/>
                    </a:lnTo>
                    <a:lnTo>
                      <a:pt x="475" y="276"/>
                    </a:lnTo>
                    <a:lnTo>
                      <a:pt x="484" y="271"/>
                    </a:lnTo>
                    <a:lnTo>
                      <a:pt x="502" y="262"/>
                    </a:lnTo>
                    <a:lnTo>
                      <a:pt x="518" y="250"/>
                    </a:lnTo>
                    <a:lnTo>
                      <a:pt x="534" y="239"/>
                    </a:lnTo>
                    <a:lnTo>
                      <a:pt x="550" y="228"/>
                    </a:lnTo>
                    <a:lnTo>
                      <a:pt x="560" y="223"/>
                    </a:lnTo>
                    <a:lnTo>
                      <a:pt x="569" y="220"/>
                    </a:lnTo>
                    <a:lnTo>
                      <a:pt x="578" y="218"/>
                    </a:lnTo>
                    <a:lnTo>
                      <a:pt x="587" y="215"/>
                    </a:lnTo>
                    <a:lnTo>
                      <a:pt x="615" y="216"/>
                    </a:lnTo>
                    <a:lnTo>
                      <a:pt x="615" y="216"/>
                    </a:lnTo>
                    <a:lnTo>
                      <a:pt x="643" y="218"/>
                    </a:lnTo>
                    <a:lnTo>
                      <a:pt x="670" y="219"/>
                    </a:lnTo>
                    <a:lnTo>
                      <a:pt x="695" y="220"/>
                    </a:lnTo>
                    <a:lnTo>
                      <a:pt x="721" y="223"/>
                    </a:lnTo>
                    <a:lnTo>
                      <a:pt x="772" y="230"/>
                    </a:lnTo>
                    <a:lnTo>
                      <a:pt x="827" y="239"/>
                    </a:lnTo>
                    <a:lnTo>
                      <a:pt x="827" y="239"/>
                    </a:lnTo>
                    <a:lnTo>
                      <a:pt x="857" y="244"/>
                    </a:lnTo>
                    <a:lnTo>
                      <a:pt x="876" y="248"/>
                    </a:lnTo>
                    <a:lnTo>
                      <a:pt x="895" y="249"/>
                    </a:lnTo>
                    <a:lnTo>
                      <a:pt x="914" y="250"/>
                    </a:lnTo>
                    <a:lnTo>
                      <a:pt x="923" y="249"/>
                    </a:lnTo>
                    <a:lnTo>
                      <a:pt x="931" y="248"/>
                    </a:lnTo>
                    <a:lnTo>
                      <a:pt x="939" y="246"/>
                    </a:lnTo>
                    <a:lnTo>
                      <a:pt x="946" y="242"/>
                    </a:lnTo>
                    <a:lnTo>
                      <a:pt x="952" y="237"/>
                    </a:lnTo>
                    <a:lnTo>
                      <a:pt x="957" y="233"/>
                    </a:lnTo>
                    <a:lnTo>
                      <a:pt x="957" y="233"/>
                    </a:lnTo>
                    <a:lnTo>
                      <a:pt x="958" y="230"/>
                    </a:lnTo>
                    <a:lnTo>
                      <a:pt x="959" y="227"/>
                    </a:lnTo>
                    <a:lnTo>
                      <a:pt x="960" y="218"/>
                    </a:lnTo>
                    <a:lnTo>
                      <a:pt x="960" y="207"/>
                    </a:lnTo>
                    <a:lnTo>
                      <a:pt x="960" y="194"/>
                    </a:lnTo>
                    <a:lnTo>
                      <a:pt x="958" y="171"/>
                    </a:lnTo>
                    <a:lnTo>
                      <a:pt x="957" y="155"/>
                    </a:lnTo>
                    <a:lnTo>
                      <a:pt x="957" y="155"/>
                    </a:lnTo>
                    <a:lnTo>
                      <a:pt x="955" y="127"/>
                    </a:lnTo>
                    <a:lnTo>
                      <a:pt x="950" y="101"/>
                    </a:lnTo>
                    <a:lnTo>
                      <a:pt x="948" y="88"/>
                    </a:lnTo>
                    <a:lnTo>
                      <a:pt x="944" y="77"/>
                    </a:lnTo>
                    <a:lnTo>
                      <a:pt x="939" y="65"/>
                    </a:lnTo>
                    <a:lnTo>
                      <a:pt x="934" y="55"/>
                    </a:lnTo>
                    <a:lnTo>
                      <a:pt x="928" y="44"/>
                    </a:lnTo>
                    <a:lnTo>
                      <a:pt x="921" y="35"/>
                    </a:lnTo>
                    <a:lnTo>
                      <a:pt x="912" y="27"/>
                    </a:lnTo>
                    <a:lnTo>
                      <a:pt x="902" y="20"/>
                    </a:lnTo>
                    <a:lnTo>
                      <a:pt x="892" y="14"/>
                    </a:lnTo>
                    <a:lnTo>
                      <a:pt x="879" y="9"/>
                    </a:lnTo>
                    <a:lnTo>
                      <a:pt x="866" y="5"/>
                    </a:lnTo>
                    <a:lnTo>
                      <a:pt x="851" y="2"/>
                    </a:lnTo>
                    <a:lnTo>
                      <a:pt x="851" y="2"/>
                    </a:lnTo>
                    <a:lnTo>
                      <a:pt x="838" y="1"/>
                    </a:lnTo>
                    <a:lnTo>
                      <a:pt x="822" y="0"/>
                    </a:lnTo>
                    <a:lnTo>
                      <a:pt x="785" y="1"/>
                    </a:lnTo>
                    <a:lnTo>
                      <a:pt x="741" y="4"/>
                    </a:lnTo>
                    <a:lnTo>
                      <a:pt x="695" y="9"/>
                    </a:lnTo>
                    <a:lnTo>
                      <a:pt x="673" y="14"/>
                    </a:lnTo>
                    <a:lnTo>
                      <a:pt x="651" y="17"/>
                    </a:lnTo>
                    <a:lnTo>
                      <a:pt x="630" y="23"/>
                    </a:lnTo>
                    <a:lnTo>
                      <a:pt x="611" y="29"/>
                    </a:lnTo>
                    <a:lnTo>
                      <a:pt x="593" y="35"/>
                    </a:lnTo>
                    <a:lnTo>
                      <a:pt x="578" y="42"/>
                    </a:lnTo>
                    <a:lnTo>
                      <a:pt x="567" y="50"/>
                    </a:lnTo>
                    <a:lnTo>
                      <a:pt x="557" y="58"/>
                    </a:lnTo>
                    <a:lnTo>
                      <a:pt x="540" y="65"/>
                    </a:lnTo>
                    <a:lnTo>
                      <a:pt x="540" y="65"/>
                    </a:lnTo>
                    <a:lnTo>
                      <a:pt x="527" y="71"/>
                    </a:lnTo>
                    <a:lnTo>
                      <a:pt x="514" y="77"/>
                    </a:lnTo>
                    <a:lnTo>
                      <a:pt x="502" y="81"/>
                    </a:lnTo>
                    <a:lnTo>
                      <a:pt x="495" y="84"/>
                    </a:lnTo>
                    <a:lnTo>
                      <a:pt x="488" y="85"/>
                    </a:lnTo>
                    <a:lnTo>
                      <a:pt x="488" y="85"/>
                    </a:lnTo>
                    <a:lnTo>
                      <a:pt x="472" y="86"/>
                    </a:lnTo>
                    <a:lnTo>
                      <a:pt x="457" y="86"/>
                    </a:lnTo>
                    <a:lnTo>
                      <a:pt x="442" y="86"/>
                    </a:lnTo>
                    <a:lnTo>
                      <a:pt x="434" y="87"/>
                    </a:lnTo>
                    <a:lnTo>
                      <a:pt x="427" y="88"/>
                    </a:lnTo>
                    <a:lnTo>
                      <a:pt x="427" y="88"/>
                    </a:lnTo>
                    <a:lnTo>
                      <a:pt x="409" y="92"/>
                    </a:lnTo>
                    <a:lnTo>
                      <a:pt x="391" y="95"/>
                    </a:lnTo>
                    <a:lnTo>
                      <a:pt x="374" y="102"/>
                    </a:lnTo>
                    <a:lnTo>
                      <a:pt x="364" y="106"/>
                    </a:lnTo>
                    <a:lnTo>
                      <a:pt x="357" y="111"/>
                    </a:lnTo>
                    <a:lnTo>
                      <a:pt x="357" y="111"/>
                    </a:lnTo>
                    <a:lnTo>
                      <a:pt x="349" y="115"/>
                    </a:lnTo>
                    <a:lnTo>
                      <a:pt x="341" y="120"/>
                    </a:lnTo>
                    <a:lnTo>
                      <a:pt x="327" y="132"/>
                    </a:lnTo>
                    <a:lnTo>
                      <a:pt x="313" y="143"/>
                    </a:lnTo>
                    <a:lnTo>
                      <a:pt x="305" y="148"/>
                    </a:lnTo>
                    <a:lnTo>
                      <a:pt x="297" y="152"/>
                    </a:lnTo>
                    <a:lnTo>
                      <a:pt x="281" y="164"/>
                    </a:lnTo>
                    <a:lnTo>
                      <a:pt x="281" y="164"/>
                    </a:lnTo>
                    <a:lnTo>
                      <a:pt x="268" y="169"/>
                    </a:lnTo>
                    <a:lnTo>
                      <a:pt x="256" y="176"/>
                    </a:lnTo>
                    <a:lnTo>
                      <a:pt x="244" y="183"/>
                    </a:lnTo>
                    <a:lnTo>
                      <a:pt x="232" y="192"/>
                    </a:lnTo>
                    <a:lnTo>
                      <a:pt x="220" y="202"/>
                    </a:lnTo>
                    <a:lnTo>
                      <a:pt x="209" y="213"/>
                    </a:lnTo>
                    <a:lnTo>
                      <a:pt x="187" y="236"/>
                    </a:lnTo>
                    <a:lnTo>
                      <a:pt x="166" y="262"/>
                    </a:lnTo>
                    <a:lnTo>
                      <a:pt x="147" y="287"/>
                    </a:lnTo>
                    <a:lnTo>
                      <a:pt x="114" y="335"/>
                    </a:lnTo>
                    <a:lnTo>
                      <a:pt x="114" y="335"/>
                    </a:lnTo>
                    <a:lnTo>
                      <a:pt x="103" y="350"/>
                    </a:lnTo>
                    <a:lnTo>
                      <a:pt x="93" y="365"/>
                    </a:lnTo>
                    <a:lnTo>
                      <a:pt x="83" y="380"/>
                    </a:lnTo>
                    <a:lnTo>
                      <a:pt x="75" y="396"/>
                    </a:lnTo>
                    <a:lnTo>
                      <a:pt x="68" y="411"/>
                    </a:lnTo>
                    <a:lnTo>
                      <a:pt x="61" y="427"/>
                    </a:lnTo>
                    <a:lnTo>
                      <a:pt x="50" y="458"/>
                    </a:lnTo>
                    <a:lnTo>
                      <a:pt x="40" y="491"/>
                    </a:lnTo>
                    <a:lnTo>
                      <a:pt x="33" y="526"/>
                    </a:lnTo>
                    <a:lnTo>
                      <a:pt x="26" y="561"/>
                    </a:lnTo>
                    <a:lnTo>
                      <a:pt x="21" y="598"/>
                    </a:lnTo>
                    <a:lnTo>
                      <a:pt x="21" y="598"/>
                    </a:lnTo>
                    <a:lnTo>
                      <a:pt x="14" y="660"/>
                    </a:lnTo>
                    <a:lnTo>
                      <a:pt x="8" y="720"/>
                    </a:lnTo>
                    <a:lnTo>
                      <a:pt x="4" y="781"/>
                    </a:lnTo>
                    <a:lnTo>
                      <a:pt x="1" y="842"/>
                    </a:lnTo>
                    <a:lnTo>
                      <a:pt x="0" y="903"/>
                    </a:lnTo>
                    <a:lnTo>
                      <a:pt x="0" y="965"/>
                    </a:lnTo>
                    <a:lnTo>
                      <a:pt x="0" y="1026"/>
                    </a:lnTo>
                    <a:lnTo>
                      <a:pt x="1" y="1088"/>
                    </a:lnTo>
                    <a:lnTo>
                      <a:pt x="5" y="1211"/>
                    </a:lnTo>
                    <a:lnTo>
                      <a:pt x="9" y="1335"/>
                    </a:lnTo>
                    <a:lnTo>
                      <a:pt x="12" y="1457"/>
                    </a:lnTo>
                    <a:lnTo>
                      <a:pt x="14" y="1518"/>
                    </a:lnTo>
                    <a:lnTo>
                      <a:pt x="15" y="1579"/>
                    </a:lnTo>
                    <a:lnTo>
                      <a:pt x="15" y="1579"/>
                    </a:lnTo>
                    <a:lnTo>
                      <a:pt x="15" y="1645"/>
                    </a:lnTo>
                    <a:lnTo>
                      <a:pt x="17" y="1713"/>
                    </a:lnTo>
                    <a:lnTo>
                      <a:pt x="22" y="1782"/>
                    </a:lnTo>
                    <a:lnTo>
                      <a:pt x="26" y="1852"/>
                    </a:lnTo>
                    <a:lnTo>
                      <a:pt x="38" y="1997"/>
                    </a:lnTo>
                    <a:lnTo>
                      <a:pt x="52" y="2142"/>
                    </a:lnTo>
                    <a:lnTo>
                      <a:pt x="65" y="2287"/>
                    </a:lnTo>
                    <a:lnTo>
                      <a:pt x="78" y="2432"/>
                    </a:lnTo>
                    <a:lnTo>
                      <a:pt x="82" y="2503"/>
                    </a:lnTo>
                    <a:lnTo>
                      <a:pt x="86" y="2574"/>
                    </a:lnTo>
                    <a:lnTo>
                      <a:pt x="88" y="2642"/>
                    </a:lnTo>
                    <a:lnTo>
                      <a:pt x="89" y="2709"/>
                    </a:lnTo>
                    <a:lnTo>
                      <a:pt x="89" y="2709"/>
                    </a:lnTo>
                    <a:lnTo>
                      <a:pt x="88" y="2855"/>
                    </a:lnTo>
                    <a:lnTo>
                      <a:pt x="87" y="3004"/>
                    </a:lnTo>
                    <a:lnTo>
                      <a:pt x="88" y="3079"/>
                    </a:lnTo>
                    <a:lnTo>
                      <a:pt x="89" y="3153"/>
                    </a:lnTo>
                    <a:lnTo>
                      <a:pt x="91" y="3226"/>
                    </a:lnTo>
                    <a:lnTo>
                      <a:pt x="95" y="3298"/>
                    </a:lnTo>
                    <a:lnTo>
                      <a:pt x="95" y="3298"/>
                    </a:lnTo>
                    <a:lnTo>
                      <a:pt x="101" y="3366"/>
                    </a:lnTo>
                    <a:lnTo>
                      <a:pt x="108" y="3433"/>
                    </a:lnTo>
                    <a:lnTo>
                      <a:pt x="115" y="3501"/>
                    </a:lnTo>
                    <a:lnTo>
                      <a:pt x="120" y="3568"/>
                    </a:lnTo>
                    <a:lnTo>
                      <a:pt x="125" y="3636"/>
                    </a:lnTo>
                    <a:lnTo>
                      <a:pt x="125" y="3670"/>
                    </a:lnTo>
                    <a:lnTo>
                      <a:pt x="125" y="3703"/>
                    </a:lnTo>
                    <a:lnTo>
                      <a:pt x="124" y="3737"/>
                    </a:lnTo>
                    <a:lnTo>
                      <a:pt x="122" y="3771"/>
                    </a:lnTo>
                    <a:lnTo>
                      <a:pt x="118" y="3805"/>
                    </a:lnTo>
                    <a:lnTo>
                      <a:pt x="114" y="3838"/>
                    </a:lnTo>
                    <a:lnTo>
                      <a:pt x="114" y="3838"/>
                    </a:lnTo>
                    <a:lnTo>
                      <a:pt x="111" y="3885"/>
                    </a:lnTo>
                    <a:lnTo>
                      <a:pt x="111" y="3927"/>
                    </a:lnTo>
                    <a:lnTo>
                      <a:pt x="112" y="3964"/>
                    </a:lnTo>
                    <a:lnTo>
                      <a:pt x="115" y="3997"/>
                    </a:lnTo>
                    <a:lnTo>
                      <a:pt x="119" y="4026"/>
                    </a:lnTo>
                    <a:lnTo>
                      <a:pt x="124" y="4050"/>
                    </a:lnTo>
                    <a:lnTo>
                      <a:pt x="130" y="4072"/>
                    </a:lnTo>
                    <a:lnTo>
                      <a:pt x="138" y="4091"/>
                    </a:lnTo>
                    <a:lnTo>
                      <a:pt x="146" y="4107"/>
                    </a:lnTo>
                    <a:lnTo>
                      <a:pt x="154" y="4122"/>
                    </a:lnTo>
                    <a:lnTo>
                      <a:pt x="163" y="4134"/>
                    </a:lnTo>
                    <a:lnTo>
                      <a:pt x="173" y="4146"/>
                    </a:lnTo>
                    <a:lnTo>
                      <a:pt x="183" y="4155"/>
                    </a:lnTo>
                    <a:lnTo>
                      <a:pt x="194" y="4164"/>
                    </a:lnTo>
                    <a:lnTo>
                      <a:pt x="215" y="4180"/>
                    </a:lnTo>
                    <a:lnTo>
                      <a:pt x="215" y="4180"/>
                    </a:lnTo>
                    <a:lnTo>
                      <a:pt x="225" y="4187"/>
                    </a:lnTo>
                    <a:lnTo>
                      <a:pt x="235" y="4194"/>
                    </a:lnTo>
                    <a:lnTo>
                      <a:pt x="246" y="4199"/>
                    </a:lnTo>
                    <a:lnTo>
                      <a:pt x="258" y="4204"/>
                    </a:lnTo>
                    <a:lnTo>
                      <a:pt x="270" y="4207"/>
                    </a:lnTo>
                    <a:lnTo>
                      <a:pt x="282" y="4208"/>
                    </a:lnTo>
                    <a:lnTo>
                      <a:pt x="296" y="4210"/>
                    </a:lnTo>
                    <a:lnTo>
                      <a:pt x="309" y="4211"/>
                    </a:lnTo>
                    <a:lnTo>
                      <a:pt x="323" y="4210"/>
                    </a:lnTo>
                    <a:lnTo>
                      <a:pt x="335" y="4208"/>
                    </a:lnTo>
                    <a:lnTo>
                      <a:pt x="350" y="4205"/>
                    </a:lnTo>
                    <a:lnTo>
                      <a:pt x="364" y="4201"/>
                    </a:lnTo>
                    <a:lnTo>
                      <a:pt x="378" y="4198"/>
                    </a:lnTo>
                    <a:lnTo>
                      <a:pt x="393" y="4193"/>
                    </a:lnTo>
                    <a:lnTo>
                      <a:pt x="424" y="4180"/>
                    </a:lnTo>
                    <a:lnTo>
                      <a:pt x="424" y="4180"/>
                    </a:lnTo>
                    <a:lnTo>
                      <a:pt x="429" y="4161"/>
                    </a:lnTo>
                    <a:lnTo>
                      <a:pt x="435" y="4140"/>
                    </a:lnTo>
                    <a:lnTo>
                      <a:pt x="445" y="4097"/>
                    </a:lnTo>
                    <a:lnTo>
                      <a:pt x="452" y="4052"/>
                    </a:lnTo>
                    <a:lnTo>
                      <a:pt x="456" y="4007"/>
                    </a:lnTo>
                    <a:lnTo>
                      <a:pt x="461" y="3961"/>
                    </a:lnTo>
                    <a:lnTo>
                      <a:pt x="462" y="3913"/>
                    </a:lnTo>
                    <a:lnTo>
                      <a:pt x="463" y="3865"/>
                    </a:lnTo>
                    <a:lnTo>
                      <a:pt x="462" y="3816"/>
                    </a:lnTo>
                    <a:lnTo>
                      <a:pt x="461" y="3767"/>
                    </a:lnTo>
                    <a:lnTo>
                      <a:pt x="459" y="3720"/>
                    </a:lnTo>
                    <a:lnTo>
                      <a:pt x="452" y="3624"/>
                    </a:lnTo>
                    <a:lnTo>
                      <a:pt x="435" y="3447"/>
                    </a:lnTo>
                    <a:lnTo>
                      <a:pt x="435" y="3447"/>
                    </a:lnTo>
                    <a:lnTo>
                      <a:pt x="414" y="3238"/>
                    </a:lnTo>
                    <a:lnTo>
                      <a:pt x="391" y="3024"/>
                    </a:lnTo>
                    <a:lnTo>
                      <a:pt x="368" y="2806"/>
                    </a:lnTo>
                    <a:lnTo>
                      <a:pt x="347" y="2588"/>
                    </a:lnTo>
                    <a:lnTo>
                      <a:pt x="337" y="2478"/>
                    </a:lnTo>
                    <a:lnTo>
                      <a:pt x="328" y="2370"/>
                    </a:lnTo>
                    <a:lnTo>
                      <a:pt x="320" y="2261"/>
                    </a:lnTo>
                    <a:lnTo>
                      <a:pt x="313" y="2152"/>
                    </a:lnTo>
                    <a:lnTo>
                      <a:pt x="308" y="2044"/>
                    </a:lnTo>
                    <a:lnTo>
                      <a:pt x="303" y="1938"/>
                    </a:lnTo>
                    <a:lnTo>
                      <a:pt x="301" y="1833"/>
                    </a:lnTo>
                    <a:lnTo>
                      <a:pt x="299" y="1728"/>
                    </a:lnTo>
                    <a:lnTo>
                      <a:pt x="299" y="1728"/>
                    </a:lnTo>
                    <a:lnTo>
                      <a:pt x="296" y="1644"/>
                    </a:lnTo>
                    <a:lnTo>
                      <a:pt x="290" y="1559"/>
                    </a:lnTo>
                    <a:lnTo>
                      <a:pt x="283" y="1474"/>
                    </a:lnTo>
                    <a:lnTo>
                      <a:pt x="275" y="1389"/>
                    </a:lnTo>
                    <a:lnTo>
                      <a:pt x="268" y="1305"/>
                    </a:lnTo>
                    <a:lnTo>
                      <a:pt x="262" y="1219"/>
                    </a:lnTo>
                    <a:lnTo>
                      <a:pt x="258" y="1134"/>
                    </a:lnTo>
                    <a:lnTo>
                      <a:pt x="256" y="1091"/>
                    </a:lnTo>
                    <a:lnTo>
                      <a:pt x="256" y="1048"/>
                    </a:lnTo>
                    <a:lnTo>
                      <a:pt x="256" y="1048"/>
                    </a:lnTo>
                    <a:lnTo>
                      <a:pt x="255" y="944"/>
                    </a:lnTo>
                    <a:lnTo>
                      <a:pt x="254" y="891"/>
                    </a:lnTo>
                    <a:lnTo>
                      <a:pt x="252" y="840"/>
                    </a:lnTo>
                    <a:lnTo>
                      <a:pt x="248" y="788"/>
                    </a:lnTo>
                    <a:lnTo>
                      <a:pt x="245" y="737"/>
                    </a:lnTo>
                    <a:lnTo>
                      <a:pt x="239" y="685"/>
                    </a:lnTo>
                    <a:lnTo>
                      <a:pt x="231" y="633"/>
                    </a:lnTo>
                    <a:lnTo>
                      <a:pt x="231" y="633"/>
                    </a:lnTo>
                    <a:lnTo>
                      <a:pt x="227" y="605"/>
                    </a:lnTo>
                    <a:lnTo>
                      <a:pt x="224" y="576"/>
                    </a:lnTo>
                    <a:lnTo>
                      <a:pt x="222" y="548"/>
                    </a:lnTo>
                    <a:lnTo>
                      <a:pt x="222" y="519"/>
                    </a:lnTo>
                    <a:lnTo>
                      <a:pt x="223" y="506"/>
                    </a:lnTo>
                    <a:lnTo>
                      <a:pt x="224" y="492"/>
                    </a:lnTo>
                    <a:lnTo>
                      <a:pt x="226" y="478"/>
                    </a:lnTo>
                    <a:lnTo>
                      <a:pt x="230" y="465"/>
                    </a:lnTo>
                    <a:lnTo>
                      <a:pt x="234" y="453"/>
                    </a:lnTo>
                    <a:lnTo>
                      <a:pt x="239" y="440"/>
                    </a:lnTo>
                    <a:lnTo>
                      <a:pt x="246" y="427"/>
                    </a:lnTo>
                    <a:lnTo>
                      <a:pt x="253" y="415"/>
                    </a:lnTo>
                    <a:lnTo>
                      <a:pt x="274" y="387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40" name="Freeform 85">
                <a:extLst>
                  <a:ext uri="{FF2B5EF4-FFF2-40B4-BE49-F238E27FC236}">
                    <a16:creationId xmlns:a16="http://schemas.microsoft.com/office/drawing/2014/main" id="{E65E5F92-68FF-807E-C683-0C38AD83148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74" y="2531"/>
                <a:ext cx="320" cy="1404"/>
              </a:xfrm>
              <a:custGeom>
                <a:avLst/>
                <a:gdLst>
                  <a:gd name="T0" fmla="*/ 292 w 960"/>
                  <a:gd name="T1" fmla="*/ 351 h 4211"/>
                  <a:gd name="T2" fmla="*/ 317 w 960"/>
                  <a:gd name="T3" fmla="*/ 262 h 4211"/>
                  <a:gd name="T4" fmla="*/ 350 w 960"/>
                  <a:gd name="T5" fmla="*/ 266 h 4211"/>
                  <a:gd name="T6" fmla="*/ 399 w 960"/>
                  <a:gd name="T7" fmla="*/ 285 h 4211"/>
                  <a:gd name="T8" fmla="*/ 455 w 960"/>
                  <a:gd name="T9" fmla="*/ 283 h 4211"/>
                  <a:gd name="T10" fmla="*/ 518 w 960"/>
                  <a:gd name="T11" fmla="*/ 250 h 4211"/>
                  <a:gd name="T12" fmla="*/ 578 w 960"/>
                  <a:gd name="T13" fmla="*/ 218 h 4211"/>
                  <a:gd name="T14" fmla="*/ 670 w 960"/>
                  <a:gd name="T15" fmla="*/ 219 h 4211"/>
                  <a:gd name="T16" fmla="*/ 827 w 960"/>
                  <a:gd name="T17" fmla="*/ 239 h 4211"/>
                  <a:gd name="T18" fmla="*/ 923 w 960"/>
                  <a:gd name="T19" fmla="*/ 249 h 4211"/>
                  <a:gd name="T20" fmla="*/ 957 w 960"/>
                  <a:gd name="T21" fmla="*/ 233 h 4211"/>
                  <a:gd name="T22" fmla="*/ 960 w 960"/>
                  <a:gd name="T23" fmla="*/ 207 h 4211"/>
                  <a:gd name="T24" fmla="*/ 955 w 960"/>
                  <a:gd name="T25" fmla="*/ 127 h 4211"/>
                  <a:gd name="T26" fmla="*/ 934 w 960"/>
                  <a:gd name="T27" fmla="*/ 55 h 4211"/>
                  <a:gd name="T28" fmla="*/ 892 w 960"/>
                  <a:gd name="T29" fmla="*/ 14 h 4211"/>
                  <a:gd name="T30" fmla="*/ 838 w 960"/>
                  <a:gd name="T31" fmla="*/ 1 h 4211"/>
                  <a:gd name="T32" fmla="*/ 673 w 960"/>
                  <a:gd name="T33" fmla="*/ 14 h 4211"/>
                  <a:gd name="T34" fmla="*/ 578 w 960"/>
                  <a:gd name="T35" fmla="*/ 42 h 4211"/>
                  <a:gd name="T36" fmla="*/ 527 w 960"/>
                  <a:gd name="T37" fmla="*/ 71 h 4211"/>
                  <a:gd name="T38" fmla="*/ 488 w 960"/>
                  <a:gd name="T39" fmla="*/ 85 h 4211"/>
                  <a:gd name="T40" fmla="*/ 427 w 960"/>
                  <a:gd name="T41" fmla="*/ 88 h 4211"/>
                  <a:gd name="T42" fmla="*/ 364 w 960"/>
                  <a:gd name="T43" fmla="*/ 106 h 4211"/>
                  <a:gd name="T44" fmla="*/ 327 w 960"/>
                  <a:gd name="T45" fmla="*/ 132 h 4211"/>
                  <a:gd name="T46" fmla="*/ 281 w 960"/>
                  <a:gd name="T47" fmla="*/ 164 h 4211"/>
                  <a:gd name="T48" fmla="*/ 220 w 960"/>
                  <a:gd name="T49" fmla="*/ 202 h 4211"/>
                  <a:gd name="T50" fmla="*/ 114 w 960"/>
                  <a:gd name="T51" fmla="*/ 335 h 4211"/>
                  <a:gd name="T52" fmla="*/ 75 w 960"/>
                  <a:gd name="T53" fmla="*/ 396 h 4211"/>
                  <a:gd name="T54" fmla="*/ 33 w 960"/>
                  <a:gd name="T55" fmla="*/ 526 h 4211"/>
                  <a:gd name="T56" fmla="*/ 8 w 960"/>
                  <a:gd name="T57" fmla="*/ 720 h 4211"/>
                  <a:gd name="T58" fmla="*/ 0 w 960"/>
                  <a:gd name="T59" fmla="*/ 1026 h 4211"/>
                  <a:gd name="T60" fmla="*/ 14 w 960"/>
                  <a:gd name="T61" fmla="*/ 1518 h 4211"/>
                  <a:gd name="T62" fmla="*/ 22 w 960"/>
                  <a:gd name="T63" fmla="*/ 1782 h 4211"/>
                  <a:gd name="T64" fmla="*/ 78 w 960"/>
                  <a:gd name="T65" fmla="*/ 2432 h 4211"/>
                  <a:gd name="T66" fmla="*/ 89 w 960"/>
                  <a:gd name="T67" fmla="*/ 2709 h 4211"/>
                  <a:gd name="T68" fmla="*/ 91 w 960"/>
                  <a:gd name="T69" fmla="*/ 3226 h 4211"/>
                  <a:gd name="T70" fmla="*/ 115 w 960"/>
                  <a:gd name="T71" fmla="*/ 3501 h 4211"/>
                  <a:gd name="T72" fmla="*/ 124 w 960"/>
                  <a:gd name="T73" fmla="*/ 3737 h 4211"/>
                  <a:gd name="T74" fmla="*/ 111 w 960"/>
                  <a:gd name="T75" fmla="*/ 3885 h 4211"/>
                  <a:gd name="T76" fmla="*/ 124 w 960"/>
                  <a:gd name="T77" fmla="*/ 4050 h 4211"/>
                  <a:gd name="T78" fmla="*/ 163 w 960"/>
                  <a:gd name="T79" fmla="*/ 4134 h 4211"/>
                  <a:gd name="T80" fmla="*/ 215 w 960"/>
                  <a:gd name="T81" fmla="*/ 4180 h 4211"/>
                  <a:gd name="T82" fmla="*/ 270 w 960"/>
                  <a:gd name="T83" fmla="*/ 4207 h 4211"/>
                  <a:gd name="T84" fmla="*/ 335 w 960"/>
                  <a:gd name="T85" fmla="*/ 4208 h 4211"/>
                  <a:gd name="T86" fmla="*/ 424 w 960"/>
                  <a:gd name="T87" fmla="*/ 4180 h 4211"/>
                  <a:gd name="T88" fmla="*/ 452 w 960"/>
                  <a:gd name="T89" fmla="*/ 4052 h 4211"/>
                  <a:gd name="T90" fmla="*/ 462 w 960"/>
                  <a:gd name="T91" fmla="*/ 3816 h 4211"/>
                  <a:gd name="T92" fmla="*/ 435 w 960"/>
                  <a:gd name="T93" fmla="*/ 3447 h 4211"/>
                  <a:gd name="T94" fmla="*/ 337 w 960"/>
                  <a:gd name="T95" fmla="*/ 2478 h 4211"/>
                  <a:gd name="T96" fmla="*/ 303 w 960"/>
                  <a:gd name="T97" fmla="*/ 1938 h 4211"/>
                  <a:gd name="T98" fmla="*/ 290 w 960"/>
                  <a:gd name="T99" fmla="*/ 1559 h 4211"/>
                  <a:gd name="T100" fmla="*/ 258 w 960"/>
                  <a:gd name="T101" fmla="*/ 1134 h 4211"/>
                  <a:gd name="T102" fmla="*/ 254 w 960"/>
                  <a:gd name="T103" fmla="*/ 891 h 4211"/>
                  <a:gd name="T104" fmla="*/ 231 w 960"/>
                  <a:gd name="T105" fmla="*/ 633 h 4211"/>
                  <a:gd name="T106" fmla="*/ 222 w 960"/>
                  <a:gd name="T107" fmla="*/ 519 h 4211"/>
                  <a:gd name="T108" fmla="*/ 234 w 960"/>
                  <a:gd name="T109" fmla="*/ 453 h 42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960" h="4211">
                    <a:moveTo>
                      <a:pt x="274" y="387"/>
                    </a:moveTo>
                    <a:lnTo>
                      <a:pt x="274" y="387"/>
                    </a:lnTo>
                    <a:lnTo>
                      <a:pt x="280" y="377"/>
                    </a:lnTo>
                    <a:lnTo>
                      <a:pt x="287" y="364"/>
                    </a:lnTo>
                    <a:lnTo>
                      <a:pt x="292" y="351"/>
                    </a:lnTo>
                    <a:lnTo>
                      <a:pt x="297" y="337"/>
                    </a:lnTo>
                    <a:lnTo>
                      <a:pt x="306" y="310"/>
                    </a:lnTo>
                    <a:lnTo>
                      <a:pt x="313" y="283"/>
                    </a:lnTo>
                    <a:lnTo>
                      <a:pt x="317" y="262"/>
                    </a:lnTo>
                    <a:lnTo>
                      <a:pt x="317" y="262"/>
                    </a:lnTo>
                    <a:lnTo>
                      <a:pt x="320" y="261"/>
                    </a:lnTo>
                    <a:lnTo>
                      <a:pt x="324" y="259"/>
                    </a:lnTo>
                    <a:lnTo>
                      <a:pt x="332" y="259"/>
                    </a:lnTo>
                    <a:lnTo>
                      <a:pt x="341" y="262"/>
                    </a:lnTo>
                    <a:lnTo>
                      <a:pt x="350" y="266"/>
                    </a:lnTo>
                    <a:lnTo>
                      <a:pt x="368" y="276"/>
                    </a:lnTo>
                    <a:lnTo>
                      <a:pt x="376" y="279"/>
                    </a:lnTo>
                    <a:lnTo>
                      <a:pt x="383" y="283"/>
                    </a:lnTo>
                    <a:lnTo>
                      <a:pt x="383" y="283"/>
                    </a:lnTo>
                    <a:lnTo>
                      <a:pt x="399" y="285"/>
                    </a:lnTo>
                    <a:lnTo>
                      <a:pt x="414" y="286"/>
                    </a:lnTo>
                    <a:lnTo>
                      <a:pt x="429" y="285"/>
                    </a:lnTo>
                    <a:lnTo>
                      <a:pt x="443" y="284"/>
                    </a:lnTo>
                    <a:lnTo>
                      <a:pt x="443" y="284"/>
                    </a:lnTo>
                    <a:lnTo>
                      <a:pt x="455" y="283"/>
                    </a:lnTo>
                    <a:lnTo>
                      <a:pt x="464" y="279"/>
                    </a:lnTo>
                    <a:lnTo>
                      <a:pt x="475" y="276"/>
                    </a:lnTo>
                    <a:lnTo>
                      <a:pt x="484" y="271"/>
                    </a:lnTo>
                    <a:lnTo>
                      <a:pt x="502" y="262"/>
                    </a:lnTo>
                    <a:lnTo>
                      <a:pt x="518" y="250"/>
                    </a:lnTo>
                    <a:lnTo>
                      <a:pt x="534" y="239"/>
                    </a:lnTo>
                    <a:lnTo>
                      <a:pt x="550" y="228"/>
                    </a:lnTo>
                    <a:lnTo>
                      <a:pt x="560" y="223"/>
                    </a:lnTo>
                    <a:lnTo>
                      <a:pt x="569" y="220"/>
                    </a:lnTo>
                    <a:lnTo>
                      <a:pt x="578" y="218"/>
                    </a:lnTo>
                    <a:lnTo>
                      <a:pt x="587" y="215"/>
                    </a:lnTo>
                    <a:lnTo>
                      <a:pt x="615" y="216"/>
                    </a:lnTo>
                    <a:lnTo>
                      <a:pt x="615" y="216"/>
                    </a:lnTo>
                    <a:lnTo>
                      <a:pt x="643" y="218"/>
                    </a:lnTo>
                    <a:lnTo>
                      <a:pt x="670" y="219"/>
                    </a:lnTo>
                    <a:lnTo>
                      <a:pt x="695" y="220"/>
                    </a:lnTo>
                    <a:lnTo>
                      <a:pt x="721" y="223"/>
                    </a:lnTo>
                    <a:lnTo>
                      <a:pt x="772" y="230"/>
                    </a:lnTo>
                    <a:lnTo>
                      <a:pt x="827" y="239"/>
                    </a:lnTo>
                    <a:lnTo>
                      <a:pt x="827" y="239"/>
                    </a:lnTo>
                    <a:lnTo>
                      <a:pt x="857" y="244"/>
                    </a:lnTo>
                    <a:lnTo>
                      <a:pt x="876" y="248"/>
                    </a:lnTo>
                    <a:lnTo>
                      <a:pt x="895" y="249"/>
                    </a:lnTo>
                    <a:lnTo>
                      <a:pt x="914" y="250"/>
                    </a:lnTo>
                    <a:lnTo>
                      <a:pt x="923" y="249"/>
                    </a:lnTo>
                    <a:lnTo>
                      <a:pt x="931" y="248"/>
                    </a:lnTo>
                    <a:lnTo>
                      <a:pt x="939" y="246"/>
                    </a:lnTo>
                    <a:lnTo>
                      <a:pt x="946" y="242"/>
                    </a:lnTo>
                    <a:lnTo>
                      <a:pt x="952" y="237"/>
                    </a:lnTo>
                    <a:lnTo>
                      <a:pt x="957" y="233"/>
                    </a:lnTo>
                    <a:lnTo>
                      <a:pt x="957" y="233"/>
                    </a:lnTo>
                    <a:lnTo>
                      <a:pt x="958" y="230"/>
                    </a:lnTo>
                    <a:lnTo>
                      <a:pt x="959" y="227"/>
                    </a:lnTo>
                    <a:lnTo>
                      <a:pt x="960" y="218"/>
                    </a:lnTo>
                    <a:lnTo>
                      <a:pt x="960" y="207"/>
                    </a:lnTo>
                    <a:lnTo>
                      <a:pt x="960" y="194"/>
                    </a:lnTo>
                    <a:lnTo>
                      <a:pt x="958" y="171"/>
                    </a:lnTo>
                    <a:lnTo>
                      <a:pt x="957" y="155"/>
                    </a:lnTo>
                    <a:lnTo>
                      <a:pt x="957" y="155"/>
                    </a:lnTo>
                    <a:lnTo>
                      <a:pt x="955" y="127"/>
                    </a:lnTo>
                    <a:lnTo>
                      <a:pt x="950" y="101"/>
                    </a:lnTo>
                    <a:lnTo>
                      <a:pt x="948" y="88"/>
                    </a:lnTo>
                    <a:lnTo>
                      <a:pt x="944" y="77"/>
                    </a:lnTo>
                    <a:lnTo>
                      <a:pt x="939" y="65"/>
                    </a:lnTo>
                    <a:lnTo>
                      <a:pt x="934" y="55"/>
                    </a:lnTo>
                    <a:lnTo>
                      <a:pt x="928" y="44"/>
                    </a:lnTo>
                    <a:lnTo>
                      <a:pt x="921" y="35"/>
                    </a:lnTo>
                    <a:lnTo>
                      <a:pt x="912" y="27"/>
                    </a:lnTo>
                    <a:lnTo>
                      <a:pt x="902" y="20"/>
                    </a:lnTo>
                    <a:lnTo>
                      <a:pt x="892" y="14"/>
                    </a:lnTo>
                    <a:lnTo>
                      <a:pt x="879" y="9"/>
                    </a:lnTo>
                    <a:lnTo>
                      <a:pt x="866" y="5"/>
                    </a:lnTo>
                    <a:lnTo>
                      <a:pt x="851" y="2"/>
                    </a:lnTo>
                    <a:lnTo>
                      <a:pt x="851" y="2"/>
                    </a:lnTo>
                    <a:lnTo>
                      <a:pt x="838" y="1"/>
                    </a:lnTo>
                    <a:lnTo>
                      <a:pt x="822" y="0"/>
                    </a:lnTo>
                    <a:lnTo>
                      <a:pt x="785" y="1"/>
                    </a:lnTo>
                    <a:lnTo>
                      <a:pt x="741" y="4"/>
                    </a:lnTo>
                    <a:lnTo>
                      <a:pt x="695" y="9"/>
                    </a:lnTo>
                    <a:lnTo>
                      <a:pt x="673" y="14"/>
                    </a:lnTo>
                    <a:lnTo>
                      <a:pt x="651" y="17"/>
                    </a:lnTo>
                    <a:lnTo>
                      <a:pt x="630" y="23"/>
                    </a:lnTo>
                    <a:lnTo>
                      <a:pt x="611" y="29"/>
                    </a:lnTo>
                    <a:lnTo>
                      <a:pt x="593" y="35"/>
                    </a:lnTo>
                    <a:lnTo>
                      <a:pt x="578" y="42"/>
                    </a:lnTo>
                    <a:lnTo>
                      <a:pt x="567" y="50"/>
                    </a:lnTo>
                    <a:lnTo>
                      <a:pt x="557" y="58"/>
                    </a:lnTo>
                    <a:lnTo>
                      <a:pt x="540" y="65"/>
                    </a:lnTo>
                    <a:lnTo>
                      <a:pt x="540" y="65"/>
                    </a:lnTo>
                    <a:lnTo>
                      <a:pt x="527" y="71"/>
                    </a:lnTo>
                    <a:lnTo>
                      <a:pt x="514" y="77"/>
                    </a:lnTo>
                    <a:lnTo>
                      <a:pt x="502" y="81"/>
                    </a:lnTo>
                    <a:lnTo>
                      <a:pt x="495" y="84"/>
                    </a:lnTo>
                    <a:lnTo>
                      <a:pt x="488" y="85"/>
                    </a:lnTo>
                    <a:lnTo>
                      <a:pt x="488" y="85"/>
                    </a:lnTo>
                    <a:lnTo>
                      <a:pt x="472" y="86"/>
                    </a:lnTo>
                    <a:lnTo>
                      <a:pt x="457" y="86"/>
                    </a:lnTo>
                    <a:lnTo>
                      <a:pt x="442" y="86"/>
                    </a:lnTo>
                    <a:lnTo>
                      <a:pt x="434" y="87"/>
                    </a:lnTo>
                    <a:lnTo>
                      <a:pt x="427" y="88"/>
                    </a:lnTo>
                    <a:lnTo>
                      <a:pt x="427" y="88"/>
                    </a:lnTo>
                    <a:lnTo>
                      <a:pt x="409" y="92"/>
                    </a:lnTo>
                    <a:lnTo>
                      <a:pt x="391" y="95"/>
                    </a:lnTo>
                    <a:lnTo>
                      <a:pt x="374" y="102"/>
                    </a:lnTo>
                    <a:lnTo>
                      <a:pt x="364" y="106"/>
                    </a:lnTo>
                    <a:lnTo>
                      <a:pt x="357" y="111"/>
                    </a:lnTo>
                    <a:lnTo>
                      <a:pt x="357" y="111"/>
                    </a:lnTo>
                    <a:lnTo>
                      <a:pt x="349" y="115"/>
                    </a:lnTo>
                    <a:lnTo>
                      <a:pt x="341" y="120"/>
                    </a:lnTo>
                    <a:lnTo>
                      <a:pt x="327" y="132"/>
                    </a:lnTo>
                    <a:lnTo>
                      <a:pt x="313" y="143"/>
                    </a:lnTo>
                    <a:lnTo>
                      <a:pt x="305" y="148"/>
                    </a:lnTo>
                    <a:lnTo>
                      <a:pt x="297" y="152"/>
                    </a:lnTo>
                    <a:lnTo>
                      <a:pt x="281" y="164"/>
                    </a:lnTo>
                    <a:lnTo>
                      <a:pt x="281" y="164"/>
                    </a:lnTo>
                    <a:lnTo>
                      <a:pt x="268" y="169"/>
                    </a:lnTo>
                    <a:lnTo>
                      <a:pt x="256" y="176"/>
                    </a:lnTo>
                    <a:lnTo>
                      <a:pt x="244" y="183"/>
                    </a:lnTo>
                    <a:lnTo>
                      <a:pt x="232" y="192"/>
                    </a:lnTo>
                    <a:lnTo>
                      <a:pt x="220" y="202"/>
                    </a:lnTo>
                    <a:lnTo>
                      <a:pt x="209" y="213"/>
                    </a:lnTo>
                    <a:lnTo>
                      <a:pt x="187" y="236"/>
                    </a:lnTo>
                    <a:lnTo>
                      <a:pt x="166" y="262"/>
                    </a:lnTo>
                    <a:lnTo>
                      <a:pt x="147" y="287"/>
                    </a:lnTo>
                    <a:lnTo>
                      <a:pt x="114" y="335"/>
                    </a:lnTo>
                    <a:lnTo>
                      <a:pt x="114" y="335"/>
                    </a:lnTo>
                    <a:lnTo>
                      <a:pt x="103" y="350"/>
                    </a:lnTo>
                    <a:lnTo>
                      <a:pt x="93" y="365"/>
                    </a:lnTo>
                    <a:lnTo>
                      <a:pt x="83" y="380"/>
                    </a:lnTo>
                    <a:lnTo>
                      <a:pt x="75" y="396"/>
                    </a:lnTo>
                    <a:lnTo>
                      <a:pt x="68" y="411"/>
                    </a:lnTo>
                    <a:lnTo>
                      <a:pt x="61" y="427"/>
                    </a:lnTo>
                    <a:lnTo>
                      <a:pt x="50" y="458"/>
                    </a:lnTo>
                    <a:lnTo>
                      <a:pt x="40" y="491"/>
                    </a:lnTo>
                    <a:lnTo>
                      <a:pt x="33" y="526"/>
                    </a:lnTo>
                    <a:lnTo>
                      <a:pt x="26" y="561"/>
                    </a:lnTo>
                    <a:lnTo>
                      <a:pt x="21" y="598"/>
                    </a:lnTo>
                    <a:lnTo>
                      <a:pt x="21" y="598"/>
                    </a:lnTo>
                    <a:lnTo>
                      <a:pt x="14" y="660"/>
                    </a:lnTo>
                    <a:lnTo>
                      <a:pt x="8" y="720"/>
                    </a:lnTo>
                    <a:lnTo>
                      <a:pt x="4" y="781"/>
                    </a:lnTo>
                    <a:lnTo>
                      <a:pt x="1" y="842"/>
                    </a:lnTo>
                    <a:lnTo>
                      <a:pt x="0" y="903"/>
                    </a:lnTo>
                    <a:lnTo>
                      <a:pt x="0" y="965"/>
                    </a:lnTo>
                    <a:lnTo>
                      <a:pt x="0" y="1026"/>
                    </a:lnTo>
                    <a:lnTo>
                      <a:pt x="1" y="1088"/>
                    </a:lnTo>
                    <a:lnTo>
                      <a:pt x="5" y="1211"/>
                    </a:lnTo>
                    <a:lnTo>
                      <a:pt x="9" y="1335"/>
                    </a:lnTo>
                    <a:lnTo>
                      <a:pt x="12" y="1457"/>
                    </a:lnTo>
                    <a:lnTo>
                      <a:pt x="14" y="1518"/>
                    </a:lnTo>
                    <a:lnTo>
                      <a:pt x="15" y="1579"/>
                    </a:lnTo>
                    <a:lnTo>
                      <a:pt x="15" y="1579"/>
                    </a:lnTo>
                    <a:lnTo>
                      <a:pt x="15" y="1645"/>
                    </a:lnTo>
                    <a:lnTo>
                      <a:pt x="17" y="1713"/>
                    </a:lnTo>
                    <a:lnTo>
                      <a:pt x="22" y="1782"/>
                    </a:lnTo>
                    <a:lnTo>
                      <a:pt x="26" y="1852"/>
                    </a:lnTo>
                    <a:lnTo>
                      <a:pt x="38" y="1997"/>
                    </a:lnTo>
                    <a:lnTo>
                      <a:pt x="52" y="2142"/>
                    </a:lnTo>
                    <a:lnTo>
                      <a:pt x="65" y="2287"/>
                    </a:lnTo>
                    <a:lnTo>
                      <a:pt x="78" y="2432"/>
                    </a:lnTo>
                    <a:lnTo>
                      <a:pt x="82" y="2503"/>
                    </a:lnTo>
                    <a:lnTo>
                      <a:pt x="86" y="2574"/>
                    </a:lnTo>
                    <a:lnTo>
                      <a:pt x="88" y="2642"/>
                    </a:lnTo>
                    <a:lnTo>
                      <a:pt x="89" y="2709"/>
                    </a:lnTo>
                    <a:lnTo>
                      <a:pt x="89" y="2709"/>
                    </a:lnTo>
                    <a:lnTo>
                      <a:pt x="88" y="2855"/>
                    </a:lnTo>
                    <a:lnTo>
                      <a:pt x="87" y="3004"/>
                    </a:lnTo>
                    <a:lnTo>
                      <a:pt x="88" y="3079"/>
                    </a:lnTo>
                    <a:lnTo>
                      <a:pt x="89" y="3153"/>
                    </a:lnTo>
                    <a:lnTo>
                      <a:pt x="91" y="3226"/>
                    </a:lnTo>
                    <a:lnTo>
                      <a:pt x="95" y="3298"/>
                    </a:lnTo>
                    <a:lnTo>
                      <a:pt x="95" y="3298"/>
                    </a:lnTo>
                    <a:lnTo>
                      <a:pt x="101" y="3366"/>
                    </a:lnTo>
                    <a:lnTo>
                      <a:pt x="108" y="3433"/>
                    </a:lnTo>
                    <a:lnTo>
                      <a:pt x="115" y="3501"/>
                    </a:lnTo>
                    <a:lnTo>
                      <a:pt x="120" y="3568"/>
                    </a:lnTo>
                    <a:lnTo>
                      <a:pt x="125" y="3636"/>
                    </a:lnTo>
                    <a:lnTo>
                      <a:pt x="125" y="3670"/>
                    </a:lnTo>
                    <a:lnTo>
                      <a:pt x="125" y="3703"/>
                    </a:lnTo>
                    <a:lnTo>
                      <a:pt x="124" y="3737"/>
                    </a:lnTo>
                    <a:lnTo>
                      <a:pt x="122" y="3771"/>
                    </a:lnTo>
                    <a:lnTo>
                      <a:pt x="118" y="3805"/>
                    </a:lnTo>
                    <a:lnTo>
                      <a:pt x="114" y="3838"/>
                    </a:lnTo>
                    <a:lnTo>
                      <a:pt x="114" y="3838"/>
                    </a:lnTo>
                    <a:lnTo>
                      <a:pt x="111" y="3885"/>
                    </a:lnTo>
                    <a:lnTo>
                      <a:pt x="111" y="3927"/>
                    </a:lnTo>
                    <a:lnTo>
                      <a:pt x="112" y="3964"/>
                    </a:lnTo>
                    <a:lnTo>
                      <a:pt x="115" y="3997"/>
                    </a:lnTo>
                    <a:lnTo>
                      <a:pt x="119" y="4026"/>
                    </a:lnTo>
                    <a:lnTo>
                      <a:pt x="124" y="4050"/>
                    </a:lnTo>
                    <a:lnTo>
                      <a:pt x="130" y="4072"/>
                    </a:lnTo>
                    <a:lnTo>
                      <a:pt x="138" y="4091"/>
                    </a:lnTo>
                    <a:lnTo>
                      <a:pt x="146" y="4107"/>
                    </a:lnTo>
                    <a:lnTo>
                      <a:pt x="154" y="4122"/>
                    </a:lnTo>
                    <a:lnTo>
                      <a:pt x="163" y="4134"/>
                    </a:lnTo>
                    <a:lnTo>
                      <a:pt x="173" y="4146"/>
                    </a:lnTo>
                    <a:lnTo>
                      <a:pt x="183" y="4155"/>
                    </a:lnTo>
                    <a:lnTo>
                      <a:pt x="194" y="4164"/>
                    </a:lnTo>
                    <a:lnTo>
                      <a:pt x="215" y="4180"/>
                    </a:lnTo>
                    <a:lnTo>
                      <a:pt x="215" y="4180"/>
                    </a:lnTo>
                    <a:lnTo>
                      <a:pt x="225" y="4187"/>
                    </a:lnTo>
                    <a:lnTo>
                      <a:pt x="235" y="4194"/>
                    </a:lnTo>
                    <a:lnTo>
                      <a:pt x="246" y="4199"/>
                    </a:lnTo>
                    <a:lnTo>
                      <a:pt x="258" y="4204"/>
                    </a:lnTo>
                    <a:lnTo>
                      <a:pt x="270" y="4207"/>
                    </a:lnTo>
                    <a:lnTo>
                      <a:pt x="282" y="4208"/>
                    </a:lnTo>
                    <a:lnTo>
                      <a:pt x="296" y="4210"/>
                    </a:lnTo>
                    <a:lnTo>
                      <a:pt x="309" y="4211"/>
                    </a:lnTo>
                    <a:lnTo>
                      <a:pt x="323" y="4210"/>
                    </a:lnTo>
                    <a:lnTo>
                      <a:pt x="335" y="4208"/>
                    </a:lnTo>
                    <a:lnTo>
                      <a:pt x="350" y="4205"/>
                    </a:lnTo>
                    <a:lnTo>
                      <a:pt x="364" y="4201"/>
                    </a:lnTo>
                    <a:lnTo>
                      <a:pt x="378" y="4198"/>
                    </a:lnTo>
                    <a:lnTo>
                      <a:pt x="393" y="4193"/>
                    </a:lnTo>
                    <a:lnTo>
                      <a:pt x="424" y="4180"/>
                    </a:lnTo>
                    <a:lnTo>
                      <a:pt x="424" y="4180"/>
                    </a:lnTo>
                    <a:lnTo>
                      <a:pt x="429" y="4161"/>
                    </a:lnTo>
                    <a:lnTo>
                      <a:pt x="435" y="4140"/>
                    </a:lnTo>
                    <a:lnTo>
                      <a:pt x="445" y="4097"/>
                    </a:lnTo>
                    <a:lnTo>
                      <a:pt x="452" y="4052"/>
                    </a:lnTo>
                    <a:lnTo>
                      <a:pt x="456" y="4007"/>
                    </a:lnTo>
                    <a:lnTo>
                      <a:pt x="461" y="3961"/>
                    </a:lnTo>
                    <a:lnTo>
                      <a:pt x="462" y="3913"/>
                    </a:lnTo>
                    <a:lnTo>
                      <a:pt x="463" y="3865"/>
                    </a:lnTo>
                    <a:lnTo>
                      <a:pt x="462" y="3816"/>
                    </a:lnTo>
                    <a:lnTo>
                      <a:pt x="461" y="3767"/>
                    </a:lnTo>
                    <a:lnTo>
                      <a:pt x="459" y="3720"/>
                    </a:lnTo>
                    <a:lnTo>
                      <a:pt x="452" y="3624"/>
                    </a:lnTo>
                    <a:lnTo>
                      <a:pt x="435" y="3447"/>
                    </a:lnTo>
                    <a:lnTo>
                      <a:pt x="435" y="3447"/>
                    </a:lnTo>
                    <a:lnTo>
                      <a:pt x="414" y="3238"/>
                    </a:lnTo>
                    <a:lnTo>
                      <a:pt x="391" y="3024"/>
                    </a:lnTo>
                    <a:lnTo>
                      <a:pt x="368" y="2806"/>
                    </a:lnTo>
                    <a:lnTo>
                      <a:pt x="347" y="2588"/>
                    </a:lnTo>
                    <a:lnTo>
                      <a:pt x="337" y="2478"/>
                    </a:lnTo>
                    <a:lnTo>
                      <a:pt x="328" y="2370"/>
                    </a:lnTo>
                    <a:lnTo>
                      <a:pt x="320" y="2261"/>
                    </a:lnTo>
                    <a:lnTo>
                      <a:pt x="313" y="2152"/>
                    </a:lnTo>
                    <a:lnTo>
                      <a:pt x="308" y="2044"/>
                    </a:lnTo>
                    <a:lnTo>
                      <a:pt x="303" y="1938"/>
                    </a:lnTo>
                    <a:lnTo>
                      <a:pt x="301" y="1833"/>
                    </a:lnTo>
                    <a:lnTo>
                      <a:pt x="299" y="1728"/>
                    </a:lnTo>
                    <a:lnTo>
                      <a:pt x="299" y="1728"/>
                    </a:lnTo>
                    <a:lnTo>
                      <a:pt x="296" y="1644"/>
                    </a:lnTo>
                    <a:lnTo>
                      <a:pt x="290" y="1559"/>
                    </a:lnTo>
                    <a:lnTo>
                      <a:pt x="283" y="1474"/>
                    </a:lnTo>
                    <a:lnTo>
                      <a:pt x="275" y="1389"/>
                    </a:lnTo>
                    <a:lnTo>
                      <a:pt x="268" y="1305"/>
                    </a:lnTo>
                    <a:lnTo>
                      <a:pt x="262" y="1219"/>
                    </a:lnTo>
                    <a:lnTo>
                      <a:pt x="258" y="1134"/>
                    </a:lnTo>
                    <a:lnTo>
                      <a:pt x="256" y="1091"/>
                    </a:lnTo>
                    <a:lnTo>
                      <a:pt x="256" y="1048"/>
                    </a:lnTo>
                    <a:lnTo>
                      <a:pt x="256" y="1048"/>
                    </a:lnTo>
                    <a:lnTo>
                      <a:pt x="255" y="944"/>
                    </a:lnTo>
                    <a:lnTo>
                      <a:pt x="254" y="891"/>
                    </a:lnTo>
                    <a:lnTo>
                      <a:pt x="252" y="840"/>
                    </a:lnTo>
                    <a:lnTo>
                      <a:pt x="248" y="788"/>
                    </a:lnTo>
                    <a:lnTo>
                      <a:pt x="245" y="737"/>
                    </a:lnTo>
                    <a:lnTo>
                      <a:pt x="239" y="685"/>
                    </a:lnTo>
                    <a:lnTo>
                      <a:pt x="231" y="633"/>
                    </a:lnTo>
                    <a:lnTo>
                      <a:pt x="231" y="633"/>
                    </a:lnTo>
                    <a:lnTo>
                      <a:pt x="227" y="605"/>
                    </a:lnTo>
                    <a:lnTo>
                      <a:pt x="224" y="576"/>
                    </a:lnTo>
                    <a:lnTo>
                      <a:pt x="222" y="548"/>
                    </a:lnTo>
                    <a:lnTo>
                      <a:pt x="222" y="519"/>
                    </a:lnTo>
                    <a:lnTo>
                      <a:pt x="223" y="506"/>
                    </a:lnTo>
                    <a:lnTo>
                      <a:pt x="224" y="492"/>
                    </a:lnTo>
                    <a:lnTo>
                      <a:pt x="226" y="478"/>
                    </a:lnTo>
                    <a:lnTo>
                      <a:pt x="230" y="465"/>
                    </a:lnTo>
                    <a:lnTo>
                      <a:pt x="234" y="453"/>
                    </a:lnTo>
                    <a:lnTo>
                      <a:pt x="239" y="440"/>
                    </a:lnTo>
                    <a:lnTo>
                      <a:pt x="246" y="427"/>
                    </a:lnTo>
                    <a:lnTo>
                      <a:pt x="253" y="415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41" name="Freeform 86">
                <a:extLst>
                  <a:ext uri="{FF2B5EF4-FFF2-40B4-BE49-F238E27FC236}">
                    <a16:creationId xmlns:a16="http://schemas.microsoft.com/office/drawing/2014/main" id="{D7285073-3981-3359-C8F3-A00B80A9AA7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50" y="2035"/>
                <a:ext cx="16" cy="37"/>
              </a:xfrm>
              <a:custGeom>
                <a:avLst/>
                <a:gdLst>
                  <a:gd name="T0" fmla="*/ 0 w 46"/>
                  <a:gd name="T1" fmla="*/ 0 h 110"/>
                  <a:gd name="T2" fmla="*/ 38 w 46"/>
                  <a:gd name="T3" fmla="*/ 87 h 110"/>
                  <a:gd name="T4" fmla="*/ 38 w 46"/>
                  <a:gd name="T5" fmla="*/ 87 h 110"/>
                  <a:gd name="T6" fmla="*/ 43 w 46"/>
                  <a:gd name="T7" fmla="*/ 110 h 110"/>
                  <a:gd name="T8" fmla="*/ 46 w 46"/>
                  <a:gd name="T9" fmla="*/ 74 h 110"/>
                  <a:gd name="T10" fmla="*/ 46 w 46"/>
                  <a:gd name="T11" fmla="*/ 74 h 110"/>
                  <a:gd name="T12" fmla="*/ 34 w 46"/>
                  <a:gd name="T13" fmla="*/ 57 h 110"/>
                  <a:gd name="T14" fmla="*/ 34 w 46"/>
                  <a:gd name="T15" fmla="*/ 57 h 110"/>
                  <a:gd name="T16" fmla="*/ 18 w 46"/>
                  <a:gd name="T17" fmla="*/ 30 h 110"/>
                  <a:gd name="T18" fmla="*/ 3 w 46"/>
                  <a:gd name="T19" fmla="*/ 3 h 110"/>
                  <a:gd name="T20" fmla="*/ 3 w 46"/>
                  <a:gd name="T21" fmla="*/ 3 h 110"/>
                  <a:gd name="T22" fmla="*/ 2 w 46"/>
                  <a:gd name="T23" fmla="*/ 2 h 110"/>
                  <a:gd name="T24" fmla="*/ 2 w 46"/>
                  <a:gd name="T25" fmla="*/ 2 h 110"/>
                  <a:gd name="T26" fmla="*/ 2 w 46"/>
                  <a:gd name="T27" fmla="*/ 2 h 110"/>
                  <a:gd name="T28" fmla="*/ 0 w 46"/>
                  <a:gd name="T29" fmla="*/ 0 h 1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46" h="110">
                    <a:moveTo>
                      <a:pt x="0" y="0"/>
                    </a:moveTo>
                    <a:lnTo>
                      <a:pt x="38" y="87"/>
                    </a:lnTo>
                    <a:lnTo>
                      <a:pt x="38" y="87"/>
                    </a:lnTo>
                    <a:lnTo>
                      <a:pt x="43" y="110"/>
                    </a:lnTo>
                    <a:lnTo>
                      <a:pt x="46" y="74"/>
                    </a:lnTo>
                    <a:lnTo>
                      <a:pt x="46" y="74"/>
                    </a:lnTo>
                    <a:lnTo>
                      <a:pt x="34" y="57"/>
                    </a:lnTo>
                    <a:lnTo>
                      <a:pt x="34" y="57"/>
                    </a:lnTo>
                    <a:lnTo>
                      <a:pt x="18" y="30"/>
                    </a:lnTo>
                    <a:lnTo>
                      <a:pt x="3" y="3"/>
                    </a:lnTo>
                    <a:lnTo>
                      <a:pt x="3" y="3"/>
                    </a:lnTo>
                    <a:lnTo>
                      <a:pt x="2" y="2"/>
                    </a:lnTo>
                    <a:lnTo>
                      <a:pt x="2" y="2"/>
                    </a:lnTo>
                    <a:lnTo>
                      <a:pt x="2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E5E5E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42" name="Freeform 87">
                <a:extLst>
                  <a:ext uri="{FF2B5EF4-FFF2-40B4-BE49-F238E27FC236}">
                    <a16:creationId xmlns:a16="http://schemas.microsoft.com/office/drawing/2014/main" id="{7B3B2041-EDDC-6ADE-3C2B-833615000DD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50" y="2035"/>
                <a:ext cx="16" cy="37"/>
              </a:xfrm>
              <a:custGeom>
                <a:avLst/>
                <a:gdLst>
                  <a:gd name="T0" fmla="*/ 0 w 46"/>
                  <a:gd name="T1" fmla="*/ 0 h 110"/>
                  <a:gd name="T2" fmla="*/ 38 w 46"/>
                  <a:gd name="T3" fmla="*/ 87 h 110"/>
                  <a:gd name="T4" fmla="*/ 38 w 46"/>
                  <a:gd name="T5" fmla="*/ 87 h 110"/>
                  <a:gd name="T6" fmla="*/ 43 w 46"/>
                  <a:gd name="T7" fmla="*/ 110 h 110"/>
                  <a:gd name="T8" fmla="*/ 46 w 46"/>
                  <a:gd name="T9" fmla="*/ 74 h 110"/>
                  <a:gd name="T10" fmla="*/ 46 w 46"/>
                  <a:gd name="T11" fmla="*/ 74 h 110"/>
                  <a:gd name="T12" fmla="*/ 34 w 46"/>
                  <a:gd name="T13" fmla="*/ 57 h 110"/>
                  <a:gd name="T14" fmla="*/ 34 w 46"/>
                  <a:gd name="T15" fmla="*/ 57 h 110"/>
                  <a:gd name="T16" fmla="*/ 18 w 46"/>
                  <a:gd name="T17" fmla="*/ 30 h 110"/>
                  <a:gd name="T18" fmla="*/ 3 w 46"/>
                  <a:gd name="T19" fmla="*/ 3 h 110"/>
                  <a:gd name="T20" fmla="*/ 3 w 46"/>
                  <a:gd name="T21" fmla="*/ 3 h 110"/>
                  <a:gd name="T22" fmla="*/ 2 w 46"/>
                  <a:gd name="T23" fmla="*/ 2 h 110"/>
                  <a:gd name="T24" fmla="*/ 2 w 46"/>
                  <a:gd name="T25" fmla="*/ 2 h 110"/>
                  <a:gd name="T26" fmla="*/ 2 w 46"/>
                  <a:gd name="T27" fmla="*/ 2 h 110"/>
                  <a:gd name="T28" fmla="*/ 0 w 46"/>
                  <a:gd name="T29" fmla="*/ 0 h 1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46" h="110">
                    <a:moveTo>
                      <a:pt x="0" y="0"/>
                    </a:moveTo>
                    <a:lnTo>
                      <a:pt x="38" y="87"/>
                    </a:lnTo>
                    <a:lnTo>
                      <a:pt x="38" y="87"/>
                    </a:lnTo>
                    <a:lnTo>
                      <a:pt x="43" y="110"/>
                    </a:lnTo>
                    <a:lnTo>
                      <a:pt x="46" y="74"/>
                    </a:lnTo>
                    <a:lnTo>
                      <a:pt x="46" y="74"/>
                    </a:lnTo>
                    <a:lnTo>
                      <a:pt x="34" y="57"/>
                    </a:lnTo>
                    <a:lnTo>
                      <a:pt x="34" y="57"/>
                    </a:lnTo>
                    <a:lnTo>
                      <a:pt x="18" y="30"/>
                    </a:lnTo>
                    <a:lnTo>
                      <a:pt x="3" y="3"/>
                    </a:lnTo>
                    <a:lnTo>
                      <a:pt x="3" y="3"/>
                    </a:lnTo>
                    <a:lnTo>
                      <a:pt x="2" y="2"/>
                    </a:lnTo>
                    <a:lnTo>
                      <a:pt x="2" y="2"/>
                    </a:lnTo>
                    <a:lnTo>
                      <a:pt x="2" y="2"/>
                    </a:lnTo>
                    <a:lnTo>
                      <a:pt x="0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43" name="Freeform 88">
                <a:extLst>
                  <a:ext uri="{FF2B5EF4-FFF2-40B4-BE49-F238E27FC236}">
                    <a16:creationId xmlns:a16="http://schemas.microsoft.com/office/drawing/2014/main" id="{BA2B23CA-6580-A2A4-A0EC-72E9088131AC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3650" y="2035"/>
                <a:ext cx="228" cy="134"/>
              </a:xfrm>
              <a:custGeom>
                <a:avLst/>
                <a:gdLst>
                  <a:gd name="T0" fmla="*/ 43 w 682"/>
                  <a:gd name="T1" fmla="*/ 110 h 401"/>
                  <a:gd name="T2" fmla="*/ 49 w 682"/>
                  <a:gd name="T3" fmla="*/ 137 h 401"/>
                  <a:gd name="T4" fmla="*/ 65 w 682"/>
                  <a:gd name="T5" fmla="*/ 186 h 401"/>
                  <a:gd name="T6" fmla="*/ 85 w 682"/>
                  <a:gd name="T7" fmla="*/ 230 h 401"/>
                  <a:gd name="T8" fmla="*/ 111 w 682"/>
                  <a:gd name="T9" fmla="*/ 269 h 401"/>
                  <a:gd name="T10" fmla="*/ 141 w 682"/>
                  <a:gd name="T11" fmla="*/ 301 h 401"/>
                  <a:gd name="T12" fmla="*/ 178 w 682"/>
                  <a:gd name="T13" fmla="*/ 330 h 401"/>
                  <a:gd name="T14" fmla="*/ 221 w 682"/>
                  <a:gd name="T15" fmla="*/ 356 h 401"/>
                  <a:gd name="T16" fmla="*/ 271 w 682"/>
                  <a:gd name="T17" fmla="*/ 377 h 401"/>
                  <a:gd name="T18" fmla="*/ 300 w 682"/>
                  <a:gd name="T19" fmla="*/ 386 h 401"/>
                  <a:gd name="T20" fmla="*/ 348 w 682"/>
                  <a:gd name="T21" fmla="*/ 398 h 401"/>
                  <a:gd name="T22" fmla="*/ 393 w 682"/>
                  <a:gd name="T23" fmla="*/ 401 h 401"/>
                  <a:gd name="T24" fmla="*/ 416 w 682"/>
                  <a:gd name="T25" fmla="*/ 400 h 401"/>
                  <a:gd name="T26" fmla="*/ 462 w 682"/>
                  <a:gd name="T27" fmla="*/ 392 h 401"/>
                  <a:gd name="T28" fmla="*/ 501 w 682"/>
                  <a:gd name="T29" fmla="*/ 375 h 401"/>
                  <a:gd name="T30" fmla="*/ 538 w 682"/>
                  <a:gd name="T31" fmla="*/ 351 h 401"/>
                  <a:gd name="T32" fmla="*/ 572 w 682"/>
                  <a:gd name="T33" fmla="*/ 321 h 401"/>
                  <a:gd name="T34" fmla="*/ 603 w 682"/>
                  <a:gd name="T35" fmla="*/ 285 h 401"/>
                  <a:gd name="T36" fmla="*/ 631 w 682"/>
                  <a:gd name="T37" fmla="*/ 245 h 401"/>
                  <a:gd name="T38" fmla="*/ 656 w 682"/>
                  <a:gd name="T39" fmla="*/ 201 h 401"/>
                  <a:gd name="T40" fmla="*/ 682 w 682"/>
                  <a:gd name="T41" fmla="*/ 129 h 401"/>
                  <a:gd name="T42" fmla="*/ 661 w 682"/>
                  <a:gd name="T43" fmla="*/ 155 h 401"/>
                  <a:gd name="T44" fmla="*/ 613 w 682"/>
                  <a:gd name="T45" fmla="*/ 200 h 401"/>
                  <a:gd name="T46" fmla="*/ 559 w 682"/>
                  <a:gd name="T47" fmla="*/ 240 h 401"/>
                  <a:gd name="T48" fmla="*/ 498 w 682"/>
                  <a:gd name="T49" fmla="*/ 271 h 401"/>
                  <a:gd name="T50" fmla="*/ 465 w 682"/>
                  <a:gd name="T51" fmla="*/ 284 h 401"/>
                  <a:gd name="T52" fmla="*/ 420 w 682"/>
                  <a:gd name="T53" fmla="*/ 294 h 401"/>
                  <a:gd name="T54" fmla="*/ 370 w 682"/>
                  <a:gd name="T55" fmla="*/ 298 h 401"/>
                  <a:gd name="T56" fmla="*/ 350 w 682"/>
                  <a:gd name="T57" fmla="*/ 297 h 401"/>
                  <a:gd name="T58" fmla="*/ 309 w 682"/>
                  <a:gd name="T59" fmla="*/ 293 h 401"/>
                  <a:gd name="T60" fmla="*/ 271 w 682"/>
                  <a:gd name="T61" fmla="*/ 286 h 401"/>
                  <a:gd name="T62" fmla="*/ 236 w 682"/>
                  <a:gd name="T63" fmla="*/ 275 h 401"/>
                  <a:gd name="T64" fmla="*/ 220 w 682"/>
                  <a:gd name="T65" fmla="*/ 268 h 401"/>
                  <a:gd name="T66" fmla="*/ 191 w 682"/>
                  <a:gd name="T67" fmla="*/ 252 h 401"/>
                  <a:gd name="T68" fmla="*/ 165 w 682"/>
                  <a:gd name="T69" fmla="*/ 233 h 401"/>
                  <a:gd name="T70" fmla="*/ 141 w 682"/>
                  <a:gd name="T71" fmla="*/ 211 h 401"/>
                  <a:gd name="T72" fmla="*/ 120 w 682"/>
                  <a:gd name="T73" fmla="*/ 185 h 401"/>
                  <a:gd name="T74" fmla="*/ 81 w 682"/>
                  <a:gd name="T75" fmla="*/ 130 h 401"/>
                  <a:gd name="T76" fmla="*/ 2 w 682"/>
                  <a:gd name="T77" fmla="*/ 2 h 401"/>
                  <a:gd name="T78" fmla="*/ 3 w 682"/>
                  <a:gd name="T79" fmla="*/ 3 h 401"/>
                  <a:gd name="T80" fmla="*/ 2 w 682"/>
                  <a:gd name="T81" fmla="*/ 2 h 401"/>
                  <a:gd name="T82" fmla="*/ 0 w 682"/>
                  <a:gd name="T83" fmla="*/ 0 h 401"/>
                  <a:gd name="T84" fmla="*/ 2 w 682"/>
                  <a:gd name="T85" fmla="*/ 2 h 401"/>
                  <a:gd name="T86" fmla="*/ 0 w 682"/>
                  <a:gd name="T87" fmla="*/ 0 h 4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682" h="401">
                    <a:moveTo>
                      <a:pt x="46" y="74"/>
                    </a:moveTo>
                    <a:lnTo>
                      <a:pt x="43" y="110"/>
                    </a:lnTo>
                    <a:lnTo>
                      <a:pt x="43" y="110"/>
                    </a:lnTo>
                    <a:lnTo>
                      <a:pt x="49" y="137"/>
                    </a:lnTo>
                    <a:lnTo>
                      <a:pt x="57" y="163"/>
                    </a:lnTo>
                    <a:lnTo>
                      <a:pt x="65" y="186"/>
                    </a:lnTo>
                    <a:lnTo>
                      <a:pt x="75" y="209"/>
                    </a:lnTo>
                    <a:lnTo>
                      <a:pt x="85" y="230"/>
                    </a:lnTo>
                    <a:lnTo>
                      <a:pt x="98" y="250"/>
                    </a:lnTo>
                    <a:lnTo>
                      <a:pt x="111" y="269"/>
                    </a:lnTo>
                    <a:lnTo>
                      <a:pt x="125" y="285"/>
                    </a:lnTo>
                    <a:lnTo>
                      <a:pt x="141" y="301"/>
                    </a:lnTo>
                    <a:lnTo>
                      <a:pt x="158" y="316"/>
                    </a:lnTo>
                    <a:lnTo>
                      <a:pt x="178" y="330"/>
                    </a:lnTo>
                    <a:lnTo>
                      <a:pt x="198" y="343"/>
                    </a:lnTo>
                    <a:lnTo>
                      <a:pt x="221" y="356"/>
                    </a:lnTo>
                    <a:lnTo>
                      <a:pt x="245" y="366"/>
                    </a:lnTo>
                    <a:lnTo>
                      <a:pt x="271" y="377"/>
                    </a:lnTo>
                    <a:lnTo>
                      <a:pt x="300" y="386"/>
                    </a:lnTo>
                    <a:lnTo>
                      <a:pt x="300" y="386"/>
                    </a:lnTo>
                    <a:lnTo>
                      <a:pt x="324" y="393"/>
                    </a:lnTo>
                    <a:lnTo>
                      <a:pt x="348" y="398"/>
                    </a:lnTo>
                    <a:lnTo>
                      <a:pt x="371" y="400"/>
                    </a:lnTo>
                    <a:lnTo>
                      <a:pt x="393" y="401"/>
                    </a:lnTo>
                    <a:lnTo>
                      <a:pt x="393" y="401"/>
                    </a:lnTo>
                    <a:lnTo>
                      <a:pt x="416" y="400"/>
                    </a:lnTo>
                    <a:lnTo>
                      <a:pt x="439" y="397"/>
                    </a:lnTo>
                    <a:lnTo>
                      <a:pt x="462" y="392"/>
                    </a:lnTo>
                    <a:lnTo>
                      <a:pt x="481" y="384"/>
                    </a:lnTo>
                    <a:lnTo>
                      <a:pt x="501" y="375"/>
                    </a:lnTo>
                    <a:lnTo>
                      <a:pt x="521" y="364"/>
                    </a:lnTo>
                    <a:lnTo>
                      <a:pt x="538" y="351"/>
                    </a:lnTo>
                    <a:lnTo>
                      <a:pt x="556" y="336"/>
                    </a:lnTo>
                    <a:lnTo>
                      <a:pt x="572" y="321"/>
                    </a:lnTo>
                    <a:lnTo>
                      <a:pt x="588" y="304"/>
                    </a:lnTo>
                    <a:lnTo>
                      <a:pt x="603" y="285"/>
                    </a:lnTo>
                    <a:lnTo>
                      <a:pt x="617" y="266"/>
                    </a:lnTo>
                    <a:lnTo>
                      <a:pt x="631" y="245"/>
                    </a:lnTo>
                    <a:lnTo>
                      <a:pt x="644" y="224"/>
                    </a:lnTo>
                    <a:lnTo>
                      <a:pt x="656" y="201"/>
                    </a:lnTo>
                    <a:lnTo>
                      <a:pt x="667" y="179"/>
                    </a:lnTo>
                    <a:lnTo>
                      <a:pt x="682" y="129"/>
                    </a:lnTo>
                    <a:lnTo>
                      <a:pt x="682" y="129"/>
                    </a:lnTo>
                    <a:lnTo>
                      <a:pt x="661" y="155"/>
                    </a:lnTo>
                    <a:lnTo>
                      <a:pt x="638" y="178"/>
                    </a:lnTo>
                    <a:lnTo>
                      <a:pt x="613" y="200"/>
                    </a:lnTo>
                    <a:lnTo>
                      <a:pt x="587" y="221"/>
                    </a:lnTo>
                    <a:lnTo>
                      <a:pt x="559" y="240"/>
                    </a:lnTo>
                    <a:lnTo>
                      <a:pt x="529" y="256"/>
                    </a:lnTo>
                    <a:lnTo>
                      <a:pt x="498" y="271"/>
                    </a:lnTo>
                    <a:lnTo>
                      <a:pt x="465" y="284"/>
                    </a:lnTo>
                    <a:lnTo>
                      <a:pt x="465" y="284"/>
                    </a:lnTo>
                    <a:lnTo>
                      <a:pt x="443" y="290"/>
                    </a:lnTo>
                    <a:lnTo>
                      <a:pt x="420" y="294"/>
                    </a:lnTo>
                    <a:lnTo>
                      <a:pt x="395" y="297"/>
                    </a:lnTo>
                    <a:lnTo>
                      <a:pt x="370" y="298"/>
                    </a:lnTo>
                    <a:lnTo>
                      <a:pt x="370" y="298"/>
                    </a:lnTo>
                    <a:lnTo>
                      <a:pt x="350" y="297"/>
                    </a:lnTo>
                    <a:lnTo>
                      <a:pt x="329" y="295"/>
                    </a:lnTo>
                    <a:lnTo>
                      <a:pt x="309" y="293"/>
                    </a:lnTo>
                    <a:lnTo>
                      <a:pt x="291" y="290"/>
                    </a:lnTo>
                    <a:lnTo>
                      <a:pt x="271" y="286"/>
                    </a:lnTo>
                    <a:lnTo>
                      <a:pt x="254" y="280"/>
                    </a:lnTo>
                    <a:lnTo>
                      <a:pt x="236" y="275"/>
                    </a:lnTo>
                    <a:lnTo>
                      <a:pt x="220" y="268"/>
                    </a:lnTo>
                    <a:lnTo>
                      <a:pt x="220" y="268"/>
                    </a:lnTo>
                    <a:lnTo>
                      <a:pt x="205" y="261"/>
                    </a:lnTo>
                    <a:lnTo>
                      <a:pt x="191" y="252"/>
                    </a:lnTo>
                    <a:lnTo>
                      <a:pt x="178" y="243"/>
                    </a:lnTo>
                    <a:lnTo>
                      <a:pt x="165" y="233"/>
                    </a:lnTo>
                    <a:lnTo>
                      <a:pt x="153" y="222"/>
                    </a:lnTo>
                    <a:lnTo>
                      <a:pt x="141" y="211"/>
                    </a:lnTo>
                    <a:lnTo>
                      <a:pt x="130" y="198"/>
                    </a:lnTo>
                    <a:lnTo>
                      <a:pt x="120" y="185"/>
                    </a:lnTo>
                    <a:lnTo>
                      <a:pt x="99" y="158"/>
                    </a:lnTo>
                    <a:lnTo>
                      <a:pt x="81" y="130"/>
                    </a:lnTo>
                    <a:lnTo>
                      <a:pt x="46" y="74"/>
                    </a:lnTo>
                    <a:close/>
                    <a:moveTo>
                      <a:pt x="2" y="2"/>
                    </a:moveTo>
                    <a:lnTo>
                      <a:pt x="2" y="2"/>
                    </a:lnTo>
                    <a:lnTo>
                      <a:pt x="3" y="3"/>
                    </a:lnTo>
                    <a:lnTo>
                      <a:pt x="3" y="3"/>
                    </a:lnTo>
                    <a:lnTo>
                      <a:pt x="2" y="2"/>
                    </a:lnTo>
                    <a:close/>
                    <a:moveTo>
                      <a:pt x="0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2" y="2"/>
                    </a:lnTo>
                    <a:lnTo>
                      <a:pt x="2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DCC5B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44" name="Freeform 89">
                <a:extLst>
                  <a:ext uri="{FF2B5EF4-FFF2-40B4-BE49-F238E27FC236}">
                    <a16:creationId xmlns:a16="http://schemas.microsoft.com/office/drawing/2014/main" id="{03F383F7-FDDC-0741-1FE0-602DDD0C113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65" y="2060"/>
                <a:ext cx="213" cy="109"/>
              </a:xfrm>
              <a:custGeom>
                <a:avLst/>
                <a:gdLst>
                  <a:gd name="T0" fmla="*/ 0 w 639"/>
                  <a:gd name="T1" fmla="*/ 36 h 327"/>
                  <a:gd name="T2" fmla="*/ 6 w 639"/>
                  <a:gd name="T3" fmla="*/ 63 h 327"/>
                  <a:gd name="T4" fmla="*/ 22 w 639"/>
                  <a:gd name="T5" fmla="*/ 112 h 327"/>
                  <a:gd name="T6" fmla="*/ 42 w 639"/>
                  <a:gd name="T7" fmla="*/ 156 h 327"/>
                  <a:gd name="T8" fmla="*/ 68 w 639"/>
                  <a:gd name="T9" fmla="*/ 195 h 327"/>
                  <a:gd name="T10" fmla="*/ 98 w 639"/>
                  <a:gd name="T11" fmla="*/ 227 h 327"/>
                  <a:gd name="T12" fmla="*/ 135 w 639"/>
                  <a:gd name="T13" fmla="*/ 256 h 327"/>
                  <a:gd name="T14" fmla="*/ 178 w 639"/>
                  <a:gd name="T15" fmla="*/ 282 h 327"/>
                  <a:gd name="T16" fmla="*/ 228 w 639"/>
                  <a:gd name="T17" fmla="*/ 303 h 327"/>
                  <a:gd name="T18" fmla="*/ 257 w 639"/>
                  <a:gd name="T19" fmla="*/ 312 h 327"/>
                  <a:gd name="T20" fmla="*/ 305 w 639"/>
                  <a:gd name="T21" fmla="*/ 324 h 327"/>
                  <a:gd name="T22" fmla="*/ 350 w 639"/>
                  <a:gd name="T23" fmla="*/ 327 h 327"/>
                  <a:gd name="T24" fmla="*/ 373 w 639"/>
                  <a:gd name="T25" fmla="*/ 326 h 327"/>
                  <a:gd name="T26" fmla="*/ 419 w 639"/>
                  <a:gd name="T27" fmla="*/ 318 h 327"/>
                  <a:gd name="T28" fmla="*/ 458 w 639"/>
                  <a:gd name="T29" fmla="*/ 301 h 327"/>
                  <a:gd name="T30" fmla="*/ 495 w 639"/>
                  <a:gd name="T31" fmla="*/ 277 h 327"/>
                  <a:gd name="T32" fmla="*/ 529 w 639"/>
                  <a:gd name="T33" fmla="*/ 247 h 327"/>
                  <a:gd name="T34" fmla="*/ 560 w 639"/>
                  <a:gd name="T35" fmla="*/ 211 h 327"/>
                  <a:gd name="T36" fmla="*/ 588 w 639"/>
                  <a:gd name="T37" fmla="*/ 171 h 327"/>
                  <a:gd name="T38" fmla="*/ 613 w 639"/>
                  <a:gd name="T39" fmla="*/ 127 h 327"/>
                  <a:gd name="T40" fmla="*/ 639 w 639"/>
                  <a:gd name="T41" fmla="*/ 55 h 327"/>
                  <a:gd name="T42" fmla="*/ 618 w 639"/>
                  <a:gd name="T43" fmla="*/ 81 h 327"/>
                  <a:gd name="T44" fmla="*/ 570 w 639"/>
                  <a:gd name="T45" fmla="*/ 126 h 327"/>
                  <a:gd name="T46" fmla="*/ 516 w 639"/>
                  <a:gd name="T47" fmla="*/ 166 h 327"/>
                  <a:gd name="T48" fmla="*/ 455 w 639"/>
                  <a:gd name="T49" fmla="*/ 197 h 327"/>
                  <a:gd name="T50" fmla="*/ 422 w 639"/>
                  <a:gd name="T51" fmla="*/ 210 h 327"/>
                  <a:gd name="T52" fmla="*/ 377 w 639"/>
                  <a:gd name="T53" fmla="*/ 220 h 327"/>
                  <a:gd name="T54" fmla="*/ 327 w 639"/>
                  <a:gd name="T55" fmla="*/ 224 h 327"/>
                  <a:gd name="T56" fmla="*/ 307 w 639"/>
                  <a:gd name="T57" fmla="*/ 223 h 327"/>
                  <a:gd name="T58" fmla="*/ 266 w 639"/>
                  <a:gd name="T59" fmla="*/ 219 h 327"/>
                  <a:gd name="T60" fmla="*/ 228 w 639"/>
                  <a:gd name="T61" fmla="*/ 212 h 327"/>
                  <a:gd name="T62" fmla="*/ 193 w 639"/>
                  <a:gd name="T63" fmla="*/ 201 h 327"/>
                  <a:gd name="T64" fmla="*/ 177 w 639"/>
                  <a:gd name="T65" fmla="*/ 194 h 327"/>
                  <a:gd name="T66" fmla="*/ 148 w 639"/>
                  <a:gd name="T67" fmla="*/ 178 h 327"/>
                  <a:gd name="T68" fmla="*/ 122 w 639"/>
                  <a:gd name="T69" fmla="*/ 159 h 327"/>
                  <a:gd name="T70" fmla="*/ 98 w 639"/>
                  <a:gd name="T71" fmla="*/ 137 h 327"/>
                  <a:gd name="T72" fmla="*/ 77 w 639"/>
                  <a:gd name="T73" fmla="*/ 111 h 327"/>
                  <a:gd name="T74" fmla="*/ 38 w 639"/>
                  <a:gd name="T75" fmla="*/ 56 h 3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639" h="327">
                    <a:moveTo>
                      <a:pt x="3" y="0"/>
                    </a:moveTo>
                    <a:lnTo>
                      <a:pt x="0" y="36"/>
                    </a:lnTo>
                    <a:lnTo>
                      <a:pt x="0" y="36"/>
                    </a:lnTo>
                    <a:lnTo>
                      <a:pt x="6" y="63"/>
                    </a:lnTo>
                    <a:lnTo>
                      <a:pt x="14" y="89"/>
                    </a:lnTo>
                    <a:lnTo>
                      <a:pt x="22" y="112"/>
                    </a:lnTo>
                    <a:lnTo>
                      <a:pt x="32" y="135"/>
                    </a:lnTo>
                    <a:lnTo>
                      <a:pt x="42" y="156"/>
                    </a:lnTo>
                    <a:lnTo>
                      <a:pt x="55" y="176"/>
                    </a:lnTo>
                    <a:lnTo>
                      <a:pt x="68" y="195"/>
                    </a:lnTo>
                    <a:lnTo>
                      <a:pt x="82" y="211"/>
                    </a:lnTo>
                    <a:lnTo>
                      <a:pt x="98" y="227"/>
                    </a:lnTo>
                    <a:lnTo>
                      <a:pt x="115" y="242"/>
                    </a:lnTo>
                    <a:lnTo>
                      <a:pt x="135" y="256"/>
                    </a:lnTo>
                    <a:lnTo>
                      <a:pt x="155" y="269"/>
                    </a:lnTo>
                    <a:lnTo>
                      <a:pt x="178" y="282"/>
                    </a:lnTo>
                    <a:lnTo>
                      <a:pt x="202" y="292"/>
                    </a:lnTo>
                    <a:lnTo>
                      <a:pt x="228" y="303"/>
                    </a:lnTo>
                    <a:lnTo>
                      <a:pt x="257" y="312"/>
                    </a:lnTo>
                    <a:lnTo>
                      <a:pt x="257" y="312"/>
                    </a:lnTo>
                    <a:lnTo>
                      <a:pt x="281" y="319"/>
                    </a:lnTo>
                    <a:lnTo>
                      <a:pt x="305" y="324"/>
                    </a:lnTo>
                    <a:lnTo>
                      <a:pt x="328" y="326"/>
                    </a:lnTo>
                    <a:lnTo>
                      <a:pt x="350" y="327"/>
                    </a:lnTo>
                    <a:lnTo>
                      <a:pt x="350" y="327"/>
                    </a:lnTo>
                    <a:lnTo>
                      <a:pt x="373" y="326"/>
                    </a:lnTo>
                    <a:lnTo>
                      <a:pt x="396" y="323"/>
                    </a:lnTo>
                    <a:lnTo>
                      <a:pt x="419" y="318"/>
                    </a:lnTo>
                    <a:lnTo>
                      <a:pt x="438" y="310"/>
                    </a:lnTo>
                    <a:lnTo>
                      <a:pt x="458" y="301"/>
                    </a:lnTo>
                    <a:lnTo>
                      <a:pt x="478" y="290"/>
                    </a:lnTo>
                    <a:lnTo>
                      <a:pt x="495" y="277"/>
                    </a:lnTo>
                    <a:lnTo>
                      <a:pt x="513" y="262"/>
                    </a:lnTo>
                    <a:lnTo>
                      <a:pt x="529" y="247"/>
                    </a:lnTo>
                    <a:lnTo>
                      <a:pt x="545" y="230"/>
                    </a:lnTo>
                    <a:lnTo>
                      <a:pt x="560" y="211"/>
                    </a:lnTo>
                    <a:lnTo>
                      <a:pt x="574" y="192"/>
                    </a:lnTo>
                    <a:lnTo>
                      <a:pt x="588" y="171"/>
                    </a:lnTo>
                    <a:lnTo>
                      <a:pt x="601" y="150"/>
                    </a:lnTo>
                    <a:lnTo>
                      <a:pt x="613" y="127"/>
                    </a:lnTo>
                    <a:lnTo>
                      <a:pt x="624" y="105"/>
                    </a:lnTo>
                    <a:lnTo>
                      <a:pt x="639" y="55"/>
                    </a:lnTo>
                    <a:lnTo>
                      <a:pt x="639" y="55"/>
                    </a:lnTo>
                    <a:lnTo>
                      <a:pt x="618" y="81"/>
                    </a:lnTo>
                    <a:lnTo>
                      <a:pt x="595" y="104"/>
                    </a:lnTo>
                    <a:lnTo>
                      <a:pt x="570" y="126"/>
                    </a:lnTo>
                    <a:lnTo>
                      <a:pt x="544" y="147"/>
                    </a:lnTo>
                    <a:lnTo>
                      <a:pt x="516" y="166"/>
                    </a:lnTo>
                    <a:lnTo>
                      <a:pt x="486" y="182"/>
                    </a:lnTo>
                    <a:lnTo>
                      <a:pt x="455" y="197"/>
                    </a:lnTo>
                    <a:lnTo>
                      <a:pt x="422" y="210"/>
                    </a:lnTo>
                    <a:lnTo>
                      <a:pt x="422" y="210"/>
                    </a:lnTo>
                    <a:lnTo>
                      <a:pt x="400" y="216"/>
                    </a:lnTo>
                    <a:lnTo>
                      <a:pt x="377" y="220"/>
                    </a:lnTo>
                    <a:lnTo>
                      <a:pt x="352" y="223"/>
                    </a:lnTo>
                    <a:lnTo>
                      <a:pt x="327" y="224"/>
                    </a:lnTo>
                    <a:lnTo>
                      <a:pt x="327" y="224"/>
                    </a:lnTo>
                    <a:lnTo>
                      <a:pt x="307" y="223"/>
                    </a:lnTo>
                    <a:lnTo>
                      <a:pt x="286" y="221"/>
                    </a:lnTo>
                    <a:lnTo>
                      <a:pt x="266" y="219"/>
                    </a:lnTo>
                    <a:lnTo>
                      <a:pt x="248" y="216"/>
                    </a:lnTo>
                    <a:lnTo>
                      <a:pt x="228" y="212"/>
                    </a:lnTo>
                    <a:lnTo>
                      <a:pt x="211" y="206"/>
                    </a:lnTo>
                    <a:lnTo>
                      <a:pt x="193" y="201"/>
                    </a:lnTo>
                    <a:lnTo>
                      <a:pt x="177" y="194"/>
                    </a:lnTo>
                    <a:lnTo>
                      <a:pt x="177" y="194"/>
                    </a:lnTo>
                    <a:lnTo>
                      <a:pt x="162" y="187"/>
                    </a:lnTo>
                    <a:lnTo>
                      <a:pt x="148" y="178"/>
                    </a:lnTo>
                    <a:lnTo>
                      <a:pt x="135" y="169"/>
                    </a:lnTo>
                    <a:lnTo>
                      <a:pt x="122" y="159"/>
                    </a:lnTo>
                    <a:lnTo>
                      <a:pt x="110" y="148"/>
                    </a:lnTo>
                    <a:lnTo>
                      <a:pt x="98" y="137"/>
                    </a:lnTo>
                    <a:lnTo>
                      <a:pt x="87" y="124"/>
                    </a:lnTo>
                    <a:lnTo>
                      <a:pt x="77" y="111"/>
                    </a:lnTo>
                    <a:lnTo>
                      <a:pt x="56" y="84"/>
                    </a:lnTo>
                    <a:lnTo>
                      <a:pt x="38" y="56"/>
                    </a:lnTo>
                    <a:lnTo>
                      <a:pt x="3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45" name="Freeform 90">
                <a:extLst>
                  <a:ext uri="{FF2B5EF4-FFF2-40B4-BE49-F238E27FC236}">
                    <a16:creationId xmlns:a16="http://schemas.microsoft.com/office/drawing/2014/main" id="{A0A4573C-56F6-B02E-EA78-8EC4C0C9594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51" y="2036"/>
                <a:ext cx="0" cy="0"/>
              </a:xfrm>
              <a:custGeom>
                <a:avLst/>
                <a:gdLst>
                  <a:gd name="T0" fmla="*/ 0 w 1"/>
                  <a:gd name="T1" fmla="*/ 0 h 1"/>
                  <a:gd name="T2" fmla="*/ 0 w 1"/>
                  <a:gd name="T3" fmla="*/ 0 h 1"/>
                  <a:gd name="T4" fmla="*/ 1 w 1"/>
                  <a:gd name="T5" fmla="*/ 1 h 1"/>
                  <a:gd name="T6" fmla="*/ 1 w 1"/>
                  <a:gd name="T7" fmla="*/ 1 h 1"/>
                  <a:gd name="T8" fmla="*/ 0 w 1"/>
                  <a:gd name="T9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lnTo>
                      <a:pt x="0" y="0"/>
                    </a:lnTo>
                    <a:lnTo>
                      <a:pt x="1" y="1"/>
                    </a:lnTo>
                    <a:lnTo>
                      <a:pt x="1" y="1"/>
                    </a:lnTo>
                    <a:lnTo>
                      <a:pt x="0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46" name="Freeform 91">
                <a:extLst>
                  <a:ext uri="{FF2B5EF4-FFF2-40B4-BE49-F238E27FC236}">
                    <a16:creationId xmlns:a16="http://schemas.microsoft.com/office/drawing/2014/main" id="{04FD506B-E99B-B5C2-9DD2-524FAA5AEEE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50" y="2035"/>
                <a:ext cx="1" cy="1"/>
              </a:xfrm>
              <a:custGeom>
                <a:avLst/>
                <a:gdLst>
                  <a:gd name="T0" fmla="*/ 0 w 2"/>
                  <a:gd name="T1" fmla="*/ 0 h 2"/>
                  <a:gd name="T2" fmla="*/ 0 w 2"/>
                  <a:gd name="T3" fmla="*/ 0 h 2"/>
                  <a:gd name="T4" fmla="*/ 0 w 2"/>
                  <a:gd name="T5" fmla="*/ 0 h 2"/>
                  <a:gd name="T6" fmla="*/ 2 w 2"/>
                  <a:gd name="T7" fmla="*/ 2 h 2"/>
                  <a:gd name="T8" fmla="*/ 2 w 2"/>
                  <a:gd name="T9" fmla="*/ 2 h 2"/>
                  <a:gd name="T10" fmla="*/ 0 w 2"/>
                  <a:gd name="T11" fmla="*/ 0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" h="2">
                    <a:moveTo>
                      <a:pt x="0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2" y="2"/>
                    </a:lnTo>
                    <a:lnTo>
                      <a:pt x="2" y="2"/>
                    </a:lnTo>
                    <a:lnTo>
                      <a:pt x="0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47" name="Freeform 92">
                <a:extLst>
                  <a:ext uri="{FF2B5EF4-FFF2-40B4-BE49-F238E27FC236}">
                    <a16:creationId xmlns:a16="http://schemas.microsoft.com/office/drawing/2014/main" id="{F0C17B5D-23D5-05C1-F9BE-E3942B3447D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94" y="1650"/>
                <a:ext cx="62" cy="224"/>
              </a:xfrm>
              <a:custGeom>
                <a:avLst/>
                <a:gdLst>
                  <a:gd name="T0" fmla="*/ 1 w 186"/>
                  <a:gd name="T1" fmla="*/ 14 h 672"/>
                  <a:gd name="T2" fmla="*/ 0 w 186"/>
                  <a:gd name="T3" fmla="*/ 72 h 672"/>
                  <a:gd name="T4" fmla="*/ 4 w 186"/>
                  <a:gd name="T5" fmla="*/ 130 h 672"/>
                  <a:gd name="T6" fmla="*/ 11 w 186"/>
                  <a:gd name="T7" fmla="*/ 196 h 672"/>
                  <a:gd name="T8" fmla="*/ 20 w 186"/>
                  <a:gd name="T9" fmla="*/ 263 h 672"/>
                  <a:gd name="T10" fmla="*/ 33 w 186"/>
                  <a:gd name="T11" fmla="*/ 349 h 672"/>
                  <a:gd name="T12" fmla="*/ 39 w 186"/>
                  <a:gd name="T13" fmla="*/ 378 h 672"/>
                  <a:gd name="T14" fmla="*/ 60 w 186"/>
                  <a:gd name="T15" fmla="*/ 449 h 672"/>
                  <a:gd name="T16" fmla="*/ 84 w 186"/>
                  <a:gd name="T17" fmla="*/ 520 h 672"/>
                  <a:gd name="T18" fmla="*/ 100 w 186"/>
                  <a:gd name="T19" fmla="*/ 557 h 672"/>
                  <a:gd name="T20" fmla="*/ 139 w 186"/>
                  <a:gd name="T21" fmla="*/ 630 h 672"/>
                  <a:gd name="T22" fmla="*/ 159 w 186"/>
                  <a:gd name="T23" fmla="*/ 665 h 672"/>
                  <a:gd name="T24" fmla="*/ 169 w 186"/>
                  <a:gd name="T25" fmla="*/ 671 h 672"/>
                  <a:gd name="T26" fmla="*/ 179 w 186"/>
                  <a:gd name="T27" fmla="*/ 670 h 672"/>
                  <a:gd name="T28" fmla="*/ 183 w 186"/>
                  <a:gd name="T29" fmla="*/ 666 h 672"/>
                  <a:gd name="T30" fmla="*/ 186 w 186"/>
                  <a:gd name="T31" fmla="*/ 656 h 672"/>
                  <a:gd name="T32" fmla="*/ 184 w 186"/>
                  <a:gd name="T33" fmla="*/ 651 h 672"/>
                  <a:gd name="T34" fmla="*/ 147 w 186"/>
                  <a:gd name="T35" fmla="*/ 588 h 672"/>
                  <a:gd name="T36" fmla="*/ 115 w 186"/>
                  <a:gd name="T37" fmla="*/ 523 h 672"/>
                  <a:gd name="T38" fmla="*/ 90 w 186"/>
                  <a:gd name="T39" fmla="*/ 456 h 672"/>
                  <a:gd name="T40" fmla="*/ 70 w 186"/>
                  <a:gd name="T41" fmla="*/ 386 h 672"/>
                  <a:gd name="T42" fmla="*/ 63 w 186"/>
                  <a:gd name="T43" fmla="*/ 358 h 672"/>
                  <a:gd name="T44" fmla="*/ 49 w 186"/>
                  <a:gd name="T45" fmla="*/ 271 h 672"/>
                  <a:gd name="T46" fmla="*/ 40 w 186"/>
                  <a:gd name="T47" fmla="*/ 208 h 672"/>
                  <a:gd name="T48" fmla="*/ 34 w 186"/>
                  <a:gd name="T49" fmla="*/ 144 h 672"/>
                  <a:gd name="T50" fmla="*/ 29 w 186"/>
                  <a:gd name="T51" fmla="*/ 79 h 672"/>
                  <a:gd name="T52" fmla="*/ 29 w 186"/>
                  <a:gd name="T53" fmla="*/ 14 h 672"/>
                  <a:gd name="T54" fmla="*/ 28 w 186"/>
                  <a:gd name="T55" fmla="*/ 9 h 672"/>
                  <a:gd name="T56" fmla="*/ 21 w 186"/>
                  <a:gd name="T57" fmla="*/ 1 h 672"/>
                  <a:gd name="T58" fmla="*/ 15 w 186"/>
                  <a:gd name="T59" fmla="*/ 0 h 672"/>
                  <a:gd name="T60" fmla="*/ 6 w 186"/>
                  <a:gd name="T61" fmla="*/ 4 h 672"/>
                  <a:gd name="T62" fmla="*/ 1 w 186"/>
                  <a:gd name="T63" fmla="*/ 14 h 6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186" h="672">
                    <a:moveTo>
                      <a:pt x="1" y="14"/>
                    </a:moveTo>
                    <a:lnTo>
                      <a:pt x="1" y="14"/>
                    </a:lnTo>
                    <a:lnTo>
                      <a:pt x="0" y="43"/>
                    </a:lnTo>
                    <a:lnTo>
                      <a:pt x="0" y="72"/>
                    </a:lnTo>
                    <a:lnTo>
                      <a:pt x="3" y="101"/>
                    </a:lnTo>
                    <a:lnTo>
                      <a:pt x="4" y="130"/>
                    </a:lnTo>
                    <a:lnTo>
                      <a:pt x="4" y="130"/>
                    </a:lnTo>
                    <a:lnTo>
                      <a:pt x="11" y="196"/>
                    </a:lnTo>
                    <a:lnTo>
                      <a:pt x="20" y="263"/>
                    </a:lnTo>
                    <a:lnTo>
                      <a:pt x="20" y="263"/>
                    </a:lnTo>
                    <a:lnTo>
                      <a:pt x="28" y="321"/>
                    </a:lnTo>
                    <a:lnTo>
                      <a:pt x="33" y="349"/>
                    </a:lnTo>
                    <a:lnTo>
                      <a:pt x="39" y="378"/>
                    </a:lnTo>
                    <a:lnTo>
                      <a:pt x="39" y="378"/>
                    </a:lnTo>
                    <a:lnTo>
                      <a:pt x="48" y="414"/>
                    </a:lnTo>
                    <a:lnTo>
                      <a:pt x="60" y="449"/>
                    </a:lnTo>
                    <a:lnTo>
                      <a:pt x="71" y="485"/>
                    </a:lnTo>
                    <a:lnTo>
                      <a:pt x="84" y="520"/>
                    </a:lnTo>
                    <a:lnTo>
                      <a:pt x="84" y="520"/>
                    </a:lnTo>
                    <a:lnTo>
                      <a:pt x="100" y="557"/>
                    </a:lnTo>
                    <a:lnTo>
                      <a:pt x="119" y="594"/>
                    </a:lnTo>
                    <a:lnTo>
                      <a:pt x="139" y="630"/>
                    </a:lnTo>
                    <a:lnTo>
                      <a:pt x="159" y="665"/>
                    </a:lnTo>
                    <a:lnTo>
                      <a:pt x="159" y="665"/>
                    </a:lnTo>
                    <a:lnTo>
                      <a:pt x="164" y="669"/>
                    </a:lnTo>
                    <a:lnTo>
                      <a:pt x="169" y="671"/>
                    </a:lnTo>
                    <a:lnTo>
                      <a:pt x="173" y="672"/>
                    </a:lnTo>
                    <a:lnTo>
                      <a:pt x="179" y="670"/>
                    </a:lnTo>
                    <a:lnTo>
                      <a:pt x="179" y="670"/>
                    </a:lnTo>
                    <a:lnTo>
                      <a:pt x="183" y="666"/>
                    </a:lnTo>
                    <a:lnTo>
                      <a:pt x="185" y="662"/>
                    </a:lnTo>
                    <a:lnTo>
                      <a:pt x="186" y="656"/>
                    </a:lnTo>
                    <a:lnTo>
                      <a:pt x="184" y="651"/>
                    </a:lnTo>
                    <a:lnTo>
                      <a:pt x="184" y="651"/>
                    </a:lnTo>
                    <a:lnTo>
                      <a:pt x="164" y="621"/>
                    </a:lnTo>
                    <a:lnTo>
                      <a:pt x="147" y="588"/>
                    </a:lnTo>
                    <a:lnTo>
                      <a:pt x="130" y="557"/>
                    </a:lnTo>
                    <a:lnTo>
                      <a:pt x="115" y="523"/>
                    </a:lnTo>
                    <a:lnTo>
                      <a:pt x="103" y="489"/>
                    </a:lnTo>
                    <a:lnTo>
                      <a:pt x="90" y="456"/>
                    </a:lnTo>
                    <a:lnTo>
                      <a:pt x="79" y="421"/>
                    </a:lnTo>
                    <a:lnTo>
                      <a:pt x="70" y="386"/>
                    </a:lnTo>
                    <a:lnTo>
                      <a:pt x="70" y="386"/>
                    </a:lnTo>
                    <a:lnTo>
                      <a:pt x="63" y="358"/>
                    </a:lnTo>
                    <a:lnTo>
                      <a:pt x="57" y="329"/>
                    </a:lnTo>
                    <a:lnTo>
                      <a:pt x="49" y="271"/>
                    </a:lnTo>
                    <a:lnTo>
                      <a:pt x="49" y="271"/>
                    </a:lnTo>
                    <a:lnTo>
                      <a:pt x="40" y="208"/>
                    </a:lnTo>
                    <a:lnTo>
                      <a:pt x="34" y="144"/>
                    </a:lnTo>
                    <a:lnTo>
                      <a:pt x="34" y="144"/>
                    </a:lnTo>
                    <a:lnTo>
                      <a:pt x="31" y="111"/>
                    </a:lnTo>
                    <a:lnTo>
                      <a:pt x="29" y="79"/>
                    </a:lnTo>
                    <a:lnTo>
                      <a:pt x="28" y="46"/>
                    </a:lnTo>
                    <a:lnTo>
                      <a:pt x="29" y="14"/>
                    </a:lnTo>
                    <a:lnTo>
                      <a:pt x="29" y="14"/>
                    </a:lnTo>
                    <a:lnTo>
                      <a:pt x="28" y="9"/>
                    </a:lnTo>
                    <a:lnTo>
                      <a:pt x="25" y="4"/>
                    </a:lnTo>
                    <a:lnTo>
                      <a:pt x="21" y="1"/>
                    </a:lnTo>
                    <a:lnTo>
                      <a:pt x="15" y="0"/>
                    </a:lnTo>
                    <a:lnTo>
                      <a:pt x="15" y="0"/>
                    </a:lnTo>
                    <a:lnTo>
                      <a:pt x="10" y="1"/>
                    </a:lnTo>
                    <a:lnTo>
                      <a:pt x="6" y="4"/>
                    </a:lnTo>
                    <a:lnTo>
                      <a:pt x="3" y="9"/>
                    </a:lnTo>
                    <a:lnTo>
                      <a:pt x="1" y="14"/>
                    </a:lnTo>
                    <a:lnTo>
                      <a:pt x="1" y="1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48" name="Freeform 93">
                <a:extLst>
                  <a:ext uri="{FF2B5EF4-FFF2-40B4-BE49-F238E27FC236}">
                    <a16:creationId xmlns:a16="http://schemas.microsoft.com/office/drawing/2014/main" id="{AE1DB706-11B0-1DC1-0303-1AF8CD07205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47" y="1661"/>
                <a:ext cx="278" cy="309"/>
              </a:xfrm>
              <a:custGeom>
                <a:avLst/>
                <a:gdLst>
                  <a:gd name="T0" fmla="*/ 40 w 834"/>
                  <a:gd name="T1" fmla="*/ 697 h 927"/>
                  <a:gd name="T2" fmla="*/ 78 w 834"/>
                  <a:gd name="T3" fmla="*/ 761 h 927"/>
                  <a:gd name="T4" fmla="*/ 134 w 834"/>
                  <a:gd name="T5" fmla="*/ 838 h 927"/>
                  <a:gd name="T6" fmla="*/ 173 w 834"/>
                  <a:gd name="T7" fmla="*/ 877 h 927"/>
                  <a:gd name="T8" fmla="*/ 208 w 834"/>
                  <a:gd name="T9" fmla="*/ 901 h 927"/>
                  <a:gd name="T10" fmla="*/ 248 w 834"/>
                  <a:gd name="T11" fmla="*/ 917 h 927"/>
                  <a:gd name="T12" fmla="*/ 308 w 834"/>
                  <a:gd name="T13" fmla="*/ 927 h 927"/>
                  <a:gd name="T14" fmla="*/ 349 w 834"/>
                  <a:gd name="T15" fmla="*/ 927 h 927"/>
                  <a:gd name="T16" fmla="*/ 409 w 834"/>
                  <a:gd name="T17" fmla="*/ 922 h 927"/>
                  <a:gd name="T18" fmla="*/ 466 w 834"/>
                  <a:gd name="T19" fmla="*/ 911 h 927"/>
                  <a:gd name="T20" fmla="*/ 501 w 834"/>
                  <a:gd name="T21" fmla="*/ 901 h 927"/>
                  <a:gd name="T22" fmla="*/ 550 w 834"/>
                  <a:gd name="T23" fmla="*/ 880 h 927"/>
                  <a:gd name="T24" fmla="*/ 596 w 834"/>
                  <a:gd name="T25" fmla="*/ 853 h 927"/>
                  <a:gd name="T26" fmla="*/ 664 w 834"/>
                  <a:gd name="T27" fmla="*/ 797 h 927"/>
                  <a:gd name="T28" fmla="*/ 710 w 834"/>
                  <a:gd name="T29" fmla="*/ 744 h 927"/>
                  <a:gd name="T30" fmla="*/ 765 w 834"/>
                  <a:gd name="T31" fmla="*/ 651 h 927"/>
                  <a:gd name="T32" fmla="*/ 787 w 834"/>
                  <a:gd name="T33" fmla="*/ 597 h 927"/>
                  <a:gd name="T34" fmla="*/ 804 w 834"/>
                  <a:gd name="T35" fmla="*/ 531 h 927"/>
                  <a:gd name="T36" fmla="*/ 819 w 834"/>
                  <a:gd name="T37" fmla="*/ 442 h 927"/>
                  <a:gd name="T38" fmla="*/ 826 w 834"/>
                  <a:gd name="T39" fmla="*/ 347 h 927"/>
                  <a:gd name="T40" fmla="*/ 829 w 834"/>
                  <a:gd name="T41" fmla="*/ 249 h 927"/>
                  <a:gd name="T42" fmla="*/ 834 w 834"/>
                  <a:gd name="T43" fmla="*/ 83 h 927"/>
                  <a:gd name="T44" fmla="*/ 831 w 834"/>
                  <a:gd name="T45" fmla="*/ 35 h 927"/>
                  <a:gd name="T46" fmla="*/ 826 w 834"/>
                  <a:gd name="T47" fmla="*/ 8 h 927"/>
                  <a:gd name="T48" fmla="*/ 815 w 834"/>
                  <a:gd name="T49" fmla="*/ 0 h 927"/>
                  <a:gd name="T50" fmla="*/ 804 w 834"/>
                  <a:gd name="T51" fmla="*/ 4 h 927"/>
                  <a:gd name="T52" fmla="*/ 799 w 834"/>
                  <a:gd name="T53" fmla="*/ 18 h 927"/>
                  <a:gd name="T54" fmla="*/ 805 w 834"/>
                  <a:gd name="T55" fmla="*/ 64 h 927"/>
                  <a:gd name="T56" fmla="*/ 805 w 834"/>
                  <a:gd name="T57" fmla="*/ 157 h 927"/>
                  <a:gd name="T58" fmla="*/ 801 w 834"/>
                  <a:gd name="T59" fmla="*/ 250 h 927"/>
                  <a:gd name="T60" fmla="*/ 798 w 834"/>
                  <a:gd name="T61" fmla="*/ 343 h 927"/>
                  <a:gd name="T62" fmla="*/ 791 w 834"/>
                  <a:gd name="T63" fmla="*/ 436 h 927"/>
                  <a:gd name="T64" fmla="*/ 776 w 834"/>
                  <a:gd name="T65" fmla="*/ 528 h 927"/>
                  <a:gd name="T66" fmla="*/ 765 w 834"/>
                  <a:gd name="T67" fmla="*/ 574 h 927"/>
                  <a:gd name="T68" fmla="*/ 725 w 834"/>
                  <a:gd name="T69" fmla="*/ 669 h 927"/>
                  <a:gd name="T70" fmla="*/ 689 w 834"/>
                  <a:gd name="T71" fmla="*/ 726 h 927"/>
                  <a:gd name="T72" fmla="*/ 622 w 834"/>
                  <a:gd name="T73" fmla="*/ 798 h 927"/>
                  <a:gd name="T74" fmla="*/ 554 w 834"/>
                  <a:gd name="T75" fmla="*/ 846 h 927"/>
                  <a:gd name="T76" fmla="*/ 510 w 834"/>
                  <a:gd name="T77" fmla="*/ 867 h 927"/>
                  <a:gd name="T78" fmla="*/ 475 w 834"/>
                  <a:gd name="T79" fmla="*/ 880 h 927"/>
                  <a:gd name="T80" fmla="*/ 406 w 834"/>
                  <a:gd name="T81" fmla="*/ 894 h 927"/>
                  <a:gd name="T82" fmla="*/ 351 w 834"/>
                  <a:gd name="T83" fmla="*/ 900 h 927"/>
                  <a:gd name="T84" fmla="*/ 293 w 834"/>
                  <a:gd name="T85" fmla="*/ 898 h 927"/>
                  <a:gd name="T86" fmla="*/ 237 w 834"/>
                  <a:gd name="T87" fmla="*/ 884 h 927"/>
                  <a:gd name="T88" fmla="*/ 205 w 834"/>
                  <a:gd name="T89" fmla="*/ 867 h 927"/>
                  <a:gd name="T90" fmla="*/ 165 w 834"/>
                  <a:gd name="T91" fmla="*/ 831 h 927"/>
                  <a:gd name="T92" fmla="*/ 121 w 834"/>
                  <a:gd name="T93" fmla="*/ 775 h 927"/>
                  <a:gd name="T94" fmla="*/ 80 w 834"/>
                  <a:gd name="T95" fmla="*/ 711 h 927"/>
                  <a:gd name="T96" fmla="*/ 26 w 834"/>
                  <a:gd name="T97" fmla="*/ 619 h 927"/>
                  <a:gd name="T98" fmla="*/ 17 w 834"/>
                  <a:gd name="T99" fmla="*/ 612 h 927"/>
                  <a:gd name="T100" fmla="*/ 3 w 834"/>
                  <a:gd name="T101" fmla="*/ 618 h 927"/>
                  <a:gd name="T102" fmla="*/ 1 w 834"/>
                  <a:gd name="T103" fmla="*/ 633 h 9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834" h="927">
                    <a:moveTo>
                      <a:pt x="1" y="633"/>
                    </a:moveTo>
                    <a:lnTo>
                      <a:pt x="1" y="633"/>
                    </a:lnTo>
                    <a:lnTo>
                      <a:pt x="40" y="697"/>
                    </a:lnTo>
                    <a:lnTo>
                      <a:pt x="58" y="730"/>
                    </a:lnTo>
                    <a:lnTo>
                      <a:pt x="78" y="761"/>
                    </a:lnTo>
                    <a:lnTo>
                      <a:pt x="78" y="761"/>
                    </a:lnTo>
                    <a:lnTo>
                      <a:pt x="99" y="793"/>
                    </a:lnTo>
                    <a:lnTo>
                      <a:pt x="121" y="823"/>
                    </a:lnTo>
                    <a:lnTo>
                      <a:pt x="134" y="838"/>
                    </a:lnTo>
                    <a:lnTo>
                      <a:pt x="147" y="852"/>
                    </a:lnTo>
                    <a:lnTo>
                      <a:pt x="159" y="866"/>
                    </a:lnTo>
                    <a:lnTo>
                      <a:pt x="173" y="877"/>
                    </a:lnTo>
                    <a:lnTo>
                      <a:pt x="173" y="877"/>
                    </a:lnTo>
                    <a:lnTo>
                      <a:pt x="191" y="890"/>
                    </a:lnTo>
                    <a:lnTo>
                      <a:pt x="208" y="901"/>
                    </a:lnTo>
                    <a:lnTo>
                      <a:pt x="228" y="910"/>
                    </a:lnTo>
                    <a:lnTo>
                      <a:pt x="248" y="917"/>
                    </a:lnTo>
                    <a:lnTo>
                      <a:pt x="248" y="917"/>
                    </a:lnTo>
                    <a:lnTo>
                      <a:pt x="267" y="922"/>
                    </a:lnTo>
                    <a:lnTo>
                      <a:pt x="288" y="925"/>
                    </a:lnTo>
                    <a:lnTo>
                      <a:pt x="308" y="927"/>
                    </a:lnTo>
                    <a:lnTo>
                      <a:pt x="329" y="927"/>
                    </a:lnTo>
                    <a:lnTo>
                      <a:pt x="329" y="927"/>
                    </a:lnTo>
                    <a:lnTo>
                      <a:pt x="349" y="927"/>
                    </a:lnTo>
                    <a:lnTo>
                      <a:pt x="370" y="926"/>
                    </a:lnTo>
                    <a:lnTo>
                      <a:pt x="409" y="922"/>
                    </a:lnTo>
                    <a:lnTo>
                      <a:pt x="409" y="922"/>
                    </a:lnTo>
                    <a:lnTo>
                      <a:pt x="429" y="919"/>
                    </a:lnTo>
                    <a:lnTo>
                      <a:pt x="448" y="916"/>
                    </a:lnTo>
                    <a:lnTo>
                      <a:pt x="466" y="911"/>
                    </a:lnTo>
                    <a:lnTo>
                      <a:pt x="485" y="907"/>
                    </a:lnTo>
                    <a:lnTo>
                      <a:pt x="485" y="907"/>
                    </a:lnTo>
                    <a:lnTo>
                      <a:pt x="501" y="901"/>
                    </a:lnTo>
                    <a:lnTo>
                      <a:pt x="518" y="894"/>
                    </a:lnTo>
                    <a:lnTo>
                      <a:pt x="535" y="887"/>
                    </a:lnTo>
                    <a:lnTo>
                      <a:pt x="550" y="880"/>
                    </a:lnTo>
                    <a:lnTo>
                      <a:pt x="566" y="872"/>
                    </a:lnTo>
                    <a:lnTo>
                      <a:pt x="581" y="862"/>
                    </a:lnTo>
                    <a:lnTo>
                      <a:pt x="596" y="853"/>
                    </a:lnTo>
                    <a:lnTo>
                      <a:pt x="610" y="844"/>
                    </a:lnTo>
                    <a:lnTo>
                      <a:pt x="638" y="822"/>
                    </a:lnTo>
                    <a:lnTo>
                      <a:pt x="664" y="797"/>
                    </a:lnTo>
                    <a:lnTo>
                      <a:pt x="688" y="772"/>
                    </a:lnTo>
                    <a:lnTo>
                      <a:pt x="710" y="744"/>
                    </a:lnTo>
                    <a:lnTo>
                      <a:pt x="710" y="744"/>
                    </a:lnTo>
                    <a:lnTo>
                      <a:pt x="731" y="715"/>
                    </a:lnTo>
                    <a:lnTo>
                      <a:pt x="750" y="683"/>
                    </a:lnTo>
                    <a:lnTo>
                      <a:pt x="765" y="651"/>
                    </a:lnTo>
                    <a:lnTo>
                      <a:pt x="779" y="618"/>
                    </a:lnTo>
                    <a:lnTo>
                      <a:pt x="779" y="618"/>
                    </a:lnTo>
                    <a:lnTo>
                      <a:pt x="787" y="597"/>
                    </a:lnTo>
                    <a:lnTo>
                      <a:pt x="793" y="575"/>
                    </a:lnTo>
                    <a:lnTo>
                      <a:pt x="799" y="553"/>
                    </a:lnTo>
                    <a:lnTo>
                      <a:pt x="804" y="531"/>
                    </a:lnTo>
                    <a:lnTo>
                      <a:pt x="812" y="487"/>
                    </a:lnTo>
                    <a:lnTo>
                      <a:pt x="819" y="442"/>
                    </a:lnTo>
                    <a:lnTo>
                      <a:pt x="819" y="442"/>
                    </a:lnTo>
                    <a:lnTo>
                      <a:pt x="824" y="395"/>
                    </a:lnTo>
                    <a:lnTo>
                      <a:pt x="826" y="347"/>
                    </a:lnTo>
                    <a:lnTo>
                      <a:pt x="826" y="347"/>
                    </a:lnTo>
                    <a:lnTo>
                      <a:pt x="827" y="298"/>
                    </a:lnTo>
                    <a:lnTo>
                      <a:pt x="829" y="249"/>
                    </a:lnTo>
                    <a:lnTo>
                      <a:pt x="829" y="249"/>
                    </a:lnTo>
                    <a:lnTo>
                      <a:pt x="833" y="154"/>
                    </a:lnTo>
                    <a:lnTo>
                      <a:pt x="834" y="106"/>
                    </a:lnTo>
                    <a:lnTo>
                      <a:pt x="834" y="83"/>
                    </a:lnTo>
                    <a:lnTo>
                      <a:pt x="833" y="58"/>
                    </a:lnTo>
                    <a:lnTo>
                      <a:pt x="833" y="58"/>
                    </a:lnTo>
                    <a:lnTo>
                      <a:pt x="831" y="35"/>
                    </a:lnTo>
                    <a:lnTo>
                      <a:pt x="827" y="11"/>
                    </a:lnTo>
                    <a:lnTo>
                      <a:pt x="827" y="11"/>
                    </a:lnTo>
                    <a:lnTo>
                      <a:pt x="826" y="8"/>
                    </a:lnTo>
                    <a:lnTo>
                      <a:pt x="825" y="6"/>
                    </a:lnTo>
                    <a:lnTo>
                      <a:pt x="820" y="3"/>
                    </a:lnTo>
                    <a:lnTo>
                      <a:pt x="815" y="0"/>
                    </a:lnTo>
                    <a:lnTo>
                      <a:pt x="810" y="1"/>
                    </a:lnTo>
                    <a:lnTo>
                      <a:pt x="810" y="1"/>
                    </a:lnTo>
                    <a:lnTo>
                      <a:pt x="804" y="4"/>
                    </a:lnTo>
                    <a:lnTo>
                      <a:pt x="802" y="7"/>
                    </a:lnTo>
                    <a:lnTo>
                      <a:pt x="799" y="13"/>
                    </a:lnTo>
                    <a:lnTo>
                      <a:pt x="799" y="18"/>
                    </a:lnTo>
                    <a:lnTo>
                      <a:pt x="799" y="18"/>
                    </a:lnTo>
                    <a:lnTo>
                      <a:pt x="803" y="41"/>
                    </a:lnTo>
                    <a:lnTo>
                      <a:pt x="805" y="64"/>
                    </a:lnTo>
                    <a:lnTo>
                      <a:pt x="806" y="87"/>
                    </a:lnTo>
                    <a:lnTo>
                      <a:pt x="806" y="111"/>
                    </a:lnTo>
                    <a:lnTo>
                      <a:pt x="805" y="157"/>
                    </a:lnTo>
                    <a:lnTo>
                      <a:pt x="803" y="204"/>
                    </a:lnTo>
                    <a:lnTo>
                      <a:pt x="803" y="204"/>
                    </a:lnTo>
                    <a:lnTo>
                      <a:pt x="801" y="250"/>
                    </a:lnTo>
                    <a:lnTo>
                      <a:pt x="799" y="296"/>
                    </a:lnTo>
                    <a:lnTo>
                      <a:pt x="799" y="296"/>
                    </a:lnTo>
                    <a:lnTo>
                      <a:pt x="798" y="343"/>
                    </a:lnTo>
                    <a:lnTo>
                      <a:pt x="796" y="390"/>
                    </a:lnTo>
                    <a:lnTo>
                      <a:pt x="796" y="390"/>
                    </a:lnTo>
                    <a:lnTo>
                      <a:pt x="791" y="436"/>
                    </a:lnTo>
                    <a:lnTo>
                      <a:pt x="784" y="482"/>
                    </a:lnTo>
                    <a:lnTo>
                      <a:pt x="784" y="482"/>
                    </a:lnTo>
                    <a:lnTo>
                      <a:pt x="776" y="528"/>
                    </a:lnTo>
                    <a:lnTo>
                      <a:pt x="770" y="552"/>
                    </a:lnTo>
                    <a:lnTo>
                      <a:pt x="765" y="574"/>
                    </a:lnTo>
                    <a:lnTo>
                      <a:pt x="765" y="574"/>
                    </a:lnTo>
                    <a:lnTo>
                      <a:pt x="753" y="606"/>
                    </a:lnTo>
                    <a:lnTo>
                      <a:pt x="740" y="638"/>
                    </a:lnTo>
                    <a:lnTo>
                      <a:pt x="725" y="669"/>
                    </a:lnTo>
                    <a:lnTo>
                      <a:pt x="708" y="698"/>
                    </a:lnTo>
                    <a:lnTo>
                      <a:pt x="708" y="698"/>
                    </a:lnTo>
                    <a:lnTo>
                      <a:pt x="689" y="726"/>
                    </a:lnTo>
                    <a:lnTo>
                      <a:pt x="668" y="752"/>
                    </a:lnTo>
                    <a:lnTo>
                      <a:pt x="646" y="776"/>
                    </a:lnTo>
                    <a:lnTo>
                      <a:pt x="622" y="798"/>
                    </a:lnTo>
                    <a:lnTo>
                      <a:pt x="596" y="819"/>
                    </a:lnTo>
                    <a:lnTo>
                      <a:pt x="568" y="838"/>
                    </a:lnTo>
                    <a:lnTo>
                      <a:pt x="554" y="846"/>
                    </a:lnTo>
                    <a:lnTo>
                      <a:pt x="540" y="854"/>
                    </a:lnTo>
                    <a:lnTo>
                      <a:pt x="525" y="861"/>
                    </a:lnTo>
                    <a:lnTo>
                      <a:pt x="510" y="867"/>
                    </a:lnTo>
                    <a:lnTo>
                      <a:pt x="510" y="867"/>
                    </a:lnTo>
                    <a:lnTo>
                      <a:pt x="493" y="874"/>
                    </a:lnTo>
                    <a:lnTo>
                      <a:pt x="475" y="880"/>
                    </a:lnTo>
                    <a:lnTo>
                      <a:pt x="459" y="884"/>
                    </a:lnTo>
                    <a:lnTo>
                      <a:pt x="442" y="888"/>
                    </a:lnTo>
                    <a:lnTo>
                      <a:pt x="406" y="894"/>
                    </a:lnTo>
                    <a:lnTo>
                      <a:pt x="371" y="898"/>
                    </a:lnTo>
                    <a:lnTo>
                      <a:pt x="371" y="898"/>
                    </a:lnTo>
                    <a:lnTo>
                      <a:pt x="351" y="900"/>
                    </a:lnTo>
                    <a:lnTo>
                      <a:pt x="331" y="900"/>
                    </a:lnTo>
                    <a:lnTo>
                      <a:pt x="313" y="900"/>
                    </a:lnTo>
                    <a:lnTo>
                      <a:pt x="293" y="898"/>
                    </a:lnTo>
                    <a:lnTo>
                      <a:pt x="274" y="895"/>
                    </a:lnTo>
                    <a:lnTo>
                      <a:pt x="256" y="890"/>
                    </a:lnTo>
                    <a:lnTo>
                      <a:pt x="237" y="884"/>
                    </a:lnTo>
                    <a:lnTo>
                      <a:pt x="220" y="876"/>
                    </a:lnTo>
                    <a:lnTo>
                      <a:pt x="220" y="876"/>
                    </a:lnTo>
                    <a:lnTo>
                      <a:pt x="205" y="867"/>
                    </a:lnTo>
                    <a:lnTo>
                      <a:pt x="191" y="855"/>
                    </a:lnTo>
                    <a:lnTo>
                      <a:pt x="177" y="844"/>
                    </a:lnTo>
                    <a:lnTo>
                      <a:pt x="165" y="831"/>
                    </a:lnTo>
                    <a:lnTo>
                      <a:pt x="154" y="818"/>
                    </a:lnTo>
                    <a:lnTo>
                      <a:pt x="142" y="804"/>
                    </a:lnTo>
                    <a:lnTo>
                      <a:pt x="121" y="775"/>
                    </a:lnTo>
                    <a:lnTo>
                      <a:pt x="121" y="775"/>
                    </a:lnTo>
                    <a:lnTo>
                      <a:pt x="100" y="744"/>
                    </a:lnTo>
                    <a:lnTo>
                      <a:pt x="80" y="711"/>
                    </a:lnTo>
                    <a:lnTo>
                      <a:pt x="42" y="646"/>
                    </a:lnTo>
                    <a:lnTo>
                      <a:pt x="42" y="646"/>
                    </a:lnTo>
                    <a:lnTo>
                      <a:pt x="26" y="619"/>
                    </a:lnTo>
                    <a:lnTo>
                      <a:pt x="26" y="619"/>
                    </a:lnTo>
                    <a:lnTo>
                      <a:pt x="22" y="615"/>
                    </a:lnTo>
                    <a:lnTo>
                      <a:pt x="17" y="612"/>
                    </a:lnTo>
                    <a:lnTo>
                      <a:pt x="12" y="612"/>
                    </a:lnTo>
                    <a:lnTo>
                      <a:pt x="7" y="615"/>
                    </a:lnTo>
                    <a:lnTo>
                      <a:pt x="3" y="618"/>
                    </a:lnTo>
                    <a:lnTo>
                      <a:pt x="0" y="621"/>
                    </a:lnTo>
                    <a:lnTo>
                      <a:pt x="0" y="627"/>
                    </a:lnTo>
                    <a:lnTo>
                      <a:pt x="1" y="633"/>
                    </a:lnTo>
                    <a:lnTo>
                      <a:pt x="1" y="63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49" name="Freeform 94">
                <a:extLst>
                  <a:ext uri="{FF2B5EF4-FFF2-40B4-BE49-F238E27FC236}">
                    <a16:creationId xmlns:a16="http://schemas.microsoft.com/office/drawing/2014/main" id="{B9404069-A92C-F513-01BC-B4306C677C0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14" y="1668"/>
                <a:ext cx="74" cy="140"/>
              </a:xfrm>
              <a:custGeom>
                <a:avLst/>
                <a:gdLst>
                  <a:gd name="T0" fmla="*/ 71 w 222"/>
                  <a:gd name="T1" fmla="*/ 63 h 422"/>
                  <a:gd name="T2" fmla="*/ 89 w 222"/>
                  <a:gd name="T3" fmla="*/ 43 h 422"/>
                  <a:gd name="T4" fmla="*/ 111 w 222"/>
                  <a:gd name="T5" fmla="*/ 30 h 422"/>
                  <a:gd name="T6" fmla="*/ 126 w 222"/>
                  <a:gd name="T7" fmla="*/ 28 h 422"/>
                  <a:gd name="T8" fmla="*/ 143 w 222"/>
                  <a:gd name="T9" fmla="*/ 31 h 422"/>
                  <a:gd name="T10" fmla="*/ 161 w 222"/>
                  <a:gd name="T11" fmla="*/ 45 h 422"/>
                  <a:gd name="T12" fmla="*/ 170 w 222"/>
                  <a:gd name="T13" fmla="*/ 58 h 422"/>
                  <a:gd name="T14" fmla="*/ 186 w 222"/>
                  <a:gd name="T15" fmla="*/ 100 h 422"/>
                  <a:gd name="T16" fmla="*/ 192 w 222"/>
                  <a:gd name="T17" fmla="*/ 150 h 422"/>
                  <a:gd name="T18" fmla="*/ 192 w 222"/>
                  <a:gd name="T19" fmla="*/ 206 h 422"/>
                  <a:gd name="T20" fmla="*/ 191 w 222"/>
                  <a:gd name="T21" fmla="*/ 218 h 422"/>
                  <a:gd name="T22" fmla="*/ 191 w 222"/>
                  <a:gd name="T23" fmla="*/ 221 h 422"/>
                  <a:gd name="T24" fmla="*/ 190 w 222"/>
                  <a:gd name="T25" fmla="*/ 228 h 422"/>
                  <a:gd name="T26" fmla="*/ 177 w 222"/>
                  <a:gd name="T27" fmla="*/ 280 h 422"/>
                  <a:gd name="T28" fmla="*/ 169 w 222"/>
                  <a:gd name="T29" fmla="*/ 300 h 422"/>
                  <a:gd name="T30" fmla="*/ 169 w 222"/>
                  <a:gd name="T31" fmla="*/ 301 h 422"/>
                  <a:gd name="T32" fmla="*/ 161 w 222"/>
                  <a:gd name="T33" fmla="*/ 318 h 422"/>
                  <a:gd name="T34" fmla="*/ 147 w 222"/>
                  <a:gd name="T35" fmla="*/ 341 h 422"/>
                  <a:gd name="T36" fmla="*/ 123 w 222"/>
                  <a:gd name="T37" fmla="*/ 370 h 422"/>
                  <a:gd name="T38" fmla="*/ 117 w 222"/>
                  <a:gd name="T39" fmla="*/ 376 h 422"/>
                  <a:gd name="T40" fmla="*/ 113 w 222"/>
                  <a:gd name="T41" fmla="*/ 378 h 422"/>
                  <a:gd name="T42" fmla="*/ 101 w 222"/>
                  <a:gd name="T43" fmla="*/ 385 h 422"/>
                  <a:gd name="T44" fmla="*/ 95 w 222"/>
                  <a:gd name="T45" fmla="*/ 389 h 422"/>
                  <a:gd name="T46" fmla="*/ 90 w 222"/>
                  <a:gd name="T47" fmla="*/ 390 h 422"/>
                  <a:gd name="T48" fmla="*/ 74 w 222"/>
                  <a:gd name="T49" fmla="*/ 394 h 422"/>
                  <a:gd name="T50" fmla="*/ 73 w 222"/>
                  <a:gd name="T51" fmla="*/ 394 h 422"/>
                  <a:gd name="T52" fmla="*/ 50 w 222"/>
                  <a:gd name="T53" fmla="*/ 394 h 422"/>
                  <a:gd name="T54" fmla="*/ 48 w 222"/>
                  <a:gd name="T55" fmla="*/ 393 h 422"/>
                  <a:gd name="T56" fmla="*/ 36 w 222"/>
                  <a:gd name="T57" fmla="*/ 391 h 422"/>
                  <a:gd name="T58" fmla="*/ 17 w 222"/>
                  <a:gd name="T59" fmla="*/ 384 h 422"/>
                  <a:gd name="T60" fmla="*/ 7 w 222"/>
                  <a:gd name="T61" fmla="*/ 386 h 422"/>
                  <a:gd name="T62" fmla="*/ 0 w 222"/>
                  <a:gd name="T63" fmla="*/ 394 h 422"/>
                  <a:gd name="T64" fmla="*/ 5 w 222"/>
                  <a:gd name="T65" fmla="*/ 408 h 422"/>
                  <a:gd name="T66" fmla="*/ 25 w 222"/>
                  <a:gd name="T67" fmla="*/ 416 h 422"/>
                  <a:gd name="T68" fmla="*/ 71 w 222"/>
                  <a:gd name="T69" fmla="*/ 422 h 422"/>
                  <a:gd name="T70" fmla="*/ 116 w 222"/>
                  <a:gd name="T71" fmla="*/ 410 h 422"/>
                  <a:gd name="T72" fmla="*/ 141 w 222"/>
                  <a:gd name="T73" fmla="*/ 391 h 422"/>
                  <a:gd name="T74" fmla="*/ 172 w 222"/>
                  <a:gd name="T75" fmla="*/ 356 h 422"/>
                  <a:gd name="T76" fmla="*/ 194 w 222"/>
                  <a:gd name="T77" fmla="*/ 314 h 422"/>
                  <a:gd name="T78" fmla="*/ 209 w 222"/>
                  <a:gd name="T79" fmla="*/ 273 h 422"/>
                  <a:gd name="T80" fmla="*/ 222 w 222"/>
                  <a:gd name="T81" fmla="*/ 204 h 422"/>
                  <a:gd name="T82" fmla="*/ 222 w 222"/>
                  <a:gd name="T83" fmla="*/ 172 h 422"/>
                  <a:gd name="T84" fmla="*/ 217 w 222"/>
                  <a:gd name="T85" fmla="*/ 120 h 422"/>
                  <a:gd name="T86" fmla="*/ 203 w 222"/>
                  <a:gd name="T87" fmla="*/ 59 h 422"/>
                  <a:gd name="T88" fmla="*/ 194 w 222"/>
                  <a:gd name="T89" fmla="*/ 41 h 422"/>
                  <a:gd name="T90" fmla="*/ 172 w 222"/>
                  <a:gd name="T91" fmla="*/ 16 h 422"/>
                  <a:gd name="T92" fmla="*/ 143 w 222"/>
                  <a:gd name="T93" fmla="*/ 2 h 422"/>
                  <a:gd name="T94" fmla="*/ 120 w 222"/>
                  <a:gd name="T95" fmla="*/ 0 h 422"/>
                  <a:gd name="T96" fmla="*/ 89 w 222"/>
                  <a:gd name="T97" fmla="*/ 9 h 422"/>
                  <a:gd name="T98" fmla="*/ 62 w 222"/>
                  <a:gd name="T99" fmla="*/ 29 h 422"/>
                  <a:gd name="T100" fmla="*/ 48 w 222"/>
                  <a:gd name="T101" fmla="*/ 47 h 422"/>
                  <a:gd name="T102" fmla="*/ 38 w 222"/>
                  <a:gd name="T103" fmla="*/ 65 h 422"/>
                  <a:gd name="T104" fmla="*/ 38 w 222"/>
                  <a:gd name="T105" fmla="*/ 80 h 422"/>
                  <a:gd name="T106" fmla="*/ 47 w 222"/>
                  <a:gd name="T107" fmla="*/ 86 h 422"/>
                  <a:gd name="T108" fmla="*/ 60 w 222"/>
                  <a:gd name="T109" fmla="*/ 81 h 4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222" h="422">
                    <a:moveTo>
                      <a:pt x="61" y="79"/>
                    </a:moveTo>
                    <a:lnTo>
                      <a:pt x="61" y="79"/>
                    </a:lnTo>
                    <a:lnTo>
                      <a:pt x="71" y="63"/>
                    </a:lnTo>
                    <a:lnTo>
                      <a:pt x="76" y="56"/>
                    </a:lnTo>
                    <a:lnTo>
                      <a:pt x="82" y="49"/>
                    </a:lnTo>
                    <a:lnTo>
                      <a:pt x="89" y="43"/>
                    </a:lnTo>
                    <a:lnTo>
                      <a:pt x="96" y="37"/>
                    </a:lnTo>
                    <a:lnTo>
                      <a:pt x="103" y="34"/>
                    </a:lnTo>
                    <a:lnTo>
                      <a:pt x="111" y="30"/>
                    </a:lnTo>
                    <a:lnTo>
                      <a:pt x="111" y="30"/>
                    </a:lnTo>
                    <a:lnTo>
                      <a:pt x="119" y="28"/>
                    </a:lnTo>
                    <a:lnTo>
                      <a:pt x="126" y="28"/>
                    </a:lnTo>
                    <a:lnTo>
                      <a:pt x="134" y="29"/>
                    </a:lnTo>
                    <a:lnTo>
                      <a:pt x="143" y="31"/>
                    </a:lnTo>
                    <a:lnTo>
                      <a:pt x="143" y="31"/>
                    </a:lnTo>
                    <a:lnTo>
                      <a:pt x="150" y="35"/>
                    </a:lnTo>
                    <a:lnTo>
                      <a:pt x="155" y="40"/>
                    </a:lnTo>
                    <a:lnTo>
                      <a:pt x="161" y="45"/>
                    </a:lnTo>
                    <a:lnTo>
                      <a:pt x="166" y="51"/>
                    </a:lnTo>
                    <a:lnTo>
                      <a:pt x="166" y="51"/>
                    </a:lnTo>
                    <a:lnTo>
                      <a:pt x="170" y="58"/>
                    </a:lnTo>
                    <a:lnTo>
                      <a:pt x="175" y="66"/>
                    </a:lnTo>
                    <a:lnTo>
                      <a:pt x="181" y="83"/>
                    </a:lnTo>
                    <a:lnTo>
                      <a:pt x="186" y="100"/>
                    </a:lnTo>
                    <a:lnTo>
                      <a:pt x="189" y="117"/>
                    </a:lnTo>
                    <a:lnTo>
                      <a:pt x="189" y="117"/>
                    </a:lnTo>
                    <a:lnTo>
                      <a:pt x="192" y="150"/>
                    </a:lnTo>
                    <a:lnTo>
                      <a:pt x="194" y="184"/>
                    </a:lnTo>
                    <a:lnTo>
                      <a:pt x="194" y="184"/>
                    </a:lnTo>
                    <a:lnTo>
                      <a:pt x="192" y="206"/>
                    </a:lnTo>
                    <a:lnTo>
                      <a:pt x="192" y="206"/>
                    </a:lnTo>
                    <a:lnTo>
                      <a:pt x="191" y="218"/>
                    </a:lnTo>
                    <a:lnTo>
                      <a:pt x="191" y="218"/>
                    </a:lnTo>
                    <a:lnTo>
                      <a:pt x="191" y="218"/>
                    </a:lnTo>
                    <a:lnTo>
                      <a:pt x="191" y="218"/>
                    </a:lnTo>
                    <a:lnTo>
                      <a:pt x="191" y="221"/>
                    </a:lnTo>
                    <a:lnTo>
                      <a:pt x="191" y="221"/>
                    </a:lnTo>
                    <a:lnTo>
                      <a:pt x="190" y="228"/>
                    </a:lnTo>
                    <a:lnTo>
                      <a:pt x="190" y="228"/>
                    </a:lnTo>
                    <a:lnTo>
                      <a:pt x="184" y="254"/>
                    </a:lnTo>
                    <a:lnTo>
                      <a:pt x="177" y="280"/>
                    </a:lnTo>
                    <a:lnTo>
                      <a:pt x="177" y="280"/>
                    </a:lnTo>
                    <a:lnTo>
                      <a:pt x="172" y="294"/>
                    </a:lnTo>
                    <a:lnTo>
                      <a:pt x="172" y="294"/>
                    </a:lnTo>
                    <a:lnTo>
                      <a:pt x="169" y="300"/>
                    </a:lnTo>
                    <a:lnTo>
                      <a:pt x="169" y="300"/>
                    </a:lnTo>
                    <a:lnTo>
                      <a:pt x="169" y="301"/>
                    </a:lnTo>
                    <a:lnTo>
                      <a:pt x="169" y="301"/>
                    </a:lnTo>
                    <a:lnTo>
                      <a:pt x="167" y="305"/>
                    </a:lnTo>
                    <a:lnTo>
                      <a:pt x="167" y="305"/>
                    </a:lnTo>
                    <a:lnTo>
                      <a:pt x="161" y="318"/>
                    </a:lnTo>
                    <a:lnTo>
                      <a:pt x="154" y="330"/>
                    </a:lnTo>
                    <a:lnTo>
                      <a:pt x="154" y="330"/>
                    </a:lnTo>
                    <a:lnTo>
                      <a:pt x="147" y="341"/>
                    </a:lnTo>
                    <a:lnTo>
                      <a:pt x="140" y="351"/>
                    </a:lnTo>
                    <a:lnTo>
                      <a:pt x="132" y="361"/>
                    </a:lnTo>
                    <a:lnTo>
                      <a:pt x="123" y="370"/>
                    </a:lnTo>
                    <a:lnTo>
                      <a:pt x="123" y="370"/>
                    </a:lnTo>
                    <a:lnTo>
                      <a:pt x="117" y="376"/>
                    </a:lnTo>
                    <a:lnTo>
                      <a:pt x="117" y="376"/>
                    </a:lnTo>
                    <a:lnTo>
                      <a:pt x="116" y="376"/>
                    </a:lnTo>
                    <a:lnTo>
                      <a:pt x="116" y="376"/>
                    </a:lnTo>
                    <a:lnTo>
                      <a:pt x="113" y="378"/>
                    </a:lnTo>
                    <a:lnTo>
                      <a:pt x="113" y="378"/>
                    </a:lnTo>
                    <a:lnTo>
                      <a:pt x="101" y="385"/>
                    </a:lnTo>
                    <a:lnTo>
                      <a:pt x="101" y="385"/>
                    </a:lnTo>
                    <a:lnTo>
                      <a:pt x="95" y="389"/>
                    </a:lnTo>
                    <a:lnTo>
                      <a:pt x="95" y="389"/>
                    </a:lnTo>
                    <a:lnTo>
                      <a:pt x="95" y="389"/>
                    </a:lnTo>
                    <a:lnTo>
                      <a:pt x="95" y="389"/>
                    </a:lnTo>
                    <a:lnTo>
                      <a:pt x="90" y="390"/>
                    </a:lnTo>
                    <a:lnTo>
                      <a:pt x="90" y="390"/>
                    </a:lnTo>
                    <a:lnTo>
                      <a:pt x="76" y="393"/>
                    </a:lnTo>
                    <a:lnTo>
                      <a:pt x="76" y="393"/>
                    </a:lnTo>
                    <a:lnTo>
                      <a:pt x="74" y="394"/>
                    </a:lnTo>
                    <a:lnTo>
                      <a:pt x="74" y="394"/>
                    </a:lnTo>
                    <a:lnTo>
                      <a:pt x="73" y="394"/>
                    </a:lnTo>
                    <a:lnTo>
                      <a:pt x="73" y="394"/>
                    </a:lnTo>
                    <a:lnTo>
                      <a:pt x="65" y="394"/>
                    </a:lnTo>
                    <a:lnTo>
                      <a:pt x="65" y="394"/>
                    </a:lnTo>
                    <a:lnTo>
                      <a:pt x="50" y="394"/>
                    </a:lnTo>
                    <a:lnTo>
                      <a:pt x="50" y="394"/>
                    </a:lnTo>
                    <a:lnTo>
                      <a:pt x="48" y="393"/>
                    </a:lnTo>
                    <a:lnTo>
                      <a:pt x="48" y="393"/>
                    </a:lnTo>
                    <a:lnTo>
                      <a:pt x="44" y="393"/>
                    </a:lnTo>
                    <a:lnTo>
                      <a:pt x="44" y="393"/>
                    </a:lnTo>
                    <a:lnTo>
                      <a:pt x="36" y="391"/>
                    </a:lnTo>
                    <a:lnTo>
                      <a:pt x="36" y="391"/>
                    </a:lnTo>
                    <a:lnTo>
                      <a:pt x="17" y="384"/>
                    </a:lnTo>
                    <a:lnTo>
                      <a:pt x="17" y="384"/>
                    </a:lnTo>
                    <a:lnTo>
                      <a:pt x="15" y="384"/>
                    </a:lnTo>
                    <a:lnTo>
                      <a:pt x="12" y="384"/>
                    </a:lnTo>
                    <a:lnTo>
                      <a:pt x="7" y="386"/>
                    </a:lnTo>
                    <a:lnTo>
                      <a:pt x="3" y="390"/>
                    </a:lnTo>
                    <a:lnTo>
                      <a:pt x="0" y="394"/>
                    </a:lnTo>
                    <a:lnTo>
                      <a:pt x="0" y="394"/>
                    </a:lnTo>
                    <a:lnTo>
                      <a:pt x="0" y="400"/>
                    </a:lnTo>
                    <a:lnTo>
                      <a:pt x="2" y="405"/>
                    </a:lnTo>
                    <a:lnTo>
                      <a:pt x="5" y="408"/>
                    </a:lnTo>
                    <a:lnTo>
                      <a:pt x="10" y="412"/>
                    </a:lnTo>
                    <a:lnTo>
                      <a:pt x="10" y="412"/>
                    </a:lnTo>
                    <a:lnTo>
                      <a:pt x="25" y="416"/>
                    </a:lnTo>
                    <a:lnTo>
                      <a:pt x="40" y="420"/>
                    </a:lnTo>
                    <a:lnTo>
                      <a:pt x="55" y="422"/>
                    </a:lnTo>
                    <a:lnTo>
                      <a:pt x="71" y="422"/>
                    </a:lnTo>
                    <a:lnTo>
                      <a:pt x="87" y="420"/>
                    </a:lnTo>
                    <a:lnTo>
                      <a:pt x="101" y="415"/>
                    </a:lnTo>
                    <a:lnTo>
                      <a:pt x="116" y="410"/>
                    </a:lnTo>
                    <a:lnTo>
                      <a:pt x="129" y="401"/>
                    </a:lnTo>
                    <a:lnTo>
                      <a:pt x="129" y="401"/>
                    </a:lnTo>
                    <a:lnTo>
                      <a:pt x="141" y="391"/>
                    </a:lnTo>
                    <a:lnTo>
                      <a:pt x="152" y="380"/>
                    </a:lnTo>
                    <a:lnTo>
                      <a:pt x="162" y="368"/>
                    </a:lnTo>
                    <a:lnTo>
                      <a:pt x="172" y="356"/>
                    </a:lnTo>
                    <a:lnTo>
                      <a:pt x="180" y="342"/>
                    </a:lnTo>
                    <a:lnTo>
                      <a:pt x="187" y="328"/>
                    </a:lnTo>
                    <a:lnTo>
                      <a:pt x="194" y="314"/>
                    </a:lnTo>
                    <a:lnTo>
                      <a:pt x="199" y="300"/>
                    </a:lnTo>
                    <a:lnTo>
                      <a:pt x="199" y="300"/>
                    </a:lnTo>
                    <a:lnTo>
                      <a:pt x="209" y="273"/>
                    </a:lnTo>
                    <a:lnTo>
                      <a:pt x="216" y="245"/>
                    </a:lnTo>
                    <a:lnTo>
                      <a:pt x="220" y="218"/>
                    </a:lnTo>
                    <a:lnTo>
                      <a:pt x="222" y="204"/>
                    </a:lnTo>
                    <a:lnTo>
                      <a:pt x="222" y="190"/>
                    </a:lnTo>
                    <a:lnTo>
                      <a:pt x="222" y="190"/>
                    </a:lnTo>
                    <a:lnTo>
                      <a:pt x="222" y="172"/>
                    </a:lnTo>
                    <a:lnTo>
                      <a:pt x="220" y="155"/>
                    </a:lnTo>
                    <a:lnTo>
                      <a:pt x="217" y="120"/>
                    </a:lnTo>
                    <a:lnTo>
                      <a:pt x="217" y="120"/>
                    </a:lnTo>
                    <a:lnTo>
                      <a:pt x="213" y="99"/>
                    </a:lnTo>
                    <a:lnTo>
                      <a:pt x="209" y="79"/>
                    </a:lnTo>
                    <a:lnTo>
                      <a:pt x="203" y="59"/>
                    </a:lnTo>
                    <a:lnTo>
                      <a:pt x="198" y="50"/>
                    </a:lnTo>
                    <a:lnTo>
                      <a:pt x="194" y="41"/>
                    </a:lnTo>
                    <a:lnTo>
                      <a:pt x="194" y="41"/>
                    </a:lnTo>
                    <a:lnTo>
                      <a:pt x="187" y="33"/>
                    </a:lnTo>
                    <a:lnTo>
                      <a:pt x="180" y="24"/>
                    </a:lnTo>
                    <a:lnTo>
                      <a:pt x="172" y="16"/>
                    </a:lnTo>
                    <a:lnTo>
                      <a:pt x="162" y="10"/>
                    </a:lnTo>
                    <a:lnTo>
                      <a:pt x="153" y="6"/>
                    </a:lnTo>
                    <a:lnTo>
                      <a:pt x="143" y="2"/>
                    </a:lnTo>
                    <a:lnTo>
                      <a:pt x="132" y="0"/>
                    </a:lnTo>
                    <a:lnTo>
                      <a:pt x="120" y="0"/>
                    </a:lnTo>
                    <a:lnTo>
                      <a:pt x="120" y="0"/>
                    </a:lnTo>
                    <a:lnTo>
                      <a:pt x="110" y="2"/>
                    </a:lnTo>
                    <a:lnTo>
                      <a:pt x="98" y="5"/>
                    </a:lnTo>
                    <a:lnTo>
                      <a:pt x="89" y="9"/>
                    </a:lnTo>
                    <a:lnTo>
                      <a:pt x="80" y="15"/>
                    </a:lnTo>
                    <a:lnTo>
                      <a:pt x="71" y="22"/>
                    </a:lnTo>
                    <a:lnTo>
                      <a:pt x="62" y="29"/>
                    </a:lnTo>
                    <a:lnTo>
                      <a:pt x="55" y="37"/>
                    </a:lnTo>
                    <a:lnTo>
                      <a:pt x="48" y="47"/>
                    </a:lnTo>
                    <a:lnTo>
                      <a:pt x="48" y="47"/>
                    </a:lnTo>
                    <a:lnTo>
                      <a:pt x="43" y="56"/>
                    </a:lnTo>
                    <a:lnTo>
                      <a:pt x="38" y="65"/>
                    </a:lnTo>
                    <a:lnTo>
                      <a:pt x="38" y="65"/>
                    </a:lnTo>
                    <a:lnTo>
                      <a:pt x="36" y="70"/>
                    </a:lnTo>
                    <a:lnTo>
                      <a:pt x="37" y="76"/>
                    </a:lnTo>
                    <a:lnTo>
                      <a:pt x="38" y="80"/>
                    </a:lnTo>
                    <a:lnTo>
                      <a:pt x="43" y="84"/>
                    </a:lnTo>
                    <a:lnTo>
                      <a:pt x="43" y="84"/>
                    </a:lnTo>
                    <a:lnTo>
                      <a:pt x="47" y="86"/>
                    </a:lnTo>
                    <a:lnTo>
                      <a:pt x="53" y="86"/>
                    </a:lnTo>
                    <a:lnTo>
                      <a:pt x="58" y="84"/>
                    </a:lnTo>
                    <a:lnTo>
                      <a:pt x="60" y="81"/>
                    </a:lnTo>
                    <a:lnTo>
                      <a:pt x="61" y="79"/>
                    </a:lnTo>
                    <a:lnTo>
                      <a:pt x="61" y="7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50" name="Freeform 95">
                <a:extLst>
                  <a:ext uri="{FF2B5EF4-FFF2-40B4-BE49-F238E27FC236}">
                    <a16:creationId xmlns:a16="http://schemas.microsoft.com/office/drawing/2014/main" id="{7FDF9BF3-8AC1-4426-F824-FB1A445F19C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32" y="1708"/>
                <a:ext cx="25" cy="59"/>
              </a:xfrm>
              <a:custGeom>
                <a:avLst/>
                <a:gdLst>
                  <a:gd name="T0" fmla="*/ 28 w 76"/>
                  <a:gd name="T1" fmla="*/ 81 h 176"/>
                  <a:gd name="T2" fmla="*/ 37 w 76"/>
                  <a:gd name="T3" fmla="*/ 50 h 176"/>
                  <a:gd name="T4" fmla="*/ 54 w 76"/>
                  <a:gd name="T5" fmla="*/ 20 h 176"/>
                  <a:gd name="T6" fmla="*/ 33 w 76"/>
                  <a:gd name="T7" fmla="*/ 23 h 176"/>
                  <a:gd name="T8" fmla="*/ 39 w 76"/>
                  <a:gd name="T9" fmla="*/ 29 h 176"/>
                  <a:gd name="T10" fmla="*/ 40 w 76"/>
                  <a:gd name="T11" fmla="*/ 30 h 176"/>
                  <a:gd name="T12" fmla="*/ 43 w 76"/>
                  <a:gd name="T13" fmla="*/ 35 h 176"/>
                  <a:gd name="T14" fmla="*/ 44 w 76"/>
                  <a:gd name="T15" fmla="*/ 38 h 176"/>
                  <a:gd name="T16" fmla="*/ 46 w 76"/>
                  <a:gd name="T17" fmla="*/ 41 h 176"/>
                  <a:gd name="T18" fmla="*/ 47 w 76"/>
                  <a:gd name="T19" fmla="*/ 49 h 176"/>
                  <a:gd name="T20" fmla="*/ 48 w 76"/>
                  <a:gd name="T21" fmla="*/ 51 h 176"/>
                  <a:gd name="T22" fmla="*/ 48 w 76"/>
                  <a:gd name="T23" fmla="*/ 51 h 176"/>
                  <a:gd name="T24" fmla="*/ 48 w 76"/>
                  <a:gd name="T25" fmla="*/ 56 h 176"/>
                  <a:gd name="T26" fmla="*/ 48 w 76"/>
                  <a:gd name="T27" fmla="*/ 65 h 176"/>
                  <a:gd name="T28" fmla="*/ 47 w 76"/>
                  <a:gd name="T29" fmla="*/ 86 h 176"/>
                  <a:gd name="T30" fmla="*/ 43 w 76"/>
                  <a:gd name="T31" fmla="*/ 126 h 176"/>
                  <a:gd name="T32" fmla="*/ 42 w 76"/>
                  <a:gd name="T33" fmla="*/ 156 h 176"/>
                  <a:gd name="T34" fmla="*/ 44 w 76"/>
                  <a:gd name="T35" fmla="*/ 166 h 176"/>
                  <a:gd name="T36" fmla="*/ 50 w 76"/>
                  <a:gd name="T37" fmla="*/ 174 h 176"/>
                  <a:gd name="T38" fmla="*/ 62 w 76"/>
                  <a:gd name="T39" fmla="*/ 176 h 176"/>
                  <a:gd name="T40" fmla="*/ 66 w 76"/>
                  <a:gd name="T41" fmla="*/ 173 h 176"/>
                  <a:gd name="T42" fmla="*/ 71 w 76"/>
                  <a:gd name="T43" fmla="*/ 164 h 176"/>
                  <a:gd name="T44" fmla="*/ 71 w 76"/>
                  <a:gd name="T45" fmla="*/ 158 h 176"/>
                  <a:gd name="T46" fmla="*/ 70 w 76"/>
                  <a:gd name="T47" fmla="*/ 156 h 176"/>
                  <a:gd name="T48" fmla="*/ 70 w 76"/>
                  <a:gd name="T49" fmla="*/ 152 h 176"/>
                  <a:gd name="T50" fmla="*/ 70 w 76"/>
                  <a:gd name="T51" fmla="*/ 143 h 176"/>
                  <a:gd name="T52" fmla="*/ 71 w 76"/>
                  <a:gd name="T53" fmla="*/ 122 h 176"/>
                  <a:gd name="T54" fmla="*/ 76 w 76"/>
                  <a:gd name="T55" fmla="*/ 80 h 176"/>
                  <a:gd name="T56" fmla="*/ 76 w 76"/>
                  <a:gd name="T57" fmla="*/ 59 h 176"/>
                  <a:gd name="T58" fmla="*/ 73 w 76"/>
                  <a:gd name="T59" fmla="*/ 38 h 176"/>
                  <a:gd name="T60" fmla="*/ 65 w 76"/>
                  <a:gd name="T61" fmla="*/ 19 h 176"/>
                  <a:gd name="T62" fmla="*/ 53 w 76"/>
                  <a:gd name="T63" fmla="*/ 3 h 176"/>
                  <a:gd name="T64" fmla="*/ 47 w 76"/>
                  <a:gd name="T65" fmla="*/ 0 h 176"/>
                  <a:gd name="T66" fmla="*/ 37 w 76"/>
                  <a:gd name="T67" fmla="*/ 0 h 176"/>
                  <a:gd name="T68" fmla="*/ 33 w 76"/>
                  <a:gd name="T69" fmla="*/ 3 h 176"/>
                  <a:gd name="T70" fmla="*/ 30 w 76"/>
                  <a:gd name="T71" fmla="*/ 6 h 176"/>
                  <a:gd name="T72" fmla="*/ 12 w 76"/>
                  <a:gd name="T73" fmla="*/ 38 h 176"/>
                  <a:gd name="T74" fmla="*/ 3 w 76"/>
                  <a:gd name="T75" fmla="*/ 65 h 176"/>
                  <a:gd name="T76" fmla="*/ 0 w 76"/>
                  <a:gd name="T77" fmla="*/ 74 h 176"/>
                  <a:gd name="T78" fmla="*/ 3 w 76"/>
                  <a:gd name="T79" fmla="*/ 85 h 176"/>
                  <a:gd name="T80" fmla="*/ 11 w 76"/>
                  <a:gd name="T81" fmla="*/ 92 h 176"/>
                  <a:gd name="T82" fmla="*/ 15 w 76"/>
                  <a:gd name="T83" fmla="*/ 92 h 176"/>
                  <a:gd name="T84" fmla="*/ 26 w 76"/>
                  <a:gd name="T85" fmla="*/ 87 h 176"/>
                  <a:gd name="T86" fmla="*/ 28 w 76"/>
                  <a:gd name="T87" fmla="*/ 81 h 1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76" h="176">
                    <a:moveTo>
                      <a:pt x="28" y="81"/>
                    </a:moveTo>
                    <a:lnTo>
                      <a:pt x="28" y="81"/>
                    </a:lnTo>
                    <a:lnTo>
                      <a:pt x="32" y="65"/>
                    </a:lnTo>
                    <a:lnTo>
                      <a:pt x="37" y="50"/>
                    </a:lnTo>
                    <a:lnTo>
                      <a:pt x="46" y="35"/>
                    </a:lnTo>
                    <a:lnTo>
                      <a:pt x="54" y="20"/>
                    </a:lnTo>
                    <a:lnTo>
                      <a:pt x="54" y="20"/>
                    </a:lnTo>
                    <a:lnTo>
                      <a:pt x="33" y="23"/>
                    </a:lnTo>
                    <a:lnTo>
                      <a:pt x="33" y="23"/>
                    </a:lnTo>
                    <a:lnTo>
                      <a:pt x="39" y="29"/>
                    </a:lnTo>
                    <a:lnTo>
                      <a:pt x="39" y="29"/>
                    </a:lnTo>
                    <a:lnTo>
                      <a:pt x="40" y="30"/>
                    </a:lnTo>
                    <a:lnTo>
                      <a:pt x="40" y="30"/>
                    </a:lnTo>
                    <a:lnTo>
                      <a:pt x="43" y="35"/>
                    </a:lnTo>
                    <a:lnTo>
                      <a:pt x="43" y="35"/>
                    </a:lnTo>
                    <a:lnTo>
                      <a:pt x="44" y="38"/>
                    </a:lnTo>
                    <a:lnTo>
                      <a:pt x="44" y="38"/>
                    </a:lnTo>
                    <a:lnTo>
                      <a:pt x="46" y="41"/>
                    </a:lnTo>
                    <a:lnTo>
                      <a:pt x="46" y="41"/>
                    </a:lnTo>
                    <a:lnTo>
                      <a:pt x="47" y="49"/>
                    </a:lnTo>
                    <a:lnTo>
                      <a:pt x="47" y="49"/>
                    </a:lnTo>
                    <a:lnTo>
                      <a:pt x="48" y="51"/>
                    </a:lnTo>
                    <a:lnTo>
                      <a:pt x="48" y="51"/>
                    </a:lnTo>
                    <a:lnTo>
                      <a:pt x="48" y="51"/>
                    </a:lnTo>
                    <a:lnTo>
                      <a:pt x="48" y="51"/>
                    </a:lnTo>
                    <a:lnTo>
                      <a:pt x="48" y="56"/>
                    </a:lnTo>
                    <a:lnTo>
                      <a:pt x="48" y="56"/>
                    </a:lnTo>
                    <a:lnTo>
                      <a:pt x="48" y="65"/>
                    </a:lnTo>
                    <a:lnTo>
                      <a:pt x="48" y="65"/>
                    </a:lnTo>
                    <a:lnTo>
                      <a:pt x="47" y="86"/>
                    </a:lnTo>
                    <a:lnTo>
                      <a:pt x="47" y="86"/>
                    </a:lnTo>
                    <a:lnTo>
                      <a:pt x="43" y="126"/>
                    </a:lnTo>
                    <a:lnTo>
                      <a:pt x="42" y="145"/>
                    </a:lnTo>
                    <a:lnTo>
                      <a:pt x="42" y="156"/>
                    </a:lnTo>
                    <a:lnTo>
                      <a:pt x="44" y="166"/>
                    </a:lnTo>
                    <a:lnTo>
                      <a:pt x="44" y="166"/>
                    </a:lnTo>
                    <a:lnTo>
                      <a:pt x="47" y="171"/>
                    </a:lnTo>
                    <a:lnTo>
                      <a:pt x="50" y="174"/>
                    </a:lnTo>
                    <a:lnTo>
                      <a:pt x="56" y="176"/>
                    </a:lnTo>
                    <a:lnTo>
                      <a:pt x="62" y="176"/>
                    </a:lnTo>
                    <a:lnTo>
                      <a:pt x="62" y="176"/>
                    </a:lnTo>
                    <a:lnTo>
                      <a:pt x="66" y="173"/>
                    </a:lnTo>
                    <a:lnTo>
                      <a:pt x="70" y="169"/>
                    </a:lnTo>
                    <a:lnTo>
                      <a:pt x="71" y="164"/>
                    </a:lnTo>
                    <a:lnTo>
                      <a:pt x="71" y="158"/>
                    </a:lnTo>
                    <a:lnTo>
                      <a:pt x="71" y="158"/>
                    </a:lnTo>
                    <a:lnTo>
                      <a:pt x="70" y="156"/>
                    </a:lnTo>
                    <a:lnTo>
                      <a:pt x="70" y="156"/>
                    </a:lnTo>
                    <a:lnTo>
                      <a:pt x="70" y="152"/>
                    </a:lnTo>
                    <a:lnTo>
                      <a:pt x="70" y="152"/>
                    </a:lnTo>
                    <a:lnTo>
                      <a:pt x="70" y="143"/>
                    </a:lnTo>
                    <a:lnTo>
                      <a:pt x="70" y="143"/>
                    </a:lnTo>
                    <a:lnTo>
                      <a:pt x="71" y="122"/>
                    </a:lnTo>
                    <a:lnTo>
                      <a:pt x="71" y="122"/>
                    </a:lnTo>
                    <a:lnTo>
                      <a:pt x="73" y="101"/>
                    </a:lnTo>
                    <a:lnTo>
                      <a:pt x="76" y="80"/>
                    </a:lnTo>
                    <a:lnTo>
                      <a:pt x="76" y="80"/>
                    </a:lnTo>
                    <a:lnTo>
                      <a:pt x="76" y="59"/>
                    </a:lnTo>
                    <a:lnTo>
                      <a:pt x="75" y="49"/>
                    </a:lnTo>
                    <a:lnTo>
                      <a:pt x="73" y="38"/>
                    </a:lnTo>
                    <a:lnTo>
                      <a:pt x="70" y="28"/>
                    </a:lnTo>
                    <a:lnTo>
                      <a:pt x="65" y="19"/>
                    </a:lnTo>
                    <a:lnTo>
                      <a:pt x="59" y="10"/>
                    </a:lnTo>
                    <a:lnTo>
                      <a:pt x="53" y="3"/>
                    </a:lnTo>
                    <a:lnTo>
                      <a:pt x="53" y="3"/>
                    </a:lnTo>
                    <a:lnTo>
                      <a:pt x="47" y="0"/>
                    </a:lnTo>
                    <a:lnTo>
                      <a:pt x="40" y="0"/>
                    </a:lnTo>
                    <a:lnTo>
                      <a:pt x="37" y="0"/>
                    </a:lnTo>
                    <a:lnTo>
                      <a:pt x="35" y="1"/>
                    </a:lnTo>
                    <a:lnTo>
                      <a:pt x="33" y="3"/>
                    </a:lnTo>
                    <a:lnTo>
                      <a:pt x="30" y="6"/>
                    </a:lnTo>
                    <a:lnTo>
                      <a:pt x="30" y="6"/>
                    </a:lnTo>
                    <a:lnTo>
                      <a:pt x="20" y="22"/>
                    </a:lnTo>
                    <a:lnTo>
                      <a:pt x="12" y="38"/>
                    </a:lnTo>
                    <a:lnTo>
                      <a:pt x="5" y="57"/>
                    </a:lnTo>
                    <a:lnTo>
                      <a:pt x="3" y="65"/>
                    </a:lnTo>
                    <a:lnTo>
                      <a:pt x="0" y="74"/>
                    </a:lnTo>
                    <a:lnTo>
                      <a:pt x="0" y="74"/>
                    </a:lnTo>
                    <a:lnTo>
                      <a:pt x="0" y="80"/>
                    </a:lnTo>
                    <a:lnTo>
                      <a:pt x="3" y="85"/>
                    </a:lnTo>
                    <a:lnTo>
                      <a:pt x="6" y="90"/>
                    </a:lnTo>
                    <a:lnTo>
                      <a:pt x="11" y="92"/>
                    </a:lnTo>
                    <a:lnTo>
                      <a:pt x="11" y="92"/>
                    </a:lnTo>
                    <a:lnTo>
                      <a:pt x="15" y="92"/>
                    </a:lnTo>
                    <a:lnTo>
                      <a:pt x="21" y="91"/>
                    </a:lnTo>
                    <a:lnTo>
                      <a:pt x="26" y="87"/>
                    </a:lnTo>
                    <a:lnTo>
                      <a:pt x="27" y="85"/>
                    </a:lnTo>
                    <a:lnTo>
                      <a:pt x="28" y="81"/>
                    </a:lnTo>
                    <a:lnTo>
                      <a:pt x="28" y="8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51" name="Freeform 96">
                <a:extLst>
                  <a:ext uri="{FF2B5EF4-FFF2-40B4-BE49-F238E27FC236}">
                    <a16:creationId xmlns:a16="http://schemas.microsoft.com/office/drawing/2014/main" id="{E92F0D71-A10C-5766-3D2B-7BA96D03D41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67" y="1708"/>
                <a:ext cx="60" cy="107"/>
              </a:xfrm>
              <a:custGeom>
                <a:avLst/>
                <a:gdLst>
                  <a:gd name="T0" fmla="*/ 99 w 179"/>
                  <a:gd name="T1" fmla="*/ 16 h 323"/>
                  <a:gd name="T2" fmla="*/ 58 w 179"/>
                  <a:gd name="T3" fmla="*/ 1 h 323"/>
                  <a:gd name="T4" fmla="*/ 37 w 179"/>
                  <a:gd name="T5" fmla="*/ 0 h 323"/>
                  <a:gd name="T6" fmla="*/ 18 w 179"/>
                  <a:gd name="T7" fmla="*/ 8 h 323"/>
                  <a:gd name="T8" fmla="*/ 8 w 179"/>
                  <a:gd name="T9" fmla="*/ 18 h 323"/>
                  <a:gd name="T10" fmla="*/ 0 w 179"/>
                  <a:gd name="T11" fmla="*/ 49 h 323"/>
                  <a:gd name="T12" fmla="*/ 3 w 179"/>
                  <a:gd name="T13" fmla="*/ 81 h 323"/>
                  <a:gd name="T14" fmla="*/ 17 w 179"/>
                  <a:gd name="T15" fmla="*/ 120 h 323"/>
                  <a:gd name="T16" fmla="*/ 27 w 179"/>
                  <a:gd name="T17" fmla="*/ 139 h 323"/>
                  <a:gd name="T18" fmla="*/ 27 w 179"/>
                  <a:gd name="T19" fmla="*/ 139 h 323"/>
                  <a:gd name="T20" fmla="*/ 31 w 179"/>
                  <a:gd name="T21" fmla="*/ 153 h 323"/>
                  <a:gd name="T22" fmla="*/ 38 w 179"/>
                  <a:gd name="T23" fmla="*/ 175 h 323"/>
                  <a:gd name="T24" fmla="*/ 61 w 179"/>
                  <a:gd name="T25" fmla="*/ 251 h 323"/>
                  <a:gd name="T26" fmla="*/ 73 w 179"/>
                  <a:gd name="T27" fmla="*/ 274 h 323"/>
                  <a:gd name="T28" fmla="*/ 99 w 179"/>
                  <a:gd name="T29" fmla="*/ 307 h 323"/>
                  <a:gd name="T30" fmla="*/ 117 w 179"/>
                  <a:gd name="T31" fmla="*/ 317 h 323"/>
                  <a:gd name="T32" fmla="*/ 139 w 179"/>
                  <a:gd name="T33" fmla="*/ 323 h 323"/>
                  <a:gd name="T34" fmla="*/ 169 w 179"/>
                  <a:gd name="T35" fmla="*/ 320 h 323"/>
                  <a:gd name="T36" fmla="*/ 179 w 179"/>
                  <a:gd name="T37" fmla="*/ 308 h 323"/>
                  <a:gd name="T38" fmla="*/ 173 w 179"/>
                  <a:gd name="T39" fmla="*/ 294 h 323"/>
                  <a:gd name="T40" fmla="*/ 161 w 179"/>
                  <a:gd name="T41" fmla="*/ 293 h 323"/>
                  <a:gd name="T42" fmla="*/ 152 w 179"/>
                  <a:gd name="T43" fmla="*/ 295 h 323"/>
                  <a:gd name="T44" fmla="*/ 140 w 179"/>
                  <a:gd name="T45" fmla="*/ 295 h 323"/>
                  <a:gd name="T46" fmla="*/ 138 w 179"/>
                  <a:gd name="T47" fmla="*/ 295 h 323"/>
                  <a:gd name="T48" fmla="*/ 133 w 179"/>
                  <a:gd name="T49" fmla="*/ 294 h 323"/>
                  <a:gd name="T50" fmla="*/ 126 w 179"/>
                  <a:gd name="T51" fmla="*/ 292 h 323"/>
                  <a:gd name="T52" fmla="*/ 126 w 179"/>
                  <a:gd name="T53" fmla="*/ 292 h 323"/>
                  <a:gd name="T54" fmla="*/ 118 w 179"/>
                  <a:gd name="T55" fmla="*/ 287 h 323"/>
                  <a:gd name="T56" fmla="*/ 113 w 179"/>
                  <a:gd name="T57" fmla="*/ 281 h 323"/>
                  <a:gd name="T58" fmla="*/ 106 w 179"/>
                  <a:gd name="T59" fmla="*/ 274 h 323"/>
                  <a:gd name="T60" fmla="*/ 104 w 179"/>
                  <a:gd name="T61" fmla="*/ 272 h 323"/>
                  <a:gd name="T62" fmla="*/ 101 w 179"/>
                  <a:gd name="T63" fmla="*/ 267 h 323"/>
                  <a:gd name="T64" fmla="*/ 90 w 179"/>
                  <a:gd name="T65" fmla="*/ 248 h 323"/>
                  <a:gd name="T66" fmla="*/ 87 w 179"/>
                  <a:gd name="T67" fmla="*/ 239 h 323"/>
                  <a:gd name="T68" fmla="*/ 82 w 179"/>
                  <a:gd name="T69" fmla="*/ 227 h 323"/>
                  <a:gd name="T70" fmla="*/ 68 w 179"/>
                  <a:gd name="T71" fmla="*/ 179 h 323"/>
                  <a:gd name="T72" fmla="*/ 56 w 179"/>
                  <a:gd name="T73" fmla="*/ 138 h 323"/>
                  <a:gd name="T74" fmla="*/ 40 w 179"/>
                  <a:gd name="T75" fmla="*/ 106 h 323"/>
                  <a:gd name="T76" fmla="*/ 38 w 179"/>
                  <a:gd name="T77" fmla="*/ 100 h 323"/>
                  <a:gd name="T78" fmla="*/ 35 w 179"/>
                  <a:gd name="T79" fmla="*/ 91 h 323"/>
                  <a:gd name="T80" fmla="*/ 29 w 179"/>
                  <a:gd name="T81" fmla="*/ 66 h 323"/>
                  <a:gd name="T82" fmla="*/ 29 w 179"/>
                  <a:gd name="T83" fmla="*/ 65 h 323"/>
                  <a:gd name="T84" fmla="*/ 29 w 179"/>
                  <a:gd name="T85" fmla="*/ 46 h 323"/>
                  <a:gd name="T86" fmla="*/ 29 w 179"/>
                  <a:gd name="T87" fmla="*/ 45 h 323"/>
                  <a:gd name="T88" fmla="*/ 29 w 179"/>
                  <a:gd name="T89" fmla="*/ 41 h 323"/>
                  <a:gd name="T90" fmla="*/ 31 w 179"/>
                  <a:gd name="T91" fmla="*/ 35 h 323"/>
                  <a:gd name="T92" fmla="*/ 31 w 179"/>
                  <a:gd name="T93" fmla="*/ 36 h 323"/>
                  <a:gd name="T94" fmla="*/ 34 w 179"/>
                  <a:gd name="T95" fmla="*/ 31 h 323"/>
                  <a:gd name="T96" fmla="*/ 34 w 179"/>
                  <a:gd name="T97" fmla="*/ 31 h 323"/>
                  <a:gd name="T98" fmla="*/ 35 w 179"/>
                  <a:gd name="T99" fmla="*/ 30 h 323"/>
                  <a:gd name="T100" fmla="*/ 34 w 179"/>
                  <a:gd name="T101" fmla="*/ 30 h 323"/>
                  <a:gd name="T102" fmla="*/ 38 w 179"/>
                  <a:gd name="T103" fmla="*/ 29 h 323"/>
                  <a:gd name="T104" fmla="*/ 37 w 179"/>
                  <a:gd name="T105" fmla="*/ 28 h 323"/>
                  <a:gd name="T106" fmla="*/ 37 w 179"/>
                  <a:gd name="T107" fmla="*/ 29 h 323"/>
                  <a:gd name="T108" fmla="*/ 42 w 179"/>
                  <a:gd name="T109" fmla="*/ 28 h 323"/>
                  <a:gd name="T110" fmla="*/ 52 w 179"/>
                  <a:gd name="T111" fmla="*/ 28 h 323"/>
                  <a:gd name="T112" fmla="*/ 52 w 179"/>
                  <a:gd name="T113" fmla="*/ 28 h 323"/>
                  <a:gd name="T114" fmla="*/ 56 w 179"/>
                  <a:gd name="T115" fmla="*/ 29 h 323"/>
                  <a:gd name="T116" fmla="*/ 77 w 179"/>
                  <a:gd name="T117" fmla="*/ 36 h 323"/>
                  <a:gd name="T118" fmla="*/ 96 w 179"/>
                  <a:gd name="T119" fmla="*/ 46 h 323"/>
                  <a:gd name="T120" fmla="*/ 111 w 179"/>
                  <a:gd name="T121" fmla="*/ 44 h 323"/>
                  <a:gd name="T122" fmla="*/ 117 w 179"/>
                  <a:gd name="T123" fmla="*/ 30 h 323"/>
                  <a:gd name="T124" fmla="*/ 110 w 179"/>
                  <a:gd name="T125" fmla="*/ 22 h 3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179" h="323">
                    <a:moveTo>
                      <a:pt x="110" y="22"/>
                    </a:moveTo>
                    <a:lnTo>
                      <a:pt x="110" y="22"/>
                    </a:lnTo>
                    <a:lnTo>
                      <a:pt x="99" y="16"/>
                    </a:lnTo>
                    <a:lnTo>
                      <a:pt x="86" y="9"/>
                    </a:lnTo>
                    <a:lnTo>
                      <a:pt x="72" y="4"/>
                    </a:lnTo>
                    <a:lnTo>
                      <a:pt x="58" y="1"/>
                    </a:lnTo>
                    <a:lnTo>
                      <a:pt x="51" y="0"/>
                    </a:lnTo>
                    <a:lnTo>
                      <a:pt x="44" y="0"/>
                    </a:lnTo>
                    <a:lnTo>
                      <a:pt x="37" y="0"/>
                    </a:lnTo>
                    <a:lnTo>
                      <a:pt x="30" y="1"/>
                    </a:lnTo>
                    <a:lnTo>
                      <a:pt x="24" y="4"/>
                    </a:lnTo>
                    <a:lnTo>
                      <a:pt x="18" y="8"/>
                    </a:lnTo>
                    <a:lnTo>
                      <a:pt x="13" y="13"/>
                    </a:lnTo>
                    <a:lnTo>
                      <a:pt x="8" y="18"/>
                    </a:lnTo>
                    <a:lnTo>
                      <a:pt x="8" y="18"/>
                    </a:lnTo>
                    <a:lnTo>
                      <a:pt x="3" y="28"/>
                    </a:lnTo>
                    <a:lnTo>
                      <a:pt x="1" y="38"/>
                    </a:lnTo>
                    <a:lnTo>
                      <a:pt x="0" y="49"/>
                    </a:lnTo>
                    <a:lnTo>
                      <a:pt x="0" y="59"/>
                    </a:lnTo>
                    <a:lnTo>
                      <a:pt x="1" y="71"/>
                    </a:lnTo>
                    <a:lnTo>
                      <a:pt x="3" y="81"/>
                    </a:lnTo>
                    <a:lnTo>
                      <a:pt x="9" y="101"/>
                    </a:lnTo>
                    <a:lnTo>
                      <a:pt x="9" y="101"/>
                    </a:lnTo>
                    <a:lnTo>
                      <a:pt x="17" y="120"/>
                    </a:lnTo>
                    <a:lnTo>
                      <a:pt x="25" y="137"/>
                    </a:lnTo>
                    <a:lnTo>
                      <a:pt x="25" y="137"/>
                    </a:lnTo>
                    <a:lnTo>
                      <a:pt x="27" y="139"/>
                    </a:lnTo>
                    <a:lnTo>
                      <a:pt x="27" y="139"/>
                    </a:lnTo>
                    <a:lnTo>
                      <a:pt x="27" y="139"/>
                    </a:lnTo>
                    <a:lnTo>
                      <a:pt x="27" y="139"/>
                    </a:lnTo>
                    <a:lnTo>
                      <a:pt x="28" y="143"/>
                    </a:lnTo>
                    <a:lnTo>
                      <a:pt x="28" y="143"/>
                    </a:lnTo>
                    <a:lnTo>
                      <a:pt x="31" y="153"/>
                    </a:lnTo>
                    <a:lnTo>
                      <a:pt x="31" y="153"/>
                    </a:lnTo>
                    <a:lnTo>
                      <a:pt x="38" y="175"/>
                    </a:lnTo>
                    <a:lnTo>
                      <a:pt x="38" y="175"/>
                    </a:lnTo>
                    <a:lnTo>
                      <a:pt x="45" y="201"/>
                    </a:lnTo>
                    <a:lnTo>
                      <a:pt x="52" y="226"/>
                    </a:lnTo>
                    <a:lnTo>
                      <a:pt x="61" y="251"/>
                    </a:lnTo>
                    <a:lnTo>
                      <a:pt x="66" y="263"/>
                    </a:lnTo>
                    <a:lnTo>
                      <a:pt x="73" y="274"/>
                    </a:lnTo>
                    <a:lnTo>
                      <a:pt x="73" y="274"/>
                    </a:lnTo>
                    <a:lnTo>
                      <a:pt x="80" y="286"/>
                    </a:lnTo>
                    <a:lnTo>
                      <a:pt x="88" y="298"/>
                    </a:lnTo>
                    <a:lnTo>
                      <a:pt x="99" y="307"/>
                    </a:lnTo>
                    <a:lnTo>
                      <a:pt x="110" y="315"/>
                    </a:lnTo>
                    <a:lnTo>
                      <a:pt x="110" y="315"/>
                    </a:lnTo>
                    <a:lnTo>
                      <a:pt x="117" y="317"/>
                    </a:lnTo>
                    <a:lnTo>
                      <a:pt x="124" y="321"/>
                    </a:lnTo>
                    <a:lnTo>
                      <a:pt x="131" y="322"/>
                    </a:lnTo>
                    <a:lnTo>
                      <a:pt x="139" y="323"/>
                    </a:lnTo>
                    <a:lnTo>
                      <a:pt x="154" y="322"/>
                    </a:lnTo>
                    <a:lnTo>
                      <a:pt x="169" y="320"/>
                    </a:lnTo>
                    <a:lnTo>
                      <a:pt x="169" y="320"/>
                    </a:lnTo>
                    <a:lnTo>
                      <a:pt x="174" y="316"/>
                    </a:lnTo>
                    <a:lnTo>
                      <a:pt x="178" y="313"/>
                    </a:lnTo>
                    <a:lnTo>
                      <a:pt x="179" y="308"/>
                    </a:lnTo>
                    <a:lnTo>
                      <a:pt x="179" y="302"/>
                    </a:lnTo>
                    <a:lnTo>
                      <a:pt x="176" y="298"/>
                    </a:lnTo>
                    <a:lnTo>
                      <a:pt x="173" y="294"/>
                    </a:lnTo>
                    <a:lnTo>
                      <a:pt x="168" y="292"/>
                    </a:lnTo>
                    <a:lnTo>
                      <a:pt x="161" y="293"/>
                    </a:lnTo>
                    <a:lnTo>
                      <a:pt x="161" y="293"/>
                    </a:lnTo>
                    <a:lnTo>
                      <a:pt x="155" y="294"/>
                    </a:lnTo>
                    <a:lnTo>
                      <a:pt x="155" y="294"/>
                    </a:lnTo>
                    <a:lnTo>
                      <a:pt x="152" y="295"/>
                    </a:lnTo>
                    <a:lnTo>
                      <a:pt x="152" y="295"/>
                    </a:lnTo>
                    <a:lnTo>
                      <a:pt x="140" y="295"/>
                    </a:lnTo>
                    <a:lnTo>
                      <a:pt x="140" y="295"/>
                    </a:lnTo>
                    <a:lnTo>
                      <a:pt x="138" y="295"/>
                    </a:lnTo>
                    <a:lnTo>
                      <a:pt x="138" y="295"/>
                    </a:lnTo>
                    <a:lnTo>
                      <a:pt x="138" y="295"/>
                    </a:lnTo>
                    <a:lnTo>
                      <a:pt x="138" y="295"/>
                    </a:lnTo>
                    <a:lnTo>
                      <a:pt x="133" y="294"/>
                    </a:lnTo>
                    <a:lnTo>
                      <a:pt x="133" y="294"/>
                    </a:lnTo>
                    <a:lnTo>
                      <a:pt x="129" y="293"/>
                    </a:lnTo>
                    <a:lnTo>
                      <a:pt x="129" y="293"/>
                    </a:lnTo>
                    <a:lnTo>
                      <a:pt x="126" y="292"/>
                    </a:lnTo>
                    <a:lnTo>
                      <a:pt x="126" y="292"/>
                    </a:lnTo>
                    <a:lnTo>
                      <a:pt x="128" y="292"/>
                    </a:lnTo>
                    <a:lnTo>
                      <a:pt x="126" y="292"/>
                    </a:lnTo>
                    <a:lnTo>
                      <a:pt x="126" y="292"/>
                    </a:lnTo>
                    <a:lnTo>
                      <a:pt x="118" y="287"/>
                    </a:lnTo>
                    <a:lnTo>
                      <a:pt x="118" y="287"/>
                    </a:lnTo>
                    <a:lnTo>
                      <a:pt x="116" y="286"/>
                    </a:lnTo>
                    <a:lnTo>
                      <a:pt x="116" y="286"/>
                    </a:lnTo>
                    <a:lnTo>
                      <a:pt x="113" y="281"/>
                    </a:lnTo>
                    <a:lnTo>
                      <a:pt x="113" y="281"/>
                    </a:lnTo>
                    <a:lnTo>
                      <a:pt x="106" y="274"/>
                    </a:lnTo>
                    <a:lnTo>
                      <a:pt x="106" y="274"/>
                    </a:lnTo>
                    <a:lnTo>
                      <a:pt x="106" y="274"/>
                    </a:lnTo>
                    <a:lnTo>
                      <a:pt x="106" y="274"/>
                    </a:lnTo>
                    <a:lnTo>
                      <a:pt x="104" y="272"/>
                    </a:lnTo>
                    <a:lnTo>
                      <a:pt x="104" y="272"/>
                    </a:lnTo>
                    <a:lnTo>
                      <a:pt x="101" y="267"/>
                    </a:lnTo>
                    <a:lnTo>
                      <a:pt x="101" y="267"/>
                    </a:lnTo>
                    <a:lnTo>
                      <a:pt x="95" y="257"/>
                    </a:lnTo>
                    <a:lnTo>
                      <a:pt x="90" y="248"/>
                    </a:lnTo>
                    <a:lnTo>
                      <a:pt x="90" y="248"/>
                    </a:lnTo>
                    <a:lnTo>
                      <a:pt x="88" y="244"/>
                    </a:lnTo>
                    <a:lnTo>
                      <a:pt x="88" y="244"/>
                    </a:lnTo>
                    <a:lnTo>
                      <a:pt x="87" y="239"/>
                    </a:lnTo>
                    <a:lnTo>
                      <a:pt x="87" y="239"/>
                    </a:lnTo>
                    <a:lnTo>
                      <a:pt x="82" y="227"/>
                    </a:lnTo>
                    <a:lnTo>
                      <a:pt x="82" y="227"/>
                    </a:lnTo>
                    <a:lnTo>
                      <a:pt x="74" y="203"/>
                    </a:lnTo>
                    <a:lnTo>
                      <a:pt x="68" y="179"/>
                    </a:lnTo>
                    <a:lnTo>
                      <a:pt x="68" y="179"/>
                    </a:lnTo>
                    <a:lnTo>
                      <a:pt x="63" y="158"/>
                    </a:lnTo>
                    <a:lnTo>
                      <a:pt x="56" y="138"/>
                    </a:lnTo>
                    <a:lnTo>
                      <a:pt x="56" y="138"/>
                    </a:lnTo>
                    <a:lnTo>
                      <a:pt x="49" y="122"/>
                    </a:lnTo>
                    <a:lnTo>
                      <a:pt x="40" y="106"/>
                    </a:lnTo>
                    <a:lnTo>
                      <a:pt x="40" y="106"/>
                    </a:lnTo>
                    <a:lnTo>
                      <a:pt x="40" y="105"/>
                    </a:lnTo>
                    <a:lnTo>
                      <a:pt x="40" y="105"/>
                    </a:lnTo>
                    <a:lnTo>
                      <a:pt x="38" y="100"/>
                    </a:lnTo>
                    <a:lnTo>
                      <a:pt x="38" y="100"/>
                    </a:lnTo>
                    <a:lnTo>
                      <a:pt x="35" y="91"/>
                    </a:lnTo>
                    <a:lnTo>
                      <a:pt x="35" y="91"/>
                    </a:lnTo>
                    <a:lnTo>
                      <a:pt x="30" y="71"/>
                    </a:lnTo>
                    <a:lnTo>
                      <a:pt x="30" y="71"/>
                    </a:lnTo>
                    <a:lnTo>
                      <a:pt x="29" y="66"/>
                    </a:lnTo>
                    <a:lnTo>
                      <a:pt x="29" y="66"/>
                    </a:lnTo>
                    <a:lnTo>
                      <a:pt x="29" y="65"/>
                    </a:lnTo>
                    <a:lnTo>
                      <a:pt x="29" y="65"/>
                    </a:lnTo>
                    <a:lnTo>
                      <a:pt x="28" y="54"/>
                    </a:lnTo>
                    <a:lnTo>
                      <a:pt x="28" y="54"/>
                    </a:lnTo>
                    <a:lnTo>
                      <a:pt x="29" y="46"/>
                    </a:lnTo>
                    <a:lnTo>
                      <a:pt x="29" y="46"/>
                    </a:lnTo>
                    <a:lnTo>
                      <a:pt x="29" y="44"/>
                    </a:lnTo>
                    <a:lnTo>
                      <a:pt x="29" y="45"/>
                    </a:lnTo>
                    <a:lnTo>
                      <a:pt x="29" y="45"/>
                    </a:lnTo>
                    <a:lnTo>
                      <a:pt x="29" y="41"/>
                    </a:lnTo>
                    <a:lnTo>
                      <a:pt x="29" y="41"/>
                    </a:lnTo>
                    <a:lnTo>
                      <a:pt x="30" y="37"/>
                    </a:lnTo>
                    <a:lnTo>
                      <a:pt x="30" y="37"/>
                    </a:lnTo>
                    <a:lnTo>
                      <a:pt x="31" y="35"/>
                    </a:lnTo>
                    <a:lnTo>
                      <a:pt x="31" y="35"/>
                    </a:lnTo>
                    <a:lnTo>
                      <a:pt x="31" y="36"/>
                    </a:lnTo>
                    <a:lnTo>
                      <a:pt x="31" y="36"/>
                    </a:lnTo>
                    <a:lnTo>
                      <a:pt x="32" y="32"/>
                    </a:lnTo>
                    <a:lnTo>
                      <a:pt x="32" y="32"/>
                    </a:lnTo>
                    <a:lnTo>
                      <a:pt x="34" y="31"/>
                    </a:lnTo>
                    <a:lnTo>
                      <a:pt x="32" y="32"/>
                    </a:lnTo>
                    <a:lnTo>
                      <a:pt x="32" y="32"/>
                    </a:lnTo>
                    <a:lnTo>
                      <a:pt x="34" y="31"/>
                    </a:lnTo>
                    <a:lnTo>
                      <a:pt x="34" y="31"/>
                    </a:lnTo>
                    <a:lnTo>
                      <a:pt x="35" y="30"/>
                    </a:lnTo>
                    <a:lnTo>
                      <a:pt x="35" y="30"/>
                    </a:lnTo>
                    <a:lnTo>
                      <a:pt x="35" y="29"/>
                    </a:lnTo>
                    <a:lnTo>
                      <a:pt x="35" y="30"/>
                    </a:lnTo>
                    <a:lnTo>
                      <a:pt x="34" y="30"/>
                    </a:lnTo>
                    <a:lnTo>
                      <a:pt x="35" y="30"/>
                    </a:lnTo>
                    <a:lnTo>
                      <a:pt x="35" y="30"/>
                    </a:lnTo>
                    <a:lnTo>
                      <a:pt x="38" y="29"/>
                    </a:lnTo>
                    <a:lnTo>
                      <a:pt x="38" y="29"/>
                    </a:lnTo>
                    <a:lnTo>
                      <a:pt x="38" y="28"/>
                    </a:lnTo>
                    <a:lnTo>
                      <a:pt x="37" y="28"/>
                    </a:lnTo>
                    <a:lnTo>
                      <a:pt x="36" y="29"/>
                    </a:lnTo>
                    <a:lnTo>
                      <a:pt x="37" y="29"/>
                    </a:lnTo>
                    <a:lnTo>
                      <a:pt x="37" y="29"/>
                    </a:lnTo>
                    <a:lnTo>
                      <a:pt x="39" y="28"/>
                    </a:lnTo>
                    <a:lnTo>
                      <a:pt x="39" y="28"/>
                    </a:lnTo>
                    <a:lnTo>
                      <a:pt x="42" y="28"/>
                    </a:lnTo>
                    <a:lnTo>
                      <a:pt x="40" y="28"/>
                    </a:lnTo>
                    <a:lnTo>
                      <a:pt x="40" y="28"/>
                    </a:lnTo>
                    <a:lnTo>
                      <a:pt x="52" y="28"/>
                    </a:lnTo>
                    <a:lnTo>
                      <a:pt x="52" y="28"/>
                    </a:lnTo>
                    <a:lnTo>
                      <a:pt x="50" y="28"/>
                    </a:lnTo>
                    <a:lnTo>
                      <a:pt x="52" y="28"/>
                    </a:lnTo>
                    <a:lnTo>
                      <a:pt x="52" y="28"/>
                    </a:lnTo>
                    <a:lnTo>
                      <a:pt x="56" y="29"/>
                    </a:lnTo>
                    <a:lnTo>
                      <a:pt x="56" y="29"/>
                    </a:lnTo>
                    <a:lnTo>
                      <a:pt x="63" y="30"/>
                    </a:lnTo>
                    <a:lnTo>
                      <a:pt x="63" y="30"/>
                    </a:lnTo>
                    <a:lnTo>
                      <a:pt x="77" y="36"/>
                    </a:lnTo>
                    <a:lnTo>
                      <a:pt x="77" y="36"/>
                    </a:lnTo>
                    <a:lnTo>
                      <a:pt x="96" y="46"/>
                    </a:lnTo>
                    <a:lnTo>
                      <a:pt x="96" y="46"/>
                    </a:lnTo>
                    <a:lnTo>
                      <a:pt x="102" y="48"/>
                    </a:lnTo>
                    <a:lnTo>
                      <a:pt x="107" y="48"/>
                    </a:lnTo>
                    <a:lnTo>
                      <a:pt x="111" y="44"/>
                    </a:lnTo>
                    <a:lnTo>
                      <a:pt x="115" y="41"/>
                    </a:lnTo>
                    <a:lnTo>
                      <a:pt x="117" y="36"/>
                    </a:lnTo>
                    <a:lnTo>
                      <a:pt x="117" y="30"/>
                    </a:lnTo>
                    <a:lnTo>
                      <a:pt x="115" y="25"/>
                    </a:lnTo>
                    <a:lnTo>
                      <a:pt x="110" y="22"/>
                    </a:lnTo>
                    <a:lnTo>
                      <a:pt x="110" y="2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52" name="Freeform 97">
                <a:extLst>
                  <a:ext uri="{FF2B5EF4-FFF2-40B4-BE49-F238E27FC236}">
                    <a16:creationId xmlns:a16="http://schemas.microsoft.com/office/drawing/2014/main" id="{BC1519A2-E7EB-A6C7-F61E-4EEE8270140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38" y="1630"/>
                <a:ext cx="32" cy="133"/>
              </a:xfrm>
              <a:custGeom>
                <a:avLst/>
                <a:gdLst>
                  <a:gd name="T0" fmla="*/ 30 w 96"/>
                  <a:gd name="T1" fmla="*/ 13 h 399"/>
                  <a:gd name="T2" fmla="*/ 33 w 96"/>
                  <a:gd name="T3" fmla="*/ 71 h 399"/>
                  <a:gd name="T4" fmla="*/ 35 w 96"/>
                  <a:gd name="T5" fmla="*/ 129 h 399"/>
                  <a:gd name="T6" fmla="*/ 35 w 96"/>
                  <a:gd name="T7" fmla="*/ 155 h 399"/>
                  <a:gd name="T8" fmla="*/ 28 w 96"/>
                  <a:gd name="T9" fmla="*/ 205 h 399"/>
                  <a:gd name="T10" fmla="*/ 22 w 96"/>
                  <a:gd name="T11" fmla="*/ 229 h 399"/>
                  <a:gd name="T12" fmla="*/ 7 w 96"/>
                  <a:gd name="T13" fmla="*/ 278 h 399"/>
                  <a:gd name="T14" fmla="*/ 4 w 96"/>
                  <a:gd name="T15" fmla="*/ 295 h 399"/>
                  <a:gd name="T16" fmla="*/ 0 w 96"/>
                  <a:gd name="T17" fmla="*/ 325 h 399"/>
                  <a:gd name="T18" fmla="*/ 3 w 96"/>
                  <a:gd name="T19" fmla="*/ 340 h 399"/>
                  <a:gd name="T20" fmla="*/ 7 w 96"/>
                  <a:gd name="T21" fmla="*/ 355 h 399"/>
                  <a:gd name="T22" fmla="*/ 13 w 96"/>
                  <a:gd name="T23" fmla="*/ 364 h 399"/>
                  <a:gd name="T24" fmla="*/ 29 w 96"/>
                  <a:gd name="T25" fmla="*/ 378 h 399"/>
                  <a:gd name="T26" fmla="*/ 48 w 96"/>
                  <a:gd name="T27" fmla="*/ 389 h 399"/>
                  <a:gd name="T28" fmla="*/ 78 w 96"/>
                  <a:gd name="T29" fmla="*/ 399 h 399"/>
                  <a:gd name="T30" fmla="*/ 84 w 96"/>
                  <a:gd name="T31" fmla="*/ 399 h 399"/>
                  <a:gd name="T32" fmla="*/ 93 w 96"/>
                  <a:gd name="T33" fmla="*/ 394 h 399"/>
                  <a:gd name="T34" fmla="*/ 96 w 96"/>
                  <a:gd name="T35" fmla="*/ 384 h 399"/>
                  <a:gd name="T36" fmla="*/ 91 w 96"/>
                  <a:gd name="T37" fmla="*/ 375 h 399"/>
                  <a:gd name="T38" fmla="*/ 85 w 96"/>
                  <a:gd name="T39" fmla="*/ 373 h 399"/>
                  <a:gd name="T40" fmla="*/ 58 w 96"/>
                  <a:gd name="T41" fmla="*/ 363 h 399"/>
                  <a:gd name="T42" fmla="*/ 50 w 96"/>
                  <a:gd name="T43" fmla="*/ 359 h 399"/>
                  <a:gd name="T44" fmla="*/ 43 w 96"/>
                  <a:gd name="T45" fmla="*/ 354 h 399"/>
                  <a:gd name="T46" fmla="*/ 44 w 96"/>
                  <a:gd name="T47" fmla="*/ 355 h 399"/>
                  <a:gd name="T48" fmla="*/ 43 w 96"/>
                  <a:gd name="T49" fmla="*/ 354 h 399"/>
                  <a:gd name="T50" fmla="*/ 40 w 96"/>
                  <a:gd name="T51" fmla="*/ 352 h 399"/>
                  <a:gd name="T52" fmla="*/ 35 w 96"/>
                  <a:gd name="T53" fmla="*/ 346 h 399"/>
                  <a:gd name="T54" fmla="*/ 35 w 96"/>
                  <a:gd name="T55" fmla="*/ 346 h 399"/>
                  <a:gd name="T56" fmla="*/ 33 w 96"/>
                  <a:gd name="T57" fmla="*/ 342 h 399"/>
                  <a:gd name="T58" fmla="*/ 30 w 96"/>
                  <a:gd name="T59" fmla="*/ 338 h 399"/>
                  <a:gd name="T60" fmla="*/ 30 w 96"/>
                  <a:gd name="T61" fmla="*/ 338 h 399"/>
                  <a:gd name="T62" fmla="*/ 29 w 96"/>
                  <a:gd name="T63" fmla="*/ 334 h 399"/>
                  <a:gd name="T64" fmla="*/ 28 w 96"/>
                  <a:gd name="T65" fmla="*/ 328 h 399"/>
                  <a:gd name="T66" fmla="*/ 28 w 96"/>
                  <a:gd name="T67" fmla="*/ 330 h 399"/>
                  <a:gd name="T68" fmla="*/ 28 w 96"/>
                  <a:gd name="T69" fmla="*/ 328 h 399"/>
                  <a:gd name="T70" fmla="*/ 28 w 96"/>
                  <a:gd name="T71" fmla="*/ 325 h 399"/>
                  <a:gd name="T72" fmla="*/ 28 w 96"/>
                  <a:gd name="T73" fmla="*/ 312 h 399"/>
                  <a:gd name="T74" fmla="*/ 28 w 96"/>
                  <a:gd name="T75" fmla="*/ 311 h 399"/>
                  <a:gd name="T76" fmla="*/ 29 w 96"/>
                  <a:gd name="T77" fmla="*/ 309 h 399"/>
                  <a:gd name="T78" fmla="*/ 30 w 96"/>
                  <a:gd name="T79" fmla="*/ 300 h 399"/>
                  <a:gd name="T80" fmla="*/ 35 w 96"/>
                  <a:gd name="T81" fmla="*/ 284 h 399"/>
                  <a:gd name="T82" fmla="*/ 49 w 96"/>
                  <a:gd name="T83" fmla="*/ 238 h 399"/>
                  <a:gd name="T84" fmla="*/ 55 w 96"/>
                  <a:gd name="T85" fmla="*/ 213 h 399"/>
                  <a:gd name="T86" fmla="*/ 62 w 96"/>
                  <a:gd name="T87" fmla="*/ 164 h 399"/>
                  <a:gd name="T88" fmla="*/ 63 w 96"/>
                  <a:gd name="T89" fmla="*/ 139 h 399"/>
                  <a:gd name="T90" fmla="*/ 61 w 96"/>
                  <a:gd name="T91" fmla="*/ 76 h 399"/>
                  <a:gd name="T92" fmla="*/ 58 w 96"/>
                  <a:gd name="T93" fmla="*/ 13 h 399"/>
                  <a:gd name="T94" fmla="*/ 57 w 96"/>
                  <a:gd name="T95" fmla="*/ 7 h 399"/>
                  <a:gd name="T96" fmla="*/ 50 w 96"/>
                  <a:gd name="T97" fmla="*/ 0 h 399"/>
                  <a:gd name="T98" fmla="*/ 40 w 96"/>
                  <a:gd name="T99" fmla="*/ 0 h 399"/>
                  <a:gd name="T100" fmla="*/ 32 w 96"/>
                  <a:gd name="T101" fmla="*/ 7 h 399"/>
                  <a:gd name="T102" fmla="*/ 30 w 96"/>
                  <a:gd name="T103" fmla="*/ 13 h 3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96" h="399">
                    <a:moveTo>
                      <a:pt x="30" y="13"/>
                    </a:moveTo>
                    <a:lnTo>
                      <a:pt x="30" y="13"/>
                    </a:lnTo>
                    <a:lnTo>
                      <a:pt x="32" y="42"/>
                    </a:lnTo>
                    <a:lnTo>
                      <a:pt x="33" y="71"/>
                    </a:lnTo>
                    <a:lnTo>
                      <a:pt x="34" y="100"/>
                    </a:lnTo>
                    <a:lnTo>
                      <a:pt x="35" y="129"/>
                    </a:lnTo>
                    <a:lnTo>
                      <a:pt x="35" y="129"/>
                    </a:lnTo>
                    <a:lnTo>
                      <a:pt x="35" y="155"/>
                    </a:lnTo>
                    <a:lnTo>
                      <a:pt x="33" y="179"/>
                    </a:lnTo>
                    <a:lnTo>
                      <a:pt x="28" y="205"/>
                    </a:lnTo>
                    <a:lnTo>
                      <a:pt x="22" y="229"/>
                    </a:lnTo>
                    <a:lnTo>
                      <a:pt x="22" y="229"/>
                    </a:lnTo>
                    <a:lnTo>
                      <a:pt x="12" y="262"/>
                    </a:lnTo>
                    <a:lnTo>
                      <a:pt x="7" y="278"/>
                    </a:lnTo>
                    <a:lnTo>
                      <a:pt x="4" y="295"/>
                    </a:lnTo>
                    <a:lnTo>
                      <a:pt x="4" y="295"/>
                    </a:lnTo>
                    <a:lnTo>
                      <a:pt x="0" y="310"/>
                    </a:lnTo>
                    <a:lnTo>
                      <a:pt x="0" y="325"/>
                    </a:lnTo>
                    <a:lnTo>
                      <a:pt x="1" y="333"/>
                    </a:lnTo>
                    <a:lnTo>
                      <a:pt x="3" y="340"/>
                    </a:lnTo>
                    <a:lnTo>
                      <a:pt x="5" y="348"/>
                    </a:lnTo>
                    <a:lnTo>
                      <a:pt x="7" y="355"/>
                    </a:lnTo>
                    <a:lnTo>
                      <a:pt x="7" y="355"/>
                    </a:lnTo>
                    <a:lnTo>
                      <a:pt x="13" y="364"/>
                    </a:lnTo>
                    <a:lnTo>
                      <a:pt x="21" y="371"/>
                    </a:lnTo>
                    <a:lnTo>
                      <a:pt x="29" y="378"/>
                    </a:lnTo>
                    <a:lnTo>
                      <a:pt x="39" y="384"/>
                    </a:lnTo>
                    <a:lnTo>
                      <a:pt x="48" y="389"/>
                    </a:lnTo>
                    <a:lnTo>
                      <a:pt x="58" y="394"/>
                    </a:lnTo>
                    <a:lnTo>
                      <a:pt x="78" y="399"/>
                    </a:lnTo>
                    <a:lnTo>
                      <a:pt x="78" y="399"/>
                    </a:lnTo>
                    <a:lnTo>
                      <a:pt x="84" y="399"/>
                    </a:lnTo>
                    <a:lnTo>
                      <a:pt x="89" y="397"/>
                    </a:lnTo>
                    <a:lnTo>
                      <a:pt x="93" y="394"/>
                    </a:lnTo>
                    <a:lnTo>
                      <a:pt x="94" y="389"/>
                    </a:lnTo>
                    <a:lnTo>
                      <a:pt x="96" y="384"/>
                    </a:lnTo>
                    <a:lnTo>
                      <a:pt x="94" y="380"/>
                    </a:lnTo>
                    <a:lnTo>
                      <a:pt x="91" y="375"/>
                    </a:lnTo>
                    <a:lnTo>
                      <a:pt x="85" y="373"/>
                    </a:lnTo>
                    <a:lnTo>
                      <a:pt x="85" y="373"/>
                    </a:lnTo>
                    <a:lnTo>
                      <a:pt x="66" y="367"/>
                    </a:lnTo>
                    <a:lnTo>
                      <a:pt x="58" y="363"/>
                    </a:lnTo>
                    <a:lnTo>
                      <a:pt x="50" y="359"/>
                    </a:lnTo>
                    <a:lnTo>
                      <a:pt x="50" y="359"/>
                    </a:lnTo>
                    <a:lnTo>
                      <a:pt x="43" y="354"/>
                    </a:lnTo>
                    <a:lnTo>
                      <a:pt x="43" y="354"/>
                    </a:lnTo>
                    <a:lnTo>
                      <a:pt x="44" y="355"/>
                    </a:lnTo>
                    <a:lnTo>
                      <a:pt x="44" y="355"/>
                    </a:lnTo>
                    <a:lnTo>
                      <a:pt x="43" y="354"/>
                    </a:lnTo>
                    <a:lnTo>
                      <a:pt x="43" y="354"/>
                    </a:lnTo>
                    <a:lnTo>
                      <a:pt x="40" y="352"/>
                    </a:lnTo>
                    <a:lnTo>
                      <a:pt x="40" y="352"/>
                    </a:lnTo>
                    <a:lnTo>
                      <a:pt x="35" y="346"/>
                    </a:lnTo>
                    <a:lnTo>
                      <a:pt x="35" y="346"/>
                    </a:lnTo>
                    <a:lnTo>
                      <a:pt x="35" y="346"/>
                    </a:lnTo>
                    <a:lnTo>
                      <a:pt x="35" y="346"/>
                    </a:lnTo>
                    <a:lnTo>
                      <a:pt x="33" y="342"/>
                    </a:lnTo>
                    <a:lnTo>
                      <a:pt x="33" y="342"/>
                    </a:lnTo>
                    <a:lnTo>
                      <a:pt x="30" y="338"/>
                    </a:lnTo>
                    <a:lnTo>
                      <a:pt x="30" y="338"/>
                    </a:lnTo>
                    <a:lnTo>
                      <a:pt x="30" y="339"/>
                    </a:lnTo>
                    <a:lnTo>
                      <a:pt x="30" y="338"/>
                    </a:lnTo>
                    <a:lnTo>
                      <a:pt x="30" y="338"/>
                    </a:lnTo>
                    <a:lnTo>
                      <a:pt x="29" y="334"/>
                    </a:lnTo>
                    <a:lnTo>
                      <a:pt x="29" y="334"/>
                    </a:lnTo>
                    <a:lnTo>
                      <a:pt x="28" y="328"/>
                    </a:lnTo>
                    <a:lnTo>
                      <a:pt x="28" y="328"/>
                    </a:lnTo>
                    <a:lnTo>
                      <a:pt x="28" y="330"/>
                    </a:lnTo>
                    <a:lnTo>
                      <a:pt x="28" y="330"/>
                    </a:lnTo>
                    <a:lnTo>
                      <a:pt x="28" y="328"/>
                    </a:lnTo>
                    <a:lnTo>
                      <a:pt x="28" y="328"/>
                    </a:lnTo>
                    <a:lnTo>
                      <a:pt x="28" y="325"/>
                    </a:lnTo>
                    <a:lnTo>
                      <a:pt x="28" y="325"/>
                    </a:lnTo>
                    <a:lnTo>
                      <a:pt x="28" y="312"/>
                    </a:lnTo>
                    <a:lnTo>
                      <a:pt x="28" y="312"/>
                    </a:lnTo>
                    <a:lnTo>
                      <a:pt x="28" y="311"/>
                    </a:lnTo>
                    <a:lnTo>
                      <a:pt x="28" y="311"/>
                    </a:lnTo>
                    <a:lnTo>
                      <a:pt x="29" y="309"/>
                    </a:lnTo>
                    <a:lnTo>
                      <a:pt x="29" y="309"/>
                    </a:lnTo>
                    <a:lnTo>
                      <a:pt x="30" y="300"/>
                    </a:lnTo>
                    <a:lnTo>
                      <a:pt x="30" y="300"/>
                    </a:lnTo>
                    <a:lnTo>
                      <a:pt x="35" y="284"/>
                    </a:lnTo>
                    <a:lnTo>
                      <a:pt x="40" y="269"/>
                    </a:lnTo>
                    <a:lnTo>
                      <a:pt x="49" y="238"/>
                    </a:lnTo>
                    <a:lnTo>
                      <a:pt x="49" y="238"/>
                    </a:lnTo>
                    <a:lnTo>
                      <a:pt x="55" y="213"/>
                    </a:lnTo>
                    <a:lnTo>
                      <a:pt x="60" y="189"/>
                    </a:lnTo>
                    <a:lnTo>
                      <a:pt x="62" y="164"/>
                    </a:lnTo>
                    <a:lnTo>
                      <a:pt x="63" y="139"/>
                    </a:lnTo>
                    <a:lnTo>
                      <a:pt x="63" y="139"/>
                    </a:lnTo>
                    <a:lnTo>
                      <a:pt x="63" y="107"/>
                    </a:lnTo>
                    <a:lnTo>
                      <a:pt x="61" y="76"/>
                    </a:lnTo>
                    <a:lnTo>
                      <a:pt x="60" y="44"/>
                    </a:lnTo>
                    <a:lnTo>
                      <a:pt x="58" y="13"/>
                    </a:lnTo>
                    <a:lnTo>
                      <a:pt x="58" y="13"/>
                    </a:lnTo>
                    <a:lnTo>
                      <a:pt x="57" y="7"/>
                    </a:lnTo>
                    <a:lnTo>
                      <a:pt x="54" y="4"/>
                    </a:lnTo>
                    <a:lnTo>
                      <a:pt x="50" y="0"/>
                    </a:lnTo>
                    <a:lnTo>
                      <a:pt x="44" y="0"/>
                    </a:lnTo>
                    <a:lnTo>
                      <a:pt x="40" y="0"/>
                    </a:lnTo>
                    <a:lnTo>
                      <a:pt x="35" y="4"/>
                    </a:lnTo>
                    <a:lnTo>
                      <a:pt x="32" y="7"/>
                    </a:lnTo>
                    <a:lnTo>
                      <a:pt x="30" y="13"/>
                    </a:lnTo>
                    <a:lnTo>
                      <a:pt x="30" y="1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53" name="Freeform 98">
                <a:extLst>
                  <a:ext uri="{FF2B5EF4-FFF2-40B4-BE49-F238E27FC236}">
                    <a16:creationId xmlns:a16="http://schemas.microsoft.com/office/drawing/2014/main" id="{2421714F-60D1-66C0-CCF8-ABA44CB5270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47" y="1612"/>
                <a:ext cx="75" cy="16"/>
              </a:xfrm>
              <a:custGeom>
                <a:avLst/>
                <a:gdLst>
                  <a:gd name="T0" fmla="*/ 21 w 226"/>
                  <a:gd name="T1" fmla="*/ 45 h 47"/>
                  <a:gd name="T2" fmla="*/ 21 w 226"/>
                  <a:gd name="T3" fmla="*/ 45 h 47"/>
                  <a:gd name="T4" fmla="*/ 32 w 226"/>
                  <a:gd name="T5" fmla="*/ 41 h 47"/>
                  <a:gd name="T6" fmla="*/ 42 w 226"/>
                  <a:gd name="T7" fmla="*/ 38 h 47"/>
                  <a:gd name="T8" fmla="*/ 65 w 226"/>
                  <a:gd name="T9" fmla="*/ 32 h 47"/>
                  <a:gd name="T10" fmla="*/ 90 w 226"/>
                  <a:gd name="T11" fmla="*/ 30 h 47"/>
                  <a:gd name="T12" fmla="*/ 113 w 226"/>
                  <a:gd name="T13" fmla="*/ 29 h 47"/>
                  <a:gd name="T14" fmla="*/ 113 w 226"/>
                  <a:gd name="T15" fmla="*/ 29 h 47"/>
                  <a:gd name="T16" fmla="*/ 137 w 226"/>
                  <a:gd name="T17" fmla="*/ 28 h 47"/>
                  <a:gd name="T18" fmla="*/ 162 w 226"/>
                  <a:gd name="T19" fmla="*/ 29 h 47"/>
                  <a:gd name="T20" fmla="*/ 185 w 226"/>
                  <a:gd name="T21" fmla="*/ 31 h 47"/>
                  <a:gd name="T22" fmla="*/ 208 w 226"/>
                  <a:gd name="T23" fmla="*/ 34 h 47"/>
                  <a:gd name="T24" fmla="*/ 208 w 226"/>
                  <a:gd name="T25" fmla="*/ 34 h 47"/>
                  <a:gd name="T26" fmla="*/ 214 w 226"/>
                  <a:gd name="T27" fmla="*/ 34 h 47"/>
                  <a:gd name="T28" fmla="*/ 219 w 226"/>
                  <a:gd name="T29" fmla="*/ 32 h 47"/>
                  <a:gd name="T30" fmla="*/ 223 w 226"/>
                  <a:gd name="T31" fmla="*/ 30 h 47"/>
                  <a:gd name="T32" fmla="*/ 226 w 226"/>
                  <a:gd name="T33" fmla="*/ 24 h 47"/>
                  <a:gd name="T34" fmla="*/ 226 w 226"/>
                  <a:gd name="T35" fmla="*/ 24 h 47"/>
                  <a:gd name="T36" fmla="*/ 226 w 226"/>
                  <a:gd name="T37" fmla="*/ 19 h 47"/>
                  <a:gd name="T38" fmla="*/ 224 w 226"/>
                  <a:gd name="T39" fmla="*/ 14 h 47"/>
                  <a:gd name="T40" fmla="*/ 221 w 226"/>
                  <a:gd name="T41" fmla="*/ 10 h 47"/>
                  <a:gd name="T42" fmla="*/ 219 w 226"/>
                  <a:gd name="T43" fmla="*/ 8 h 47"/>
                  <a:gd name="T44" fmla="*/ 216 w 226"/>
                  <a:gd name="T45" fmla="*/ 8 h 47"/>
                  <a:gd name="T46" fmla="*/ 216 w 226"/>
                  <a:gd name="T47" fmla="*/ 8 h 47"/>
                  <a:gd name="T48" fmla="*/ 190 w 226"/>
                  <a:gd name="T49" fmla="*/ 4 h 47"/>
                  <a:gd name="T50" fmla="*/ 164 w 226"/>
                  <a:gd name="T51" fmla="*/ 1 h 47"/>
                  <a:gd name="T52" fmla="*/ 137 w 226"/>
                  <a:gd name="T53" fmla="*/ 0 h 47"/>
                  <a:gd name="T54" fmla="*/ 111 w 226"/>
                  <a:gd name="T55" fmla="*/ 1 h 47"/>
                  <a:gd name="T56" fmla="*/ 111 w 226"/>
                  <a:gd name="T57" fmla="*/ 1 h 47"/>
                  <a:gd name="T58" fmla="*/ 84 w 226"/>
                  <a:gd name="T59" fmla="*/ 2 h 47"/>
                  <a:gd name="T60" fmla="*/ 58 w 226"/>
                  <a:gd name="T61" fmla="*/ 5 h 47"/>
                  <a:gd name="T62" fmla="*/ 44 w 226"/>
                  <a:gd name="T63" fmla="*/ 9 h 47"/>
                  <a:gd name="T64" fmla="*/ 32 w 226"/>
                  <a:gd name="T65" fmla="*/ 12 h 47"/>
                  <a:gd name="T66" fmla="*/ 19 w 226"/>
                  <a:gd name="T67" fmla="*/ 16 h 47"/>
                  <a:gd name="T68" fmla="*/ 7 w 226"/>
                  <a:gd name="T69" fmla="*/ 22 h 47"/>
                  <a:gd name="T70" fmla="*/ 7 w 226"/>
                  <a:gd name="T71" fmla="*/ 22 h 47"/>
                  <a:gd name="T72" fmla="*/ 5 w 226"/>
                  <a:gd name="T73" fmla="*/ 23 h 47"/>
                  <a:gd name="T74" fmla="*/ 3 w 226"/>
                  <a:gd name="T75" fmla="*/ 24 h 47"/>
                  <a:gd name="T76" fmla="*/ 0 w 226"/>
                  <a:gd name="T77" fmla="*/ 30 h 47"/>
                  <a:gd name="T78" fmla="*/ 0 w 226"/>
                  <a:gd name="T79" fmla="*/ 36 h 47"/>
                  <a:gd name="T80" fmla="*/ 1 w 226"/>
                  <a:gd name="T81" fmla="*/ 40 h 47"/>
                  <a:gd name="T82" fmla="*/ 1 w 226"/>
                  <a:gd name="T83" fmla="*/ 40 h 47"/>
                  <a:gd name="T84" fmla="*/ 6 w 226"/>
                  <a:gd name="T85" fmla="*/ 45 h 47"/>
                  <a:gd name="T86" fmla="*/ 11 w 226"/>
                  <a:gd name="T87" fmla="*/ 46 h 47"/>
                  <a:gd name="T88" fmla="*/ 15 w 226"/>
                  <a:gd name="T89" fmla="*/ 47 h 47"/>
                  <a:gd name="T90" fmla="*/ 21 w 226"/>
                  <a:gd name="T91" fmla="*/ 45 h 47"/>
                  <a:gd name="T92" fmla="*/ 21 w 226"/>
                  <a:gd name="T93" fmla="*/ 45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226" h="47">
                    <a:moveTo>
                      <a:pt x="21" y="45"/>
                    </a:moveTo>
                    <a:lnTo>
                      <a:pt x="21" y="45"/>
                    </a:lnTo>
                    <a:lnTo>
                      <a:pt x="32" y="41"/>
                    </a:lnTo>
                    <a:lnTo>
                      <a:pt x="42" y="38"/>
                    </a:lnTo>
                    <a:lnTo>
                      <a:pt x="65" y="32"/>
                    </a:lnTo>
                    <a:lnTo>
                      <a:pt x="90" y="30"/>
                    </a:lnTo>
                    <a:lnTo>
                      <a:pt x="113" y="29"/>
                    </a:lnTo>
                    <a:lnTo>
                      <a:pt x="113" y="29"/>
                    </a:lnTo>
                    <a:lnTo>
                      <a:pt x="137" y="28"/>
                    </a:lnTo>
                    <a:lnTo>
                      <a:pt x="162" y="29"/>
                    </a:lnTo>
                    <a:lnTo>
                      <a:pt x="185" y="31"/>
                    </a:lnTo>
                    <a:lnTo>
                      <a:pt x="208" y="34"/>
                    </a:lnTo>
                    <a:lnTo>
                      <a:pt x="208" y="34"/>
                    </a:lnTo>
                    <a:lnTo>
                      <a:pt x="214" y="34"/>
                    </a:lnTo>
                    <a:lnTo>
                      <a:pt x="219" y="32"/>
                    </a:lnTo>
                    <a:lnTo>
                      <a:pt x="223" y="30"/>
                    </a:lnTo>
                    <a:lnTo>
                      <a:pt x="226" y="24"/>
                    </a:lnTo>
                    <a:lnTo>
                      <a:pt x="226" y="24"/>
                    </a:lnTo>
                    <a:lnTo>
                      <a:pt x="226" y="19"/>
                    </a:lnTo>
                    <a:lnTo>
                      <a:pt x="224" y="14"/>
                    </a:lnTo>
                    <a:lnTo>
                      <a:pt x="221" y="10"/>
                    </a:lnTo>
                    <a:lnTo>
                      <a:pt x="219" y="8"/>
                    </a:lnTo>
                    <a:lnTo>
                      <a:pt x="216" y="8"/>
                    </a:lnTo>
                    <a:lnTo>
                      <a:pt x="216" y="8"/>
                    </a:lnTo>
                    <a:lnTo>
                      <a:pt x="190" y="4"/>
                    </a:lnTo>
                    <a:lnTo>
                      <a:pt x="164" y="1"/>
                    </a:lnTo>
                    <a:lnTo>
                      <a:pt x="137" y="0"/>
                    </a:lnTo>
                    <a:lnTo>
                      <a:pt x="111" y="1"/>
                    </a:lnTo>
                    <a:lnTo>
                      <a:pt x="111" y="1"/>
                    </a:lnTo>
                    <a:lnTo>
                      <a:pt x="84" y="2"/>
                    </a:lnTo>
                    <a:lnTo>
                      <a:pt x="58" y="5"/>
                    </a:lnTo>
                    <a:lnTo>
                      <a:pt x="44" y="9"/>
                    </a:lnTo>
                    <a:lnTo>
                      <a:pt x="32" y="12"/>
                    </a:lnTo>
                    <a:lnTo>
                      <a:pt x="19" y="16"/>
                    </a:lnTo>
                    <a:lnTo>
                      <a:pt x="7" y="22"/>
                    </a:lnTo>
                    <a:lnTo>
                      <a:pt x="7" y="22"/>
                    </a:lnTo>
                    <a:lnTo>
                      <a:pt x="5" y="23"/>
                    </a:lnTo>
                    <a:lnTo>
                      <a:pt x="3" y="24"/>
                    </a:lnTo>
                    <a:lnTo>
                      <a:pt x="0" y="30"/>
                    </a:lnTo>
                    <a:lnTo>
                      <a:pt x="0" y="36"/>
                    </a:lnTo>
                    <a:lnTo>
                      <a:pt x="1" y="40"/>
                    </a:lnTo>
                    <a:lnTo>
                      <a:pt x="1" y="40"/>
                    </a:lnTo>
                    <a:lnTo>
                      <a:pt x="6" y="45"/>
                    </a:lnTo>
                    <a:lnTo>
                      <a:pt x="11" y="46"/>
                    </a:lnTo>
                    <a:lnTo>
                      <a:pt x="15" y="47"/>
                    </a:lnTo>
                    <a:lnTo>
                      <a:pt x="21" y="45"/>
                    </a:lnTo>
                    <a:lnTo>
                      <a:pt x="21" y="45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54" name="Freeform 99">
                <a:extLst>
                  <a:ext uri="{FF2B5EF4-FFF2-40B4-BE49-F238E27FC236}">
                    <a16:creationId xmlns:a16="http://schemas.microsoft.com/office/drawing/2014/main" id="{14452784-AD52-71A1-681E-8999C3D1ED1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88" y="1607"/>
                <a:ext cx="74" cy="14"/>
              </a:xfrm>
              <a:custGeom>
                <a:avLst/>
                <a:gdLst>
                  <a:gd name="T0" fmla="*/ 18 w 220"/>
                  <a:gd name="T1" fmla="*/ 41 h 41"/>
                  <a:gd name="T2" fmla="*/ 18 w 220"/>
                  <a:gd name="T3" fmla="*/ 41 h 41"/>
                  <a:gd name="T4" fmla="*/ 64 w 220"/>
                  <a:gd name="T5" fmla="*/ 34 h 41"/>
                  <a:gd name="T6" fmla="*/ 87 w 220"/>
                  <a:gd name="T7" fmla="*/ 32 h 41"/>
                  <a:gd name="T8" fmla="*/ 111 w 220"/>
                  <a:gd name="T9" fmla="*/ 30 h 41"/>
                  <a:gd name="T10" fmla="*/ 134 w 220"/>
                  <a:gd name="T11" fmla="*/ 28 h 41"/>
                  <a:gd name="T12" fmla="*/ 157 w 220"/>
                  <a:gd name="T13" fmla="*/ 28 h 41"/>
                  <a:gd name="T14" fmla="*/ 180 w 220"/>
                  <a:gd name="T15" fmla="*/ 30 h 41"/>
                  <a:gd name="T16" fmla="*/ 202 w 220"/>
                  <a:gd name="T17" fmla="*/ 32 h 41"/>
                  <a:gd name="T18" fmla="*/ 202 w 220"/>
                  <a:gd name="T19" fmla="*/ 32 h 41"/>
                  <a:gd name="T20" fmla="*/ 208 w 220"/>
                  <a:gd name="T21" fmla="*/ 32 h 41"/>
                  <a:gd name="T22" fmla="*/ 214 w 220"/>
                  <a:gd name="T23" fmla="*/ 30 h 41"/>
                  <a:gd name="T24" fmla="*/ 218 w 220"/>
                  <a:gd name="T25" fmla="*/ 27 h 41"/>
                  <a:gd name="T26" fmla="*/ 220 w 220"/>
                  <a:gd name="T27" fmla="*/ 21 h 41"/>
                  <a:gd name="T28" fmla="*/ 220 w 220"/>
                  <a:gd name="T29" fmla="*/ 21 h 41"/>
                  <a:gd name="T30" fmla="*/ 220 w 220"/>
                  <a:gd name="T31" fmla="*/ 17 h 41"/>
                  <a:gd name="T32" fmla="*/ 219 w 220"/>
                  <a:gd name="T33" fmla="*/ 11 h 41"/>
                  <a:gd name="T34" fmla="*/ 215 w 220"/>
                  <a:gd name="T35" fmla="*/ 7 h 41"/>
                  <a:gd name="T36" fmla="*/ 213 w 220"/>
                  <a:gd name="T37" fmla="*/ 5 h 41"/>
                  <a:gd name="T38" fmla="*/ 211 w 220"/>
                  <a:gd name="T39" fmla="*/ 5 h 41"/>
                  <a:gd name="T40" fmla="*/ 211 w 220"/>
                  <a:gd name="T41" fmla="*/ 5 h 41"/>
                  <a:gd name="T42" fmla="*/ 185 w 220"/>
                  <a:gd name="T43" fmla="*/ 2 h 41"/>
                  <a:gd name="T44" fmla="*/ 161 w 220"/>
                  <a:gd name="T45" fmla="*/ 0 h 41"/>
                  <a:gd name="T46" fmla="*/ 135 w 220"/>
                  <a:gd name="T47" fmla="*/ 0 h 41"/>
                  <a:gd name="T48" fmla="*/ 111 w 220"/>
                  <a:gd name="T49" fmla="*/ 2 h 41"/>
                  <a:gd name="T50" fmla="*/ 85 w 220"/>
                  <a:gd name="T51" fmla="*/ 4 h 41"/>
                  <a:gd name="T52" fmla="*/ 61 w 220"/>
                  <a:gd name="T53" fmla="*/ 7 h 41"/>
                  <a:gd name="T54" fmla="*/ 11 w 220"/>
                  <a:gd name="T55" fmla="*/ 14 h 41"/>
                  <a:gd name="T56" fmla="*/ 11 w 220"/>
                  <a:gd name="T57" fmla="*/ 14 h 41"/>
                  <a:gd name="T58" fmla="*/ 8 w 220"/>
                  <a:gd name="T59" fmla="*/ 14 h 41"/>
                  <a:gd name="T60" fmla="*/ 6 w 220"/>
                  <a:gd name="T61" fmla="*/ 17 h 41"/>
                  <a:gd name="T62" fmla="*/ 3 w 220"/>
                  <a:gd name="T63" fmla="*/ 20 h 41"/>
                  <a:gd name="T64" fmla="*/ 0 w 220"/>
                  <a:gd name="T65" fmla="*/ 26 h 41"/>
                  <a:gd name="T66" fmla="*/ 1 w 220"/>
                  <a:gd name="T67" fmla="*/ 31 h 41"/>
                  <a:gd name="T68" fmla="*/ 1 w 220"/>
                  <a:gd name="T69" fmla="*/ 31 h 41"/>
                  <a:gd name="T70" fmla="*/ 4 w 220"/>
                  <a:gd name="T71" fmla="*/ 37 h 41"/>
                  <a:gd name="T72" fmla="*/ 7 w 220"/>
                  <a:gd name="T73" fmla="*/ 40 h 41"/>
                  <a:gd name="T74" fmla="*/ 13 w 220"/>
                  <a:gd name="T75" fmla="*/ 41 h 41"/>
                  <a:gd name="T76" fmla="*/ 18 w 220"/>
                  <a:gd name="T77" fmla="*/ 41 h 41"/>
                  <a:gd name="T78" fmla="*/ 18 w 220"/>
                  <a:gd name="T79" fmla="*/ 41 h 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220" h="41">
                    <a:moveTo>
                      <a:pt x="18" y="41"/>
                    </a:moveTo>
                    <a:lnTo>
                      <a:pt x="18" y="41"/>
                    </a:lnTo>
                    <a:lnTo>
                      <a:pt x="64" y="34"/>
                    </a:lnTo>
                    <a:lnTo>
                      <a:pt x="87" y="32"/>
                    </a:lnTo>
                    <a:lnTo>
                      <a:pt x="111" y="30"/>
                    </a:lnTo>
                    <a:lnTo>
                      <a:pt x="134" y="28"/>
                    </a:lnTo>
                    <a:lnTo>
                      <a:pt x="157" y="28"/>
                    </a:lnTo>
                    <a:lnTo>
                      <a:pt x="180" y="30"/>
                    </a:lnTo>
                    <a:lnTo>
                      <a:pt x="202" y="32"/>
                    </a:lnTo>
                    <a:lnTo>
                      <a:pt x="202" y="32"/>
                    </a:lnTo>
                    <a:lnTo>
                      <a:pt x="208" y="32"/>
                    </a:lnTo>
                    <a:lnTo>
                      <a:pt x="214" y="30"/>
                    </a:lnTo>
                    <a:lnTo>
                      <a:pt x="218" y="27"/>
                    </a:lnTo>
                    <a:lnTo>
                      <a:pt x="220" y="21"/>
                    </a:lnTo>
                    <a:lnTo>
                      <a:pt x="220" y="21"/>
                    </a:lnTo>
                    <a:lnTo>
                      <a:pt x="220" y="17"/>
                    </a:lnTo>
                    <a:lnTo>
                      <a:pt x="219" y="11"/>
                    </a:lnTo>
                    <a:lnTo>
                      <a:pt x="215" y="7"/>
                    </a:lnTo>
                    <a:lnTo>
                      <a:pt x="213" y="5"/>
                    </a:lnTo>
                    <a:lnTo>
                      <a:pt x="211" y="5"/>
                    </a:lnTo>
                    <a:lnTo>
                      <a:pt x="211" y="5"/>
                    </a:lnTo>
                    <a:lnTo>
                      <a:pt x="185" y="2"/>
                    </a:lnTo>
                    <a:lnTo>
                      <a:pt x="161" y="0"/>
                    </a:lnTo>
                    <a:lnTo>
                      <a:pt x="135" y="0"/>
                    </a:lnTo>
                    <a:lnTo>
                      <a:pt x="111" y="2"/>
                    </a:lnTo>
                    <a:lnTo>
                      <a:pt x="85" y="4"/>
                    </a:lnTo>
                    <a:lnTo>
                      <a:pt x="61" y="7"/>
                    </a:lnTo>
                    <a:lnTo>
                      <a:pt x="11" y="14"/>
                    </a:lnTo>
                    <a:lnTo>
                      <a:pt x="11" y="14"/>
                    </a:lnTo>
                    <a:lnTo>
                      <a:pt x="8" y="14"/>
                    </a:lnTo>
                    <a:lnTo>
                      <a:pt x="6" y="17"/>
                    </a:lnTo>
                    <a:lnTo>
                      <a:pt x="3" y="20"/>
                    </a:lnTo>
                    <a:lnTo>
                      <a:pt x="0" y="26"/>
                    </a:lnTo>
                    <a:lnTo>
                      <a:pt x="1" y="31"/>
                    </a:lnTo>
                    <a:lnTo>
                      <a:pt x="1" y="31"/>
                    </a:lnTo>
                    <a:lnTo>
                      <a:pt x="4" y="37"/>
                    </a:lnTo>
                    <a:lnTo>
                      <a:pt x="7" y="40"/>
                    </a:lnTo>
                    <a:lnTo>
                      <a:pt x="13" y="41"/>
                    </a:lnTo>
                    <a:lnTo>
                      <a:pt x="18" y="41"/>
                    </a:lnTo>
                    <a:lnTo>
                      <a:pt x="18" y="4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55" name="Freeform 100">
                <a:extLst>
                  <a:ext uri="{FF2B5EF4-FFF2-40B4-BE49-F238E27FC236}">
                    <a16:creationId xmlns:a16="http://schemas.microsoft.com/office/drawing/2014/main" id="{94D94161-7296-AAB6-F2B7-3B6AC7FBC79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20" y="1794"/>
                <a:ext cx="99" cy="91"/>
              </a:xfrm>
              <a:custGeom>
                <a:avLst/>
                <a:gdLst>
                  <a:gd name="T0" fmla="*/ 277 w 296"/>
                  <a:gd name="T1" fmla="*/ 68 h 273"/>
                  <a:gd name="T2" fmla="*/ 266 w 296"/>
                  <a:gd name="T3" fmla="*/ 47 h 273"/>
                  <a:gd name="T4" fmla="*/ 250 w 296"/>
                  <a:gd name="T5" fmla="*/ 31 h 273"/>
                  <a:gd name="T6" fmla="*/ 231 w 296"/>
                  <a:gd name="T7" fmla="*/ 18 h 273"/>
                  <a:gd name="T8" fmla="*/ 209 w 296"/>
                  <a:gd name="T9" fmla="*/ 9 h 273"/>
                  <a:gd name="T10" fmla="*/ 186 w 296"/>
                  <a:gd name="T11" fmla="*/ 3 h 273"/>
                  <a:gd name="T12" fmla="*/ 161 w 296"/>
                  <a:gd name="T13" fmla="*/ 0 h 273"/>
                  <a:gd name="T14" fmla="*/ 136 w 296"/>
                  <a:gd name="T15" fmla="*/ 3 h 273"/>
                  <a:gd name="T16" fmla="*/ 110 w 296"/>
                  <a:gd name="T17" fmla="*/ 6 h 273"/>
                  <a:gd name="T18" fmla="*/ 86 w 296"/>
                  <a:gd name="T19" fmla="*/ 14 h 273"/>
                  <a:gd name="T20" fmla="*/ 64 w 296"/>
                  <a:gd name="T21" fmla="*/ 25 h 273"/>
                  <a:gd name="T22" fmla="*/ 43 w 296"/>
                  <a:gd name="T23" fmla="*/ 38 h 273"/>
                  <a:gd name="T24" fmla="*/ 25 w 296"/>
                  <a:gd name="T25" fmla="*/ 53 h 273"/>
                  <a:gd name="T26" fmla="*/ 13 w 296"/>
                  <a:gd name="T27" fmla="*/ 71 h 273"/>
                  <a:gd name="T28" fmla="*/ 3 w 296"/>
                  <a:gd name="T29" fmla="*/ 91 h 273"/>
                  <a:gd name="T30" fmla="*/ 0 w 296"/>
                  <a:gd name="T31" fmla="*/ 114 h 273"/>
                  <a:gd name="T32" fmla="*/ 1 w 296"/>
                  <a:gd name="T33" fmla="*/ 139 h 273"/>
                  <a:gd name="T34" fmla="*/ 6 w 296"/>
                  <a:gd name="T35" fmla="*/ 152 h 273"/>
                  <a:gd name="T36" fmla="*/ 20 w 296"/>
                  <a:gd name="T37" fmla="*/ 178 h 273"/>
                  <a:gd name="T38" fmla="*/ 41 w 296"/>
                  <a:gd name="T39" fmla="*/ 202 h 273"/>
                  <a:gd name="T40" fmla="*/ 65 w 296"/>
                  <a:gd name="T41" fmla="*/ 224 h 273"/>
                  <a:gd name="T42" fmla="*/ 94 w 296"/>
                  <a:gd name="T43" fmla="*/ 242 h 273"/>
                  <a:gd name="T44" fmla="*/ 124 w 296"/>
                  <a:gd name="T45" fmla="*/ 258 h 273"/>
                  <a:gd name="T46" fmla="*/ 154 w 296"/>
                  <a:gd name="T47" fmla="*/ 267 h 273"/>
                  <a:gd name="T48" fmla="*/ 183 w 296"/>
                  <a:gd name="T49" fmla="*/ 273 h 273"/>
                  <a:gd name="T50" fmla="*/ 197 w 296"/>
                  <a:gd name="T51" fmla="*/ 273 h 273"/>
                  <a:gd name="T52" fmla="*/ 226 w 296"/>
                  <a:gd name="T53" fmla="*/ 268 h 273"/>
                  <a:gd name="T54" fmla="*/ 248 w 296"/>
                  <a:gd name="T55" fmla="*/ 256 h 273"/>
                  <a:gd name="T56" fmla="*/ 266 w 296"/>
                  <a:gd name="T57" fmla="*/ 241 h 273"/>
                  <a:gd name="T58" fmla="*/ 279 w 296"/>
                  <a:gd name="T59" fmla="*/ 220 h 273"/>
                  <a:gd name="T60" fmla="*/ 288 w 296"/>
                  <a:gd name="T61" fmla="*/ 198 h 273"/>
                  <a:gd name="T62" fmla="*/ 293 w 296"/>
                  <a:gd name="T63" fmla="*/ 173 h 273"/>
                  <a:gd name="T64" fmla="*/ 296 w 296"/>
                  <a:gd name="T65" fmla="*/ 120 h 2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296" h="273">
                    <a:moveTo>
                      <a:pt x="277" y="68"/>
                    </a:moveTo>
                    <a:lnTo>
                      <a:pt x="277" y="68"/>
                    </a:lnTo>
                    <a:lnTo>
                      <a:pt x="272" y="56"/>
                    </a:lnTo>
                    <a:lnTo>
                      <a:pt x="266" y="47"/>
                    </a:lnTo>
                    <a:lnTo>
                      <a:pt x="259" y="38"/>
                    </a:lnTo>
                    <a:lnTo>
                      <a:pt x="250" y="31"/>
                    </a:lnTo>
                    <a:lnTo>
                      <a:pt x="241" y="24"/>
                    </a:lnTo>
                    <a:lnTo>
                      <a:pt x="231" y="18"/>
                    </a:lnTo>
                    <a:lnTo>
                      <a:pt x="221" y="12"/>
                    </a:lnTo>
                    <a:lnTo>
                      <a:pt x="209" y="9"/>
                    </a:lnTo>
                    <a:lnTo>
                      <a:pt x="197" y="5"/>
                    </a:lnTo>
                    <a:lnTo>
                      <a:pt x="186" y="3"/>
                    </a:lnTo>
                    <a:lnTo>
                      <a:pt x="173" y="2"/>
                    </a:lnTo>
                    <a:lnTo>
                      <a:pt x="161" y="0"/>
                    </a:lnTo>
                    <a:lnTo>
                      <a:pt x="149" y="2"/>
                    </a:lnTo>
                    <a:lnTo>
                      <a:pt x="136" y="3"/>
                    </a:lnTo>
                    <a:lnTo>
                      <a:pt x="123" y="4"/>
                    </a:lnTo>
                    <a:lnTo>
                      <a:pt x="110" y="6"/>
                    </a:lnTo>
                    <a:lnTo>
                      <a:pt x="99" y="10"/>
                    </a:lnTo>
                    <a:lnTo>
                      <a:pt x="86" y="14"/>
                    </a:lnTo>
                    <a:lnTo>
                      <a:pt x="74" y="19"/>
                    </a:lnTo>
                    <a:lnTo>
                      <a:pt x="64" y="25"/>
                    </a:lnTo>
                    <a:lnTo>
                      <a:pt x="53" y="31"/>
                    </a:lnTo>
                    <a:lnTo>
                      <a:pt x="43" y="38"/>
                    </a:lnTo>
                    <a:lnTo>
                      <a:pt x="35" y="45"/>
                    </a:lnTo>
                    <a:lnTo>
                      <a:pt x="25" y="53"/>
                    </a:lnTo>
                    <a:lnTo>
                      <a:pt x="18" y="62"/>
                    </a:lnTo>
                    <a:lnTo>
                      <a:pt x="13" y="71"/>
                    </a:lnTo>
                    <a:lnTo>
                      <a:pt x="7" y="81"/>
                    </a:lnTo>
                    <a:lnTo>
                      <a:pt x="3" y="91"/>
                    </a:lnTo>
                    <a:lnTo>
                      <a:pt x="1" y="103"/>
                    </a:lnTo>
                    <a:lnTo>
                      <a:pt x="0" y="114"/>
                    </a:lnTo>
                    <a:lnTo>
                      <a:pt x="0" y="126"/>
                    </a:lnTo>
                    <a:lnTo>
                      <a:pt x="1" y="139"/>
                    </a:lnTo>
                    <a:lnTo>
                      <a:pt x="1" y="139"/>
                    </a:lnTo>
                    <a:lnTo>
                      <a:pt x="6" y="152"/>
                    </a:lnTo>
                    <a:lnTo>
                      <a:pt x="11" y="166"/>
                    </a:lnTo>
                    <a:lnTo>
                      <a:pt x="20" y="178"/>
                    </a:lnTo>
                    <a:lnTo>
                      <a:pt x="29" y="190"/>
                    </a:lnTo>
                    <a:lnTo>
                      <a:pt x="41" y="202"/>
                    </a:lnTo>
                    <a:lnTo>
                      <a:pt x="52" y="213"/>
                    </a:lnTo>
                    <a:lnTo>
                      <a:pt x="65" y="224"/>
                    </a:lnTo>
                    <a:lnTo>
                      <a:pt x="80" y="233"/>
                    </a:lnTo>
                    <a:lnTo>
                      <a:pt x="94" y="242"/>
                    </a:lnTo>
                    <a:lnTo>
                      <a:pt x="109" y="251"/>
                    </a:lnTo>
                    <a:lnTo>
                      <a:pt x="124" y="258"/>
                    </a:lnTo>
                    <a:lnTo>
                      <a:pt x="139" y="263"/>
                    </a:lnTo>
                    <a:lnTo>
                      <a:pt x="154" y="267"/>
                    </a:lnTo>
                    <a:lnTo>
                      <a:pt x="169" y="270"/>
                    </a:lnTo>
                    <a:lnTo>
                      <a:pt x="183" y="273"/>
                    </a:lnTo>
                    <a:lnTo>
                      <a:pt x="197" y="273"/>
                    </a:lnTo>
                    <a:lnTo>
                      <a:pt x="197" y="273"/>
                    </a:lnTo>
                    <a:lnTo>
                      <a:pt x="212" y="272"/>
                    </a:lnTo>
                    <a:lnTo>
                      <a:pt x="226" y="268"/>
                    </a:lnTo>
                    <a:lnTo>
                      <a:pt x="238" y="263"/>
                    </a:lnTo>
                    <a:lnTo>
                      <a:pt x="248" y="256"/>
                    </a:lnTo>
                    <a:lnTo>
                      <a:pt x="258" y="249"/>
                    </a:lnTo>
                    <a:lnTo>
                      <a:pt x="266" y="241"/>
                    </a:lnTo>
                    <a:lnTo>
                      <a:pt x="273" y="231"/>
                    </a:lnTo>
                    <a:lnTo>
                      <a:pt x="279" y="220"/>
                    </a:lnTo>
                    <a:lnTo>
                      <a:pt x="283" y="210"/>
                    </a:lnTo>
                    <a:lnTo>
                      <a:pt x="288" y="198"/>
                    </a:lnTo>
                    <a:lnTo>
                      <a:pt x="290" y="185"/>
                    </a:lnTo>
                    <a:lnTo>
                      <a:pt x="293" y="173"/>
                    </a:lnTo>
                    <a:lnTo>
                      <a:pt x="295" y="146"/>
                    </a:lnTo>
                    <a:lnTo>
                      <a:pt x="296" y="120"/>
                    </a:lnTo>
                    <a:lnTo>
                      <a:pt x="277" y="68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56" name="Freeform 101">
                <a:extLst>
                  <a:ext uri="{FF2B5EF4-FFF2-40B4-BE49-F238E27FC236}">
                    <a16:creationId xmlns:a16="http://schemas.microsoft.com/office/drawing/2014/main" id="{92A3514A-6BED-F21A-BA26-B49DF76B2D5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20" y="1794"/>
                <a:ext cx="99" cy="91"/>
              </a:xfrm>
              <a:custGeom>
                <a:avLst/>
                <a:gdLst>
                  <a:gd name="T0" fmla="*/ 277 w 296"/>
                  <a:gd name="T1" fmla="*/ 68 h 273"/>
                  <a:gd name="T2" fmla="*/ 266 w 296"/>
                  <a:gd name="T3" fmla="*/ 47 h 273"/>
                  <a:gd name="T4" fmla="*/ 250 w 296"/>
                  <a:gd name="T5" fmla="*/ 31 h 273"/>
                  <a:gd name="T6" fmla="*/ 231 w 296"/>
                  <a:gd name="T7" fmla="*/ 18 h 273"/>
                  <a:gd name="T8" fmla="*/ 209 w 296"/>
                  <a:gd name="T9" fmla="*/ 9 h 273"/>
                  <a:gd name="T10" fmla="*/ 186 w 296"/>
                  <a:gd name="T11" fmla="*/ 3 h 273"/>
                  <a:gd name="T12" fmla="*/ 161 w 296"/>
                  <a:gd name="T13" fmla="*/ 0 h 273"/>
                  <a:gd name="T14" fmla="*/ 136 w 296"/>
                  <a:gd name="T15" fmla="*/ 3 h 273"/>
                  <a:gd name="T16" fmla="*/ 110 w 296"/>
                  <a:gd name="T17" fmla="*/ 6 h 273"/>
                  <a:gd name="T18" fmla="*/ 86 w 296"/>
                  <a:gd name="T19" fmla="*/ 14 h 273"/>
                  <a:gd name="T20" fmla="*/ 64 w 296"/>
                  <a:gd name="T21" fmla="*/ 25 h 273"/>
                  <a:gd name="T22" fmla="*/ 43 w 296"/>
                  <a:gd name="T23" fmla="*/ 38 h 273"/>
                  <a:gd name="T24" fmla="*/ 25 w 296"/>
                  <a:gd name="T25" fmla="*/ 53 h 273"/>
                  <a:gd name="T26" fmla="*/ 13 w 296"/>
                  <a:gd name="T27" fmla="*/ 71 h 273"/>
                  <a:gd name="T28" fmla="*/ 3 w 296"/>
                  <a:gd name="T29" fmla="*/ 91 h 273"/>
                  <a:gd name="T30" fmla="*/ 0 w 296"/>
                  <a:gd name="T31" fmla="*/ 114 h 273"/>
                  <a:gd name="T32" fmla="*/ 1 w 296"/>
                  <a:gd name="T33" fmla="*/ 139 h 273"/>
                  <a:gd name="T34" fmla="*/ 6 w 296"/>
                  <a:gd name="T35" fmla="*/ 152 h 273"/>
                  <a:gd name="T36" fmla="*/ 20 w 296"/>
                  <a:gd name="T37" fmla="*/ 178 h 273"/>
                  <a:gd name="T38" fmla="*/ 41 w 296"/>
                  <a:gd name="T39" fmla="*/ 202 h 273"/>
                  <a:gd name="T40" fmla="*/ 65 w 296"/>
                  <a:gd name="T41" fmla="*/ 224 h 273"/>
                  <a:gd name="T42" fmla="*/ 94 w 296"/>
                  <a:gd name="T43" fmla="*/ 242 h 273"/>
                  <a:gd name="T44" fmla="*/ 124 w 296"/>
                  <a:gd name="T45" fmla="*/ 258 h 273"/>
                  <a:gd name="T46" fmla="*/ 154 w 296"/>
                  <a:gd name="T47" fmla="*/ 267 h 273"/>
                  <a:gd name="T48" fmla="*/ 183 w 296"/>
                  <a:gd name="T49" fmla="*/ 273 h 273"/>
                  <a:gd name="T50" fmla="*/ 197 w 296"/>
                  <a:gd name="T51" fmla="*/ 273 h 273"/>
                  <a:gd name="T52" fmla="*/ 226 w 296"/>
                  <a:gd name="T53" fmla="*/ 268 h 273"/>
                  <a:gd name="T54" fmla="*/ 248 w 296"/>
                  <a:gd name="T55" fmla="*/ 256 h 273"/>
                  <a:gd name="T56" fmla="*/ 266 w 296"/>
                  <a:gd name="T57" fmla="*/ 241 h 273"/>
                  <a:gd name="T58" fmla="*/ 279 w 296"/>
                  <a:gd name="T59" fmla="*/ 220 h 273"/>
                  <a:gd name="T60" fmla="*/ 288 w 296"/>
                  <a:gd name="T61" fmla="*/ 198 h 273"/>
                  <a:gd name="T62" fmla="*/ 293 w 296"/>
                  <a:gd name="T63" fmla="*/ 173 h 273"/>
                  <a:gd name="T64" fmla="*/ 296 w 296"/>
                  <a:gd name="T65" fmla="*/ 120 h 2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296" h="273">
                    <a:moveTo>
                      <a:pt x="277" y="68"/>
                    </a:moveTo>
                    <a:lnTo>
                      <a:pt x="277" y="68"/>
                    </a:lnTo>
                    <a:lnTo>
                      <a:pt x="272" y="56"/>
                    </a:lnTo>
                    <a:lnTo>
                      <a:pt x="266" y="47"/>
                    </a:lnTo>
                    <a:lnTo>
                      <a:pt x="259" y="38"/>
                    </a:lnTo>
                    <a:lnTo>
                      <a:pt x="250" y="31"/>
                    </a:lnTo>
                    <a:lnTo>
                      <a:pt x="241" y="24"/>
                    </a:lnTo>
                    <a:lnTo>
                      <a:pt x="231" y="18"/>
                    </a:lnTo>
                    <a:lnTo>
                      <a:pt x="221" y="12"/>
                    </a:lnTo>
                    <a:lnTo>
                      <a:pt x="209" y="9"/>
                    </a:lnTo>
                    <a:lnTo>
                      <a:pt x="197" y="5"/>
                    </a:lnTo>
                    <a:lnTo>
                      <a:pt x="186" y="3"/>
                    </a:lnTo>
                    <a:lnTo>
                      <a:pt x="173" y="2"/>
                    </a:lnTo>
                    <a:lnTo>
                      <a:pt x="161" y="0"/>
                    </a:lnTo>
                    <a:lnTo>
                      <a:pt x="149" y="2"/>
                    </a:lnTo>
                    <a:lnTo>
                      <a:pt x="136" y="3"/>
                    </a:lnTo>
                    <a:lnTo>
                      <a:pt x="123" y="4"/>
                    </a:lnTo>
                    <a:lnTo>
                      <a:pt x="110" y="6"/>
                    </a:lnTo>
                    <a:lnTo>
                      <a:pt x="99" y="10"/>
                    </a:lnTo>
                    <a:lnTo>
                      <a:pt x="86" y="14"/>
                    </a:lnTo>
                    <a:lnTo>
                      <a:pt x="74" y="19"/>
                    </a:lnTo>
                    <a:lnTo>
                      <a:pt x="64" y="25"/>
                    </a:lnTo>
                    <a:lnTo>
                      <a:pt x="53" y="31"/>
                    </a:lnTo>
                    <a:lnTo>
                      <a:pt x="43" y="38"/>
                    </a:lnTo>
                    <a:lnTo>
                      <a:pt x="35" y="45"/>
                    </a:lnTo>
                    <a:lnTo>
                      <a:pt x="25" y="53"/>
                    </a:lnTo>
                    <a:lnTo>
                      <a:pt x="18" y="62"/>
                    </a:lnTo>
                    <a:lnTo>
                      <a:pt x="13" y="71"/>
                    </a:lnTo>
                    <a:lnTo>
                      <a:pt x="7" y="81"/>
                    </a:lnTo>
                    <a:lnTo>
                      <a:pt x="3" y="91"/>
                    </a:lnTo>
                    <a:lnTo>
                      <a:pt x="1" y="103"/>
                    </a:lnTo>
                    <a:lnTo>
                      <a:pt x="0" y="114"/>
                    </a:lnTo>
                    <a:lnTo>
                      <a:pt x="0" y="126"/>
                    </a:lnTo>
                    <a:lnTo>
                      <a:pt x="1" y="139"/>
                    </a:lnTo>
                    <a:lnTo>
                      <a:pt x="1" y="139"/>
                    </a:lnTo>
                    <a:lnTo>
                      <a:pt x="6" y="152"/>
                    </a:lnTo>
                    <a:lnTo>
                      <a:pt x="11" y="166"/>
                    </a:lnTo>
                    <a:lnTo>
                      <a:pt x="20" y="178"/>
                    </a:lnTo>
                    <a:lnTo>
                      <a:pt x="29" y="190"/>
                    </a:lnTo>
                    <a:lnTo>
                      <a:pt x="41" y="202"/>
                    </a:lnTo>
                    <a:lnTo>
                      <a:pt x="52" y="213"/>
                    </a:lnTo>
                    <a:lnTo>
                      <a:pt x="65" y="224"/>
                    </a:lnTo>
                    <a:lnTo>
                      <a:pt x="80" y="233"/>
                    </a:lnTo>
                    <a:lnTo>
                      <a:pt x="94" y="242"/>
                    </a:lnTo>
                    <a:lnTo>
                      <a:pt x="109" y="251"/>
                    </a:lnTo>
                    <a:lnTo>
                      <a:pt x="124" y="258"/>
                    </a:lnTo>
                    <a:lnTo>
                      <a:pt x="139" y="263"/>
                    </a:lnTo>
                    <a:lnTo>
                      <a:pt x="154" y="267"/>
                    </a:lnTo>
                    <a:lnTo>
                      <a:pt x="169" y="270"/>
                    </a:lnTo>
                    <a:lnTo>
                      <a:pt x="183" y="273"/>
                    </a:lnTo>
                    <a:lnTo>
                      <a:pt x="197" y="273"/>
                    </a:lnTo>
                    <a:lnTo>
                      <a:pt x="197" y="273"/>
                    </a:lnTo>
                    <a:lnTo>
                      <a:pt x="212" y="272"/>
                    </a:lnTo>
                    <a:lnTo>
                      <a:pt x="226" y="268"/>
                    </a:lnTo>
                    <a:lnTo>
                      <a:pt x="238" y="263"/>
                    </a:lnTo>
                    <a:lnTo>
                      <a:pt x="248" y="256"/>
                    </a:lnTo>
                    <a:lnTo>
                      <a:pt x="258" y="249"/>
                    </a:lnTo>
                    <a:lnTo>
                      <a:pt x="266" y="241"/>
                    </a:lnTo>
                    <a:lnTo>
                      <a:pt x="273" y="231"/>
                    </a:lnTo>
                    <a:lnTo>
                      <a:pt x="279" y="220"/>
                    </a:lnTo>
                    <a:lnTo>
                      <a:pt x="283" y="210"/>
                    </a:lnTo>
                    <a:lnTo>
                      <a:pt x="288" y="198"/>
                    </a:lnTo>
                    <a:lnTo>
                      <a:pt x="290" y="185"/>
                    </a:lnTo>
                    <a:lnTo>
                      <a:pt x="293" y="173"/>
                    </a:lnTo>
                    <a:lnTo>
                      <a:pt x="295" y="146"/>
                    </a:lnTo>
                    <a:lnTo>
                      <a:pt x="296" y="12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57" name="Freeform 102">
                <a:extLst>
                  <a:ext uri="{FF2B5EF4-FFF2-40B4-BE49-F238E27FC236}">
                    <a16:creationId xmlns:a16="http://schemas.microsoft.com/office/drawing/2014/main" id="{453A60F3-8AB6-C9FA-3FAF-51942B8FF20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16" y="1790"/>
                <a:ext cx="108" cy="100"/>
              </a:xfrm>
              <a:custGeom>
                <a:avLst/>
                <a:gdLst>
                  <a:gd name="T0" fmla="*/ 290 w 324"/>
                  <a:gd name="T1" fmla="*/ 51 h 299"/>
                  <a:gd name="T2" fmla="*/ 254 w 324"/>
                  <a:gd name="T3" fmla="*/ 18 h 299"/>
                  <a:gd name="T4" fmla="*/ 199 w 324"/>
                  <a:gd name="T5" fmla="*/ 1 h 299"/>
                  <a:gd name="T6" fmla="*/ 121 w 324"/>
                  <a:gd name="T7" fmla="*/ 5 h 299"/>
                  <a:gd name="T8" fmla="*/ 35 w 324"/>
                  <a:gd name="T9" fmla="*/ 51 h 299"/>
                  <a:gd name="T10" fmla="*/ 13 w 324"/>
                  <a:gd name="T11" fmla="*/ 80 h 299"/>
                  <a:gd name="T12" fmla="*/ 1 w 324"/>
                  <a:gd name="T13" fmla="*/ 116 h 299"/>
                  <a:gd name="T14" fmla="*/ 8 w 324"/>
                  <a:gd name="T15" fmla="*/ 172 h 299"/>
                  <a:gd name="T16" fmla="*/ 34 w 324"/>
                  <a:gd name="T17" fmla="*/ 213 h 299"/>
                  <a:gd name="T18" fmla="*/ 87 w 324"/>
                  <a:gd name="T19" fmla="*/ 258 h 299"/>
                  <a:gd name="T20" fmla="*/ 160 w 324"/>
                  <a:gd name="T21" fmla="*/ 292 h 299"/>
                  <a:gd name="T22" fmla="*/ 212 w 324"/>
                  <a:gd name="T23" fmla="*/ 299 h 299"/>
                  <a:gd name="T24" fmla="*/ 273 w 324"/>
                  <a:gd name="T25" fmla="*/ 279 h 299"/>
                  <a:gd name="T26" fmla="*/ 305 w 324"/>
                  <a:gd name="T27" fmla="*/ 239 h 299"/>
                  <a:gd name="T28" fmla="*/ 323 w 324"/>
                  <a:gd name="T29" fmla="*/ 156 h 299"/>
                  <a:gd name="T30" fmla="*/ 319 w 324"/>
                  <a:gd name="T31" fmla="*/ 122 h 299"/>
                  <a:gd name="T32" fmla="*/ 297 w 324"/>
                  <a:gd name="T33" fmla="*/ 126 h 299"/>
                  <a:gd name="T34" fmla="*/ 294 w 324"/>
                  <a:gd name="T35" fmla="*/ 178 h 299"/>
                  <a:gd name="T36" fmla="*/ 293 w 324"/>
                  <a:gd name="T37" fmla="*/ 186 h 299"/>
                  <a:gd name="T38" fmla="*/ 285 w 324"/>
                  <a:gd name="T39" fmla="*/ 218 h 299"/>
                  <a:gd name="T40" fmla="*/ 281 w 324"/>
                  <a:gd name="T41" fmla="*/ 225 h 299"/>
                  <a:gd name="T42" fmla="*/ 271 w 324"/>
                  <a:gd name="T43" fmla="*/ 243 h 299"/>
                  <a:gd name="T44" fmla="*/ 265 w 324"/>
                  <a:gd name="T45" fmla="*/ 249 h 299"/>
                  <a:gd name="T46" fmla="*/ 232 w 324"/>
                  <a:gd name="T47" fmla="*/ 267 h 299"/>
                  <a:gd name="T48" fmla="*/ 200 w 324"/>
                  <a:gd name="T49" fmla="*/ 271 h 299"/>
                  <a:gd name="T50" fmla="*/ 192 w 324"/>
                  <a:gd name="T51" fmla="*/ 270 h 299"/>
                  <a:gd name="T52" fmla="*/ 145 w 324"/>
                  <a:gd name="T53" fmla="*/ 257 h 299"/>
                  <a:gd name="T54" fmla="*/ 63 w 324"/>
                  <a:gd name="T55" fmla="*/ 203 h 299"/>
                  <a:gd name="T56" fmla="*/ 36 w 324"/>
                  <a:gd name="T57" fmla="*/ 166 h 299"/>
                  <a:gd name="T58" fmla="*/ 32 w 324"/>
                  <a:gd name="T59" fmla="*/ 159 h 299"/>
                  <a:gd name="T60" fmla="*/ 28 w 324"/>
                  <a:gd name="T61" fmla="*/ 142 h 299"/>
                  <a:gd name="T62" fmla="*/ 28 w 324"/>
                  <a:gd name="T63" fmla="*/ 132 h 299"/>
                  <a:gd name="T64" fmla="*/ 28 w 324"/>
                  <a:gd name="T65" fmla="*/ 118 h 299"/>
                  <a:gd name="T66" fmla="*/ 32 w 324"/>
                  <a:gd name="T67" fmla="*/ 103 h 299"/>
                  <a:gd name="T68" fmla="*/ 34 w 324"/>
                  <a:gd name="T69" fmla="*/ 99 h 299"/>
                  <a:gd name="T70" fmla="*/ 44 w 324"/>
                  <a:gd name="T71" fmla="*/ 82 h 299"/>
                  <a:gd name="T72" fmla="*/ 56 w 324"/>
                  <a:gd name="T73" fmla="*/ 69 h 299"/>
                  <a:gd name="T74" fmla="*/ 66 w 324"/>
                  <a:gd name="T75" fmla="*/ 60 h 299"/>
                  <a:gd name="T76" fmla="*/ 99 w 324"/>
                  <a:gd name="T77" fmla="*/ 42 h 299"/>
                  <a:gd name="T78" fmla="*/ 102 w 324"/>
                  <a:gd name="T79" fmla="*/ 40 h 299"/>
                  <a:gd name="T80" fmla="*/ 146 w 324"/>
                  <a:gd name="T81" fmla="*/ 29 h 299"/>
                  <a:gd name="T82" fmla="*/ 147 w 324"/>
                  <a:gd name="T83" fmla="*/ 29 h 299"/>
                  <a:gd name="T84" fmla="*/ 179 w 324"/>
                  <a:gd name="T85" fmla="*/ 28 h 299"/>
                  <a:gd name="T86" fmla="*/ 202 w 324"/>
                  <a:gd name="T87" fmla="*/ 30 h 299"/>
                  <a:gd name="T88" fmla="*/ 226 w 324"/>
                  <a:gd name="T89" fmla="*/ 37 h 299"/>
                  <a:gd name="T90" fmla="*/ 239 w 324"/>
                  <a:gd name="T91" fmla="*/ 43 h 299"/>
                  <a:gd name="T92" fmla="*/ 254 w 324"/>
                  <a:gd name="T93" fmla="*/ 52 h 299"/>
                  <a:gd name="T94" fmla="*/ 268 w 324"/>
                  <a:gd name="T95" fmla="*/ 66 h 299"/>
                  <a:gd name="T96" fmla="*/ 268 w 324"/>
                  <a:gd name="T97" fmla="*/ 67 h 299"/>
                  <a:gd name="T98" fmla="*/ 278 w 324"/>
                  <a:gd name="T99" fmla="*/ 81 h 299"/>
                  <a:gd name="T100" fmla="*/ 285 w 324"/>
                  <a:gd name="T101" fmla="*/ 92 h 299"/>
                  <a:gd name="T102" fmla="*/ 303 w 324"/>
                  <a:gd name="T103" fmla="*/ 87 h 2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324" h="299">
                    <a:moveTo>
                      <a:pt x="304" y="76"/>
                    </a:moveTo>
                    <a:lnTo>
                      <a:pt x="304" y="76"/>
                    </a:lnTo>
                    <a:lnTo>
                      <a:pt x="301" y="67"/>
                    </a:lnTo>
                    <a:lnTo>
                      <a:pt x="296" y="59"/>
                    </a:lnTo>
                    <a:lnTo>
                      <a:pt x="290" y="51"/>
                    </a:lnTo>
                    <a:lnTo>
                      <a:pt x="285" y="43"/>
                    </a:lnTo>
                    <a:lnTo>
                      <a:pt x="278" y="36"/>
                    </a:lnTo>
                    <a:lnTo>
                      <a:pt x="271" y="30"/>
                    </a:lnTo>
                    <a:lnTo>
                      <a:pt x="262" y="24"/>
                    </a:lnTo>
                    <a:lnTo>
                      <a:pt x="254" y="18"/>
                    </a:lnTo>
                    <a:lnTo>
                      <a:pt x="254" y="18"/>
                    </a:lnTo>
                    <a:lnTo>
                      <a:pt x="245" y="14"/>
                    </a:lnTo>
                    <a:lnTo>
                      <a:pt x="237" y="10"/>
                    </a:lnTo>
                    <a:lnTo>
                      <a:pt x="218" y="4"/>
                    </a:lnTo>
                    <a:lnTo>
                      <a:pt x="199" y="1"/>
                    </a:lnTo>
                    <a:lnTo>
                      <a:pt x="179" y="0"/>
                    </a:lnTo>
                    <a:lnTo>
                      <a:pt x="179" y="0"/>
                    </a:lnTo>
                    <a:lnTo>
                      <a:pt x="160" y="0"/>
                    </a:lnTo>
                    <a:lnTo>
                      <a:pt x="140" y="1"/>
                    </a:lnTo>
                    <a:lnTo>
                      <a:pt x="121" y="5"/>
                    </a:lnTo>
                    <a:lnTo>
                      <a:pt x="102" y="10"/>
                    </a:lnTo>
                    <a:lnTo>
                      <a:pt x="84" y="18"/>
                    </a:lnTo>
                    <a:lnTo>
                      <a:pt x="66" y="26"/>
                    </a:lnTo>
                    <a:lnTo>
                      <a:pt x="50" y="38"/>
                    </a:lnTo>
                    <a:lnTo>
                      <a:pt x="35" y="51"/>
                    </a:lnTo>
                    <a:lnTo>
                      <a:pt x="35" y="51"/>
                    </a:lnTo>
                    <a:lnTo>
                      <a:pt x="28" y="58"/>
                    </a:lnTo>
                    <a:lnTo>
                      <a:pt x="22" y="65"/>
                    </a:lnTo>
                    <a:lnTo>
                      <a:pt x="17" y="72"/>
                    </a:lnTo>
                    <a:lnTo>
                      <a:pt x="13" y="80"/>
                    </a:lnTo>
                    <a:lnTo>
                      <a:pt x="8" y="89"/>
                    </a:lnTo>
                    <a:lnTo>
                      <a:pt x="5" y="97"/>
                    </a:lnTo>
                    <a:lnTo>
                      <a:pt x="2" y="107"/>
                    </a:lnTo>
                    <a:lnTo>
                      <a:pt x="1" y="116"/>
                    </a:lnTo>
                    <a:lnTo>
                      <a:pt x="1" y="116"/>
                    </a:lnTo>
                    <a:lnTo>
                      <a:pt x="0" y="128"/>
                    </a:lnTo>
                    <a:lnTo>
                      <a:pt x="0" y="139"/>
                    </a:lnTo>
                    <a:lnTo>
                      <a:pt x="1" y="150"/>
                    </a:lnTo>
                    <a:lnTo>
                      <a:pt x="5" y="161"/>
                    </a:lnTo>
                    <a:lnTo>
                      <a:pt x="8" y="172"/>
                    </a:lnTo>
                    <a:lnTo>
                      <a:pt x="13" y="182"/>
                    </a:lnTo>
                    <a:lnTo>
                      <a:pt x="18" y="192"/>
                    </a:lnTo>
                    <a:lnTo>
                      <a:pt x="24" y="202"/>
                    </a:lnTo>
                    <a:lnTo>
                      <a:pt x="24" y="202"/>
                    </a:lnTo>
                    <a:lnTo>
                      <a:pt x="34" y="213"/>
                    </a:lnTo>
                    <a:lnTo>
                      <a:pt x="43" y="223"/>
                    </a:lnTo>
                    <a:lnTo>
                      <a:pt x="53" y="232"/>
                    </a:lnTo>
                    <a:lnTo>
                      <a:pt x="64" y="242"/>
                    </a:lnTo>
                    <a:lnTo>
                      <a:pt x="75" y="251"/>
                    </a:lnTo>
                    <a:lnTo>
                      <a:pt x="87" y="258"/>
                    </a:lnTo>
                    <a:lnTo>
                      <a:pt x="113" y="272"/>
                    </a:lnTo>
                    <a:lnTo>
                      <a:pt x="113" y="272"/>
                    </a:lnTo>
                    <a:lnTo>
                      <a:pt x="136" y="284"/>
                    </a:lnTo>
                    <a:lnTo>
                      <a:pt x="149" y="288"/>
                    </a:lnTo>
                    <a:lnTo>
                      <a:pt x="160" y="292"/>
                    </a:lnTo>
                    <a:lnTo>
                      <a:pt x="173" y="295"/>
                    </a:lnTo>
                    <a:lnTo>
                      <a:pt x="187" y="297"/>
                    </a:lnTo>
                    <a:lnTo>
                      <a:pt x="200" y="299"/>
                    </a:lnTo>
                    <a:lnTo>
                      <a:pt x="212" y="299"/>
                    </a:lnTo>
                    <a:lnTo>
                      <a:pt x="212" y="299"/>
                    </a:lnTo>
                    <a:lnTo>
                      <a:pt x="225" y="297"/>
                    </a:lnTo>
                    <a:lnTo>
                      <a:pt x="238" y="294"/>
                    </a:lnTo>
                    <a:lnTo>
                      <a:pt x="251" y="290"/>
                    </a:lnTo>
                    <a:lnTo>
                      <a:pt x="262" y="285"/>
                    </a:lnTo>
                    <a:lnTo>
                      <a:pt x="273" y="279"/>
                    </a:lnTo>
                    <a:lnTo>
                      <a:pt x="283" y="271"/>
                    </a:lnTo>
                    <a:lnTo>
                      <a:pt x="291" y="260"/>
                    </a:lnTo>
                    <a:lnTo>
                      <a:pt x="300" y="250"/>
                    </a:lnTo>
                    <a:lnTo>
                      <a:pt x="300" y="250"/>
                    </a:lnTo>
                    <a:lnTo>
                      <a:pt x="305" y="239"/>
                    </a:lnTo>
                    <a:lnTo>
                      <a:pt x="310" y="228"/>
                    </a:lnTo>
                    <a:lnTo>
                      <a:pt x="315" y="216"/>
                    </a:lnTo>
                    <a:lnTo>
                      <a:pt x="317" y="204"/>
                    </a:lnTo>
                    <a:lnTo>
                      <a:pt x="322" y="180"/>
                    </a:lnTo>
                    <a:lnTo>
                      <a:pt x="323" y="156"/>
                    </a:lnTo>
                    <a:lnTo>
                      <a:pt x="323" y="156"/>
                    </a:lnTo>
                    <a:lnTo>
                      <a:pt x="324" y="132"/>
                    </a:lnTo>
                    <a:lnTo>
                      <a:pt x="324" y="132"/>
                    </a:lnTo>
                    <a:lnTo>
                      <a:pt x="323" y="126"/>
                    </a:lnTo>
                    <a:lnTo>
                      <a:pt x="319" y="122"/>
                    </a:lnTo>
                    <a:lnTo>
                      <a:pt x="315" y="119"/>
                    </a:lnTo>
                    <a:lnTo>
                      <a:pt x="310" y="118"/>
                    </a:lnTo>
                    <a:lnTo>
                      <a:pt x="305" y="119"/>
                    </a:lnTo>
                    <a:lnTo>
                      <a:pt x="301" y="122"/>
                    </a:lnTo>
                    <a:lnTo>
                      <a:pt x="297" y="126"/>
                    </a:lnTo>
                    <a:lnTo>
                      <a:pt x="296" y="132"/>
                    </a:lnTo>
                    <a:lnTo>
                      <a:pt x="296" y="132"/>
                    </a:lnTo>
                    <a:lnTo>
                      <a:pt x="295" y="154"/>
                    </a:lnTo>
                    <a:lnTo>
                      <a:pt x="294" y="178"/>
                    </a:lnTo>
                    <a:lnTo>
                      <a:pt x="294" y="178"/>
                    </a:lnTo>
                    <a:lnTo>
                      <a:pt x="294" y="180"/>
                    </a:lnTo>
                    <a:lnTo>
                      <a:pt x="294" y="180"/>
                    </a:lnTo>
                    <a:lnTo>
                      <a:pt x="294" y="180"/>
                    </a:lnTo>
                    <a:lnTo>
                      <a:pt x="294" y="180"/>
                    </a:lnTo>
                    <a:lnTo>
                      <a:pt x="293" y="186"/>
                    </a:lnTo>
                    <a:lnTo>
                      <a:pt x="293" y="186"/>
                    </a:lnTo>
                    <a:lnTo>
                      <a:pt x="290" y="197"/>
                    </a:lnTo>
                    <a:lnTo>
                      <a:pt x="290" y="197"/>
                    </a:lnTo>
                    <a:lnTo>
                      <a:pt x="288" y="208"/>
                    </a:lnTo>
                    <a:lnTo>
                      <a:pt x="285" y="218"/>
                    </a:lnTo>
                    <a:lnTo>
                      <a:pt x="285" y="218"/>
                    </a:lnTo>
                    <a:lnTo>
                      <a:pt x="282" y="223"/>
                    </a:lnTo>
                    <a:lnTo>
                      <a:pt x="282" y="223"/>
                    </a:lnTo>
                    <a:lnTo>
                      <a:pt x="281" y="225"/>
                    </a:lnTo>
                    <a:lnTo>
                      <a:pt x="281" y="225"/>
                    </a:lnTo>
                    <a:lnTo>
                      <a:pt x="276" y="235"/>
                    </a:lnTo>
                    <a:lnTo>
                      <a:pt x="276" y="235"/>
                    </a:lnTo>
                    <a:lnTo>
                      <a:pt x="271" y="243"/>
                    </a:lnTo>
                    <a:lnTo>
                      <a:pt x="271" y="243"/>
                    </a:lnTo>
                    <a:lnTo>
                      <a:pt x="271" y="243"/>
                    </a:lnTo>
                    <a:lnTo>
                      <a:pt x="271" y="243"/>
                    </a:lnTo>
                    <a:lnTo>
                      <a:pt x="269" y="244"/>
                    </a:lnTo>
                    <a:lnTo>
                      <a:pt x="269" y="244"/>
                    </a:lnTo>
                    <a:lnTo>
                      <a:pt x="265" y="249"/>
                    </a:lnTo>
                    <a:lnTo>
                      <a:pt x="265" y="249"/>
                    </a:lnTo>
                    <a:lnTo>
                      <a:pt x="258" y="256"/>
                    </a:lnTo>
                    <a:lnTo>
                      <a:pt x="251" y="260"/>
                    </a:lnTo>
                    <a:lnTo>
                      <a:pt x="242" y="264"/>
                    </a:lnTo>
                    <a:lnTo>
                      <a:pt x="232" y="267"/>
                    </a:lnTo>
                    <a:lnTo>
                      <a:pt x="232" y="267"/>
                    </a:lnTo>
                    <a:lnTo>
                      <a:pt x="222" y="270"/>
                    </a:lnTo>
                    <a:lnTo>
                      <a:pt x="210" y="271"/>
                    </a:lnTo>
                    <a:lnTo>
                      <a:pt x="210" y="271"/>
                    </a:lnTo>
                    <a:lnTo>
                      <a:pt x="200" y="271"/>
                    </a:lnTo>
                    <a:lnTo>
                      <a:pt x="200" y="271"/>
                    </a:lnTo>
                    <a:lnTo>
                      <a:pt x="195" y="270"/>
                    </a:lnTo>
                    <a:lnTo>
                      <a:pt x="195" y="270"/>
                    </a:lnTo>
                    <a:lnTo>
                      <a:pt x="192" y="270"/>
                    </a:lnTo>
                    <a:lnTo>
                      <a:pt x="192" y="270"/>
                    </a:lnTo>
                    <a:lnTo>
                      <a:pt x="192" y="270"/>
                    </a:lnTo>
                    <a:lnTo>
                      <a:pt x="192" y="270"/>
                    </a:lnTo>
                    <a:lnTo>
                      <a:pt x="179" y="267"/>
                    </a:lnTo>
                    <a:lnTo>
                      <a:pt x="167" y="265"/>
                    </a:lnTo>
                    <a:lnTo>
                      <a:pt x="145" y="257"/>
                    </a:lnTo>
                    <a:lnTo>
                      <a:pt x="145" y="257"/>
                    </a:lnTo>
                    <a:lnTo>
                      <a:pt x="123" y="246"/>
                    </a:lnTo>
                    <a:lnTo>
                      <a:pt x="101" y="235"/>
                    </a:lnTo>
                    <a:lnTo>
                      <a:pt x="81" y="220"/>
                    </a:lnTo>
                    <a:lnTo>
                      <a:pt x="71" y="211"/>
                    </a:lnTo>
                    <a:lnTo>
                      <a:pt x="63" y="203"/>
                    </a:lnTo>
                    <a:lnTo>
                      <a:pt x="63" y="203"/>
                    </a:lnTo>
                    <a:lnTo>
                      <a:pt x="55" y="194"/>
                    </a:lnTo>
                    <a:lnTo>
                      <a:pt x="48" y="186"/>
                    </a:lnTo>
                    <a:lnTo>
                      <a:pt x="42" y="176"/>
                    </a:lnTo>
                    <a:lnTo>
                      <a:pt x="36" y="166"/>
                    </a:lnTo>
                    <a:lnTo>
                      <a:pt x="36" y="166"/>
                    </a:lnTo>
                    <a:lnTo>
                      <a:pt x="34" y="161"/>
                    </a:lnTo>
                    <a:lnTo>
                      <a:pt x="34" y="161"/>
                    </a:lnTo>
                    <a:lnTo>
                      <a:pt x="32" y="159"/>
                    </a:lnTo>
                    <a:lnTo>
                      <a:pt x="32" y="159"/>
                    </a:lnTo>
                    <a:lnTo>
                      <a:pt x="29" y="147"/>
                    </a:lnTo>
                    <a:lnTo>
                      <a:pt x="29" y="147"/>
                    </a:lnTo>
                    <a:lnTo>
                      <a:pt x="28" y="144"/>
                    </a:lnTo>
                    <a:lnTo>
                      <a:pt x="28" y="144"/>
                    </a:lnTo>
                    <a:lnTo>
                      <a:pt x="28" y="142"/>
                    </a:lnTo>
                    <a:lnTo>
                      <a:pt x="28" y="142"/>
                    </a:lnTo>
                    <a:lnTo>
                      <a:pt x="28" y="142"/>
                    </a:lnTo>
                    <a:lnTo>
                      <a:pt x="28" y="142"/>
                    </a:lnTo>
                    <a:lnTo>
                      <a:pt x="28" y="132"/>
                    </a:lnTo>
                    <a:lnTo>
                      <a:pt x="28" y="132"/>
                    </a:lnTo>
                    <a:lnTo>
                      <a:pt x="28" y="124"/>
                    </a:lnTo>
                    <a:lnTo>
                      <a:pt x="28" y="124"/>
                    </a:lnTo>
                    <a:lnTo>
                      <a:pt x="28" y="121"/>
                    </a:lnTo>
                    <a:lnTo>
                      <a:pt x="28" y="121"/>
                    </a:lnTo>
                    <a:lnTo>
                      <a:pt x="28" y="118"/>
                    </a:lnTo>
                    <a:lnTo>
                      <a:pt x="28" y="118"/>
                    </a:lnTo>
                    <a:lnTo>
                      <a:pt x="28" y="119"/>
                    </a:lnTo>
                    <a:lnTo>
                      <a:pt x="28" y="119"/>
                    </a:lnTo>
                    <a:lnTo>
                      <a:pt x="30" y="111"/>
                    </a:lnTo>
                    <a:lnTo>
                      <a:pt x="32" y="103"/>
                    </a:lnTo>
                    <a:lnTo>
                      <a:pt x="32" y="103"/>
                    </a:lnTo>
                    <a:lnTo>
                      <a:pt x="34" y="100"/>
                    </a:lnTo>
                    <a:lnTo>
                      <a:pt x="34" y="100"/>
                    </a:lnTo>
                    <a:lnTo>
                      <a:pt x="34" y="99"/>
                    </a:lnTo>
                    <a:lnTo>
                      <a:pt x="34" y="99"/>
                    </a:lnTo>
                    <a:lnTo>
                      <a:pt x="37" y="92"/>
                    </a:lnTo>
                    <a:lnTo>
                      <a:pt x="37" y="92"/>
                    </a:lnTo>
                    <a:lnTo>
                      <a:pt x="42" y="86"/>
                    </a:lnTo>
                    <a:lnTo>
                      <a:pt x="42" y="86"/>
                    </a:lnTo>
                    <a:lnTo>
                      <a:pt x="44" y="82"/>
                    </a:lnTo>
                    <a:lnTo>
                      <a:pt x="44" y="82"/>
                    </a:lnTo>
                    <a:lnTo>
                      <a:pt x="45" y="80"/>
                    </a:lnTo>
                    <a:lnTo>
                      <a:pt x="45" y="80"/>
                    </a:lnTo>
                    <a:lnTo>
                      <a:pt x="56" y="69"/>
                    </a:lnTo>
                    <a:lnTo>
                      <a:pt x="56" y="69"/>
                    </a:lnTo>
                    <a:lnTo>
                      <a:pt x="61" y="64"/>
                    </a:lnTo>
                    <a:lnTo>
                      <a:pt x="61" y="64"/>
                    </a:lnTo>
                    <a:lnTo>
                      <a:pt x="65" y="61"/>
                    </a:lnTo>
                    <a:lnTo>
                      <a:pt x="65" y="61"/>
                    </a:lnTo>
                    <a:lnTo>
                      <a:pt x="66" y="60"/>
                    </a:lnTo>
                    <a:lnTo>
                      <a:pt x="66" y="60"/>
                    </a:lnTo>
                    <a:lnTo>
                      <a:pt x="81" y="51"/>
                    </a:lnTo>
                    <a:lnTo>
                      <a:pt x="96" y="43"/>
                    </a:lnTo>
                    <a:lnTo>
                      <a:pt x="96" y="43"/>
                    </a:lnTo>
                    <a:lnTo>
                      <a:pt x="99" y="42"/>
                    </a:lnTo>
                    <a:lnTo>
                      <a:pt x="99" y="42"/>
                    </a:lnTo>
                    <a:lnTo>
                      <a:pt x="99" y="42"/>
                    </a:lnTo>
                    <a:lnTo>
                      <a:pt x="99" y="42"/>
                    </a:lnTo>
                    <a:lnTo>
                      <a:pt x="102" y="40"/>
                    </a:lnTo>
                    <a:lnTo>
                      <a:pt x="102" y="40"/>
                    </a:lnTo>
                    <a:lnTo>
                      <a:pt x="110" y="37"/>
                    </a:lnTo>
                    <a:lnTo>
                      <a:pt x="110" y="37"/>
                    </a:lnTo>
                    <a:lnTo>
                      <a:pt x="128" y="32"/>
                    </a:lnTo>
                    <a:lnTo>
                      <a:pt x="128" y="32"/>
                    </a:lnTo>
                    <a:lnTo>
                      <a:pt x="146" y="29"/>
                    </a:lnTo>
                    <a:lnTo>
                      <a:pt x="146" y="29"/>
                    </a:lnTo>
                    <a:lnTo>
                      <a:pt x="149" y="29"/>
                    </a:lnTo>
                    <a:lnTo>
                      <a:pt x="149" y="29"/>
                    </a:lnTo>
                    <a:lnTo>
                      <a:pt x="147" y="29"/>
                    </a:lnTo>
                    <a:lnTo>
                      <a:pt x="147" y="29"/>
                    </a:lnTo>
                    <a:lnTo>
                      <a:pt x="151" y="28"/>
                    </a:lnTo>
                    <a:lnTo>
                      <a:pt x="151" y="28"/>
                    </a:lnTo>
                    <a:lnTo>
                      <a:pt x="160" y="28"/>
                    </a:lnTo>
                    <a:lnTo>
                      <a:pt x="160" y="28"/>
                    </a:lnTo>
                    <a:lnTo>
                      <a:pt x="179" y="28"/>
                    </a:lnTo>
                    <a:lnTo>
                      <a:pt x="196" y="29"/>
                    </a:lnTo>
                    <a:lnTo>
                      <a:pt x="196" y="29"/>
                    </a:lnTo>
                    <a:lnTo>
                      <a:pt x="197" y="29"/>
                    </a:lnTo>
                    <a:lnTo>
                      <a:pt x="197" y="29"/>
                    </a:lnTo>
                    <a:lnTo>
                      <a:pt x="202" y="30"/>
                    </a:lnTo>
                    <a:lnTo>
                      <a:pt x="202" y="30"/>
                    </a:lnTo>
                    <a:lnTo>
                      <a:pt x="210" y="31"/>
                    </a:lnTo>
                    <a:lnTo>
                      <a:pt x="210" y="31"/>
                    </a:lnTo>
                    <a:lnTo>
                      <a:pt x="226" y="37"/>
                    </a:lnTo>
                    <a:lnTo>
                      <a:pt x="226" y="37"/>
                    </a:lnTo>
                    <a:lnTo>
                      <a:pt x="230" y="38"/>
                    </a:lnTo>
                    <a:lnTo>
                      <a:pt x="230" y="38"/>
                    </a:lnTo>
                    <a:lnTo>
                      <a:pt x="232" y="38"/>
                    </a:lnTo>
                    <a:lnTo>
                      <a:pt x="232" y="38"/>
                    </a:lnTo>
                    <a:lnTo>
                      <a:pt x="239" y="43"/>
                    </a:lnTo>
                    <a:lnTo>
                      <a:pt x="239" y="43"/>
                    </a:lnTo>
                    <a:lnTo>
                      <a:pt x="253" y="51"/>
                    </a:lnTo>
                    <a:lnTo>
                      <a:pt x="253" y="51"/>
                    </a:lnTo>
                    <a:lnTo>
                      <a:pt x="254" y="52"/>
                    </a:lnTo>
                    <a:lnTo>
                      <a:pt x="254" y="52"/>
                    </a:lnTo>
                    <a:lnTo>
                      <a:pt x="257" y="54"/>
                    </a:lnTo>
                    <a:lnTo>
                      <a:pt x="257" y="54"/>
                    </a:lnTo>
                    <a:lnTo>
                      <a:pt x="262" y="60"/>
                    </a:lnTo>
                    <a:lnTo>
                      <a:pt x="262" y="60"/>
                    </a:lnTo>
                    <a:lnTo>
                      <a:pt x="268" y="66"/>
                    </a:lnTo>
                    <a:lnTo>
                      <a:pt x="268" y="66"/>
                    </a:lnTo>
                    <a:lnTo>
                      <a:pt x="267" y="66"/>
                    </a:lnTo>
                    <a:lnTo>
                      <a:pt x="267" y="66"/>
                    </a:lnTo>
                    <a:lnTo>
                      <a:pt x="268" y="67"/>
                    </a:lnTo>
                    <a:lnTo>
                      <a:pt x="268" y="67"/>
                    </a:lnTo>
                    <a:lnTo>
                      <a:pt x="272" y="71"/>
                    </a:lnTo>
                    <a:lnTo>
                      <a:pt x="272" y="71"/>
                    </a:lnTo>
                    <a:lnTo>
                      <a:pt x="275" y="78"/>
                    </a:lnTo>
                    <a:lnTo>
                      <a:pt x="275" y="78"/>
                    </a:lnTo>
                    <a:lnTo>
                      <a:pt x="278" y="81"/>
                    </a:lnTo>
                    <a:lnTo>
                      <a:pt x="278" y="81"/>
                    </a:lnTo>
                    <a:lnTo>
                      <a:pt x="278" y="83"/>
                    </a:lnTo>
                    <a:lnTo>
                      <a:pt x="278" y="83"/>
                    </a:lnTo>
                    <a:lnTo>
                      <a:pt x="281" y="88"/>
                    </a:lnTo>
                    <a:lnTo>
                      <a:pt x="285" y="92"/>
                    </a:lnTo>
                    <a:lnTo>
                      <a:pt x="289" y="94"/>
                    </a:lnTo>
                    <a:lnTo>
                      <a:pt x="295" y="93"/>
                    </a:lnTo>
                    <a:lnTo>
                      <a:pt x="295" y="93"/>
                    </a:lnTo>
                    <a:lnTo>
                      <a:pt x="300" y="90"/>
                    </a:lnTo>
                    <a:lnTo>
                      <a:pt x="303" y="87"/>
                    </a:lnTo>
                    <a:lnTo>
                      <a:pt x="305" y="81"/>
                    </a:lnTo>
                    <a:lnTo>
                      <a:pt x="305" y="79"/>
                    </a:lnTo>
                    <a:lnTo>
                      <a:pt x="304" y="76"/>
                    </a:lnTo>
                    <a:lnTo>
                      <a:pt x="304" y="7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58" name="Freeform 103">
                <a:extLst>
                  <a:ext uri="{FF2B5EF4-FFF2-40B4-BE49-F238E27FC236}">
                    <a16:creationId xmlns:a16="http://schemas.microsoft.com/office/drawing/2014/main" id="{4A4D9B87-97D8-7C41-C2B4-74DB9528BF7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98" y="1563"/>
                <a:ext cx="347" cy="107"/>
              </a:xfrm>
              <a:custGeom>
                <a:avLst/>
                <a:gdLst>
                  <a:gd name="T0" fmla="*/ 36 w 1043"/>
                  <a:gd name="T1" fmla="*/ 252 h 322"/>
                  <a:gd name="T2" fmla="*/ 77 w 1043"/>
                  <a:gd name="T3" fmla="*/ 182 h 322"/>
                  <a:gd name="T4" fmla="*/ 136 w 1043"/>
                  <a:gd name="T5" fmla="*/ 125 h 322"/>
                  <a:gd name="T6" fmla="*/ 181 w 1043"/>
                  <a:gd name="T7" fmla="*/ 94 h 322"/>
                  <a:gd name="T8" fmla="*/ 256 w 1043"/>
                  <a:gd name="T9" fmla="*/ 59 h 322"/>
                  <a:gd name="T10" fmla="*/ 336 w 1043"/>
                  <a:gd name="T11" fmla="*/ 37 h 322"/>
                  <a:gd name="T12" fmla="*/ 368 w 1043"/>
                  <a:gd name="T13" fmla="*/ 32 h 322"/>
                  <a:gd name="T14" fmla="*/ 375 w 1043"/>
                  <a:gd name="T15" fmla="*/ 31 h 322"/>
                  <a:gd name="T16" fmla="*/ 417 w 1043"/>
                  <a:gd name="T17" fmla="*/ 28 h 322"/>
                  <a:gd name="T18" fmla="*/ 472 w 1043"/>
                  <a:gd name="T19" fmla="*/ 28 h 322"/>
                  <a:gd name="T20" fmla="*/ 532 w 1043"/>
                  <a:gd name="T21" fmla="*/ 32 h 322"/>
                  <a:gd name="T22" fmla="*/ 591 w 1043"/>
                  <a:gd name="T23" fmla="*/ 39 h 322"/>
                  <a:gd name="T24" fmla="*/ 684 w 1043"/>
                  <a:gd name="T25" fmla="*/ 57 h 322"/>
                  <a:gd name="T26" fmla="*/ 773 w 1043"/>
                  <a:gd name="T27" fmla="*/ 85 h 322"/>
                  <a:gd name="T28" fmla="*/ 831 w 1043"/>
                  <a:gd name="T29" fmla="*/ 110 h 322"/>
                  <a:gd name="T30" fmla="*/ 893 w 1043"/>
                  <a:gd name="T31" fmla="*/ 148 h 322"/>
                  <a:gd name="T32" fmla="*/ 925 w 1043"/>
                  <a:gd name="T33" fmla="*/ 176 h 322"/>
                  <a:gd name="T34" fmla="*/ 947 w 1043"/>
                  <a:gd name="T35" fmla="*/ 201 h 322"/>
                  <a:gd name="T36" fmla="*/ 1003 w 1043"/>
                  <a:gd name="T37" fmla="*/ 287 h 322"/>
                  <a:gd name="T38" fmla="*/ 1017 w 1043"/>
                  <a:gd name="T39" fmla="*/ 315 h 322"/>
                  <a:gd name="T40" fmla="*/ 1031 w 1043"/>
                  <a:gd name="T41" fmla="*/ 322 h 322"/>
                  <a:gd name="T42" fmla="*/ 1040 w 1043"/>
                  <a:gd name="T43" fmla="*/ 316 h 322"/>
                  <a:gd name="T44" fmla="*/ 1042 w 1043"/>
                  <a:gd name="T45" fmla="*/ 301 h 322"/>
                  <a:gd name="T46" fmla="*/ 1008 w 1043"/>
                  <a:gd name="T47" fmla="*/ 239 h 322"/>
                  <a:gd name="T48" fmla="*/ 967 w 1043"/>
                  <a:gd name="T49" fmla="*/ 181 h 322"/>
                  <a:gd name="T50" fmla="*/ 934 w 1043"/>
                  <a:gd name="T51" fmla="*/ 144 h 322"/>
                  <a:gd name="T52" fmla="*/ 896 w 1043"/>
                  <a:gd name="T53" fmla="*/ 115 h 322"/>
                  <a:gd name="T54" fmla="*/ 843 w 1043"/>
                  <a:gd name="T55" fmla="*/ 85 h 322"/>
                  <a:gd name="T56" fmla="*/ 752 w 1043"/>
                  <a:gd name="T57" fmla="*/ 48 h 322"/>
                  <a:gd name="T58" fmla="*/ 658 w 1043"/>
                  <a:gd name="T59" fmla="*/ 23 h 322"/>
                  <a:gd name="T60" fmla="*/ 596 w 1043"/>
                  <a:gd name="T61" fmla="*/ 11 h 322"/>
                  <a:gd name="T62" fmla="*/ 499 w 1043"/>
                  <a:gd name="T63" fmla="*/ 2 h 322"/>
                  <a:gd name="T64" fmla="*/ 442 w 1043"/>
                  <a:gd name="T65" fmla="*/ 0 h 322"/>
                  <a:gd name="T66" fmla="*/ 385 w 1043"/>
                  <a:gd name="T67" fmla="*/ 2 h 322"/>
                  <a:gd name="T68" fmla="*/ 298 w 1043"/>
                  <a:gd name="T69" fmla="*/ 17 h 322"/>
                  <a:gd name="T70" fmla="*/ 216 w 1043"/>
                  <a:gd name="T71" fmla="*/ 45 h 322"/>
                  <a:gd name="T72" fmla="*/ 163 w 1043"/>
                  <a:gd name="T73" fmla="*/ 72 h 322"/>
                  <a:gd name="T74" fmla="*/ 94 w 1043"/>
                  <a:gd name="T75" fmla="*/ 125 h 322"/>
                  <a:gd name="T76" fmla="*/ 37 w 1043"/>
                  <a:gd name="T77" fmla="*/ 192 h 322"/>
                  <a:gd name="T78" fmla="*/ 10 w 1043"/>
                  <a:gd name="T79" fmla="*/ 243 h 322"/>
                  <a:gd name="T80" fmla="*/ 0 w 1043"/>
                  <a:gd name="T81" fmla="*/ 276 h 322"/>
                  <a:gd name="T82" fmla="*/ 10 w 1043"/>
                  <a:gd name="T83" fmla="*/ 287 h 322"/>
                  <a:gd name="T84" fmla="*/ 21 w 1043"/>
                  <a:gd name="T85" fmla="*/ 286 h 322"/>
                  <a:gd name="T86" fmla="*/ 26 w 1043"/>
                  <a:gd name="T87" fmla="*/ 278 h 3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043" h="322">
                    <a:moveTo>
                      <a:pt x="26" y="278"/>
                    </a:moveTo>
                    <a:lnTo>
                      <a:pt x="26" y="278"/>
                    </a:lnTo>
                    <a:lnTo>
                      <a:pt x="36" y="252"/>
                    </a:lnTo>
                    <a:lnTo>
                      <a:pt x="48" y="228"/>
                    </a:lnTo>
                    <a:lnTo>
                      <a:pt x="62" y="205"/>
                    </a:lnTo>
                    <a:lnTo>
                      <a:pt x="77" y="182"/>
                    </a:lnTo>
                    <a:lnTo>
                      <a:pt x="95" y="163"/>
                    </a:lnTo>
                    <a:lnTo>
                      <a:pt x="115" y="143"/>
                    </a:lnTo>
                    <a:lnTo>
                      <a:pt x="136" y="125"/>
                    </a:lnTo>
                    <a:lnTo>
                      <a:pt x="158" y="109"/>
                    </a:lnTo>
                    <a:lnTo>
                      <a:pt x="158" y="109"/>
                    </a:lnTo>
                    <a:lnTo>
                      <a:pt x="181" y="94"/>
                    </a:lnTo>
                    <a:lnTo>
                      <a:pt x="205" y="81"/>
                    </a:lnTo>
                    <a:lnTo>
                      <a:pt x="231" y="70"/>
                    </a:lnTo>
                    <a:lnTo>
                      <a:pt x="256" y="59"/>
                    </a:lnTo>
                    <a:lnTo>
                      <a:pt x="282" y="51"/>
                    </a:lnTo>
                    <a:lnTo>
                      <a:pt x="310" y="43"/>
                    </a:lnTo>
                    <a:lnTo>
                      <a:pt x="336" y="37"/>
                    </a:lnTo>
                    <a:lnTo>
                      <a:pt x="364" y="32"/>
                    </a:lnTo>
                    <a:lnTo>
                      <a:pt x="364" y="32"/>
                    </a:lnTo>
                    <a:lnTo>
                      <a:pt x="368" y="32"/>
                    </a:lnTo>
                    <a:lnTo>
                      <a:pt x="368" y="32"/>
                    </a:lnTo>
                    <a:lnTo>
                      <a:pt x="375" y="31"/>
                    </a:lnTo>
                    <a:lnTo>
                      <a:pt x="375" y="31"/>
                    </a:lnTo>
                    <a:lnTo>
                      <a:pt x="390" y="30"/>
                    </a:lnTo>
                    <a:lnTo>
                      <a:pt x="390" y="30"/>
                    </a:lnTo>
                    <a:lnTo>
                      <a:pt x="417" y="28"/>
                    </a:lnTo>
                    <a:lnTo>
                      <a:pt x="417" y="28"/>
                    </a:lnTo>
                    <a:lnTo>
                      <a:pt x="445" y="28"/>
                    </a:lnTo>
                    <a:lnTo>
                      <a:pt x="472" y="28"/>
                    </a:lnTo>
                    <a:lnTo>
                      <a:pt x="472" y="28"/>
                    </a:lnTo>
                    <a:lnTo>
                      <a:pt x="501" y="30"/>
                    </a:lnTo>
                    <a:lnTo>
                      <a:pt x="532" y="32"/>
                    </a:lnTo>
                    <a:lnTo>
                      <a:pt x="562" y="35"/>
                    </a:lnTo>
                    <a:lnTo>
                      <a:pt x="591" y="39"/>
                    </a:lnTo>
                    <a:lnTo>
                      <a:pt x="591" y="39"/>
                    </a:lnTo>
                    <a:lnTo>
                      <a:pt x="622" y="44"/>
                    </a:lnTo>
                    <a:lnTo>
                      <a:pt x="652" y="50"/>
                    </a:lnTo>
                    <a:lnTo>
                      <a:pt x="684" y="57"/>
                    </a:lnTo>
                    <a:lnTo>
                      <a:pt x="714" y="65"/>
                    </a:lnTo>
                    <a:lnTo>
                      <a:pt x="744" y="74"/>
                    </a:lnTo>
                    <a:lnTo>
                      <a:pt x="773" y="85"/>
                    </a:lnTo>
                    <a:lnTo>
                      <a:pt x="802" y="96"/>
                    </a:lnTo>
                    <a:lnTo>
                      <a:pt x="831" y="110"/>
                    </a:lnTo>
                    <a:lnTo>
                      <a:pt x="831" y="110"/>
                    </a:lnTo>
                    <a:lnTo>
                      <a:pt x="857" y="123"/>
                    </a:lnTo>
                    <a:lnTo>
                      <a:pt x="881" y="139"/>
                    </a:lnTo>
                    <a:lnTo>
                      <a:pt x="893" y="148"/>
                    </a:lnTo>
                    <a:lnTo>
                      <a:pt x="905" y="156"/>
                    </a:lnTo>
                    <a:lnTo>
                      <a:pt x="915" y="166"/>
                    </a:lnTo>
                    <a:lnTo>
                      <a:pt x="925" y="176"/>
                    </a:lnTo>
                    <a:lnTo>
                      <a:pt x="925" y="176"/>
                    </a:lnTo>
                    <a:lnTo>
                      <a:pt x="937" y="188"/>
                    </a:lnTo>
                    <a:lnTo>
                      <a:pt x="947" y="201"/>
                    </a:lnTo>
                    <a:lnTo>
                      <a:pt x="968" y="229"/>
                    </a:lnTo>
                    <a:lnTo>
                      <a:pt x="986" y="257"/>
                    </a:lnTo>
                    <a:lnTo>
                      <a:pt x="1003" y="287"/>
                    </a:lnTo>
                    <a:lnTo>
                      <a:pt x="1003" y="287"/>
                    </a:lnTo>
                    <a:lnTo>
                      <a:pt x="1017" y="315"/>
                    </a:lnTo>
                    <a:lnTo>
                      <a:pt x="1017" y="315"/>
                    </a:lnTo>
                    <a:lnTo>
                      <a:pt x="1021" y="320"/>
                    </a:lnTo>
                    <a:lnTo>
                      <a:pt x="1026" y="322"/>
                    </a:lnTo>
                    <a:lnTo>
                      <a:pt x="1031" y="322"/>
                    </a:lnTo>
                    <a:lnTo>
                      <a:pt x="1037" y="321"/>
                    </a:lnTo>
                    <a:lnTo>
                      <a:pt x="1037" y="321"/>
                    </a:lnTo>
                    <a:lnTo>
                      <a:pt x="1040" y="316"/>
                    </a:lnTo>
                    <a:lnTo>
                      <a:pt x="1043" y="312"/>
                    </a:lnTo>
                    <a:lnTo>
                      <a:pt x="1043" y="307"/>
                    </a:lnTo>
                    <a:lnTo>
                      <a:pt x="1042" y="301"/>
                    </a:lnTo>
                    <a:lnTo>
                      <a:pt x="1042" y="301"/>
                    </a:lnTo>
                    <a:lnTo>
                      <a:pt x="1025" y="270"/>
                    </a:lnTo>
                    <a:lnTo>
                      <a:pt x="1008" y="239"/>
                    </a:lnTo>
                    <a:lnTo>
                      <a:pt x="988" y="210"/>
                    </a:lnTo>
                    <a:lnTo>
                      <a:pt x="967" y="181"/>
                    </a:lnTo>
                    <a:lnTo>
                      <a:pt x="967" y="181"/>
                    </a:lnTo>
                    <a:lnTo>
                      <a:pt x="957" y="169"/>
                    </a:lnTo>
                    <a:lnTo>
                      <a:pt x="945" y="156"/>
                    </a:lnTo>
                    <a:lnTo>
                      <a:pt x="934" y="144"/>
                    </a:lnTo>
                    <a:lnTo>
                      <a:pt x="921" y="134"/>
                    </a:lnTo>
                    <a:lnTo>
                      <a:pt x="921" y="134"/>
                    </a:lnTo>
                    <a:lnTo>
                      <a:pt x="896" y="115"/>
                    </a:lnTo>
                    <a:lnTo>
                      <a:pt x="871" y="100"/>
                    </a:lnTo>
                    <a:lnTo>
                      <a:pt x="871" y="100"/>
                    </a:lnTo>
                    <a:lnTo>
                      <a:pt x="843" y="85"/>
                    </a:lnTo>
                    <a:lnTo>
                      <a:pt x="814" y="71"/>
                    </a:lnTo>
                    <a:lnTo>
                      <a:pt x="784" y="59"/>
                    </a:lnTo>
                    <a:lnTo>
                      <a:pt x="752" y="48"/>
                    </a:lnTo>
                    <a:lnTo>
                      <a:pt x="722" y="38"/>
                    </a:lnTo>
                    <a:lnTo>
                      <a:pt x="691" y="30"/>
                    </a:lnTo>
                    <a:lnTo>
                      <a:pt x="658" y="23"/>
                    </a:lnTo>
                    <a:lnTo>
                      <a:pt x="627" y="17"/>
                    </a:lnTo>
                    <a:lnTo>
                      <a:pt x="627" y="17"/>
                    </a:lnTo>
                    <a:lnTo>
                      <a:pt x="596" y="11"/>
                    </a:lnTo>
                    <a:lnTo>
                      <a:pt x="563" y="8"/>
                    </a:lnTo>
                    <a:lnTo>
                      <a:pt x="532" y="4"/>
                    </a:lnTo>
                    <a:lnTo>
                      <a:pt x="499" y="2"/>
                    </a:lnTo>
                    <a:lnTo>
                      <a:pt x="499" y="2"/>
                    </a:lnTo>
                    <a:lnTo>
                      <a:pt x="470" y="0"/>
                    </a:lnTo>
                    <a:lnTo>
                      <a:pt x="442" y="0"/>
                    </a:lnTo>
                    <a:lnTo>
                      <a:pt x="413" y="0"/>
                    </a:lnTo>
                    <a:lnTo>
                      <a:pt x="385" y="2"/>
                    </a:lnTo>
                    <a:lnTo>
                      <a:pt x="385" y="2"/>
                    </a:lnTo>
                    <a:lnTo>
                      <a:pt x="356" y="6"/>
                    </a:lnTo>
                    <a:lnTo>
                      <a:pt x="327" y="10"/>
                    </a:lnTo>
                    <a:lnTo>
                      <a:pt x="298" y="17"/>
                    </a:lnTo>
                    <a:lnTo>
                      <a:pt x="270" y="25"/>
                    </a:lnTo>
                    <a:lnTo>
                      <a:pt x="242" y="35"/>
                    </a:lnTo>
                    <a:lnTo>
                      <a:pt x="216" y="45"/>
                    </a:lnTo>
                    <a:lnTo>
                      <a:pt x="189" y="58"/>
                    </a:lnTo>
                    <a:lnTo>
                      <a:pt x="163" y="72"/>
                    </a:lnTo>
                    <a:lnTo>
                      <a:pt x="163" y="72"/>
                    </a:lnTo>
                    <a:lnTo>
                      <a:pt x="139" y="88"/>
                    </a:lnTo>
                    <a:lnTo>
                      <a:pt x="116" y="106"/>
                    </a:lnTo>
                    <a:lnTo>
                      <a:pt x="94" y="125"/>
                    </a:lnTo>
                    <a:lnTo>
                      <a:pt x="73" y="145"/>
                    </a:lnTo>
                    <a:lnTo>
                      <a:pt x="54" y="169"/>
                    </a:lnTo>
                    <a:lnTo>
                      <a:pt x="37" y="192"/>
                    </a:lnTo>
                    <a:lnTo>
                      <a:pt x="23" y="217"/>
                    </a:lnTo>
                    <a:lnTo>
                      <a:pt x="10" y="243"/>
                    </a:lnTo>
                    <a:lnTo>
                      <a:pt x="10" y="243"/>
                    </a:lnTo>
                    <a:lnTo>
                      <a:pt x="0" y="271"/>
                    </a:lnTo>
                    <a:lnTo>
                      <a:pt x="0" y="271"/>
                    </a:lnTo>
                    <a:lnTo>
                      <a:pt x="0" y="276"/>
                    </a:lnTo>
                    <a:lnTo>
                      <a:pt x="1" y="281"/>
                    </a:lnTo>
                    <a:lnTo>
                      <a:pt x="4" y="285"/>
                    </a:lnTo>
                    <a:lnTo>
                      <a:pt x="10" y="287"/>
                    </a:lnTo>
                    <a:lnTo>
                      <a:pt x="10" y="287"/>
                    </a:lnTo>
                    <a:lnTo>
                      <a:pt x="15" y="288"/>
                    </a:lnTo>
                    <a:lnTo>
                      <a:pt x="21" y="286"/>
                    </a:lnTo>
                    <a:lnTo>
                      <a:pt x="24" y="283"/>
                    </a:lnTo>
                    <a:lnTo>
                      <a:pt x="26" y="278"/>
                    </a:lnTo>
                    <a:lnTo>
                      <a:pt x="26" y="27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59" name="Freeform 104">
                <a:extLst>
                  <a:ext uri="{FF2B5EF4-FFF2-40B4-BE49-F238E27FC236}">
                    <a16:creationId xmlns:a16="http://schemas.microsoft.com/office/drawing/2014/main" id="{5A487978-6D36-561F-97BB-084B45F6C2F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91" y="1546"/>
                <a:ext cx="15" cy="114"/>
              </a:xfrm>
              <a:custGeom>
                <a:avLst/>
                <a:gdLst>
                  <a:gd name="T0" fmla="*/ 1 w 45"/>
                  <a:gd name="T1" fmla="*/ 21 h 340"/>
                  <a:gd name="T2" fmla="*/ 1 w 45"/>
                  <a:gd name="T3" fmla="*/ 21 h 340"/>
                  <a:gd name="T4" fmla="*/ 2 w 45"/>
                  <a:gd name="T5" fmla="*/ 22 h 340"/>
                  <a:gd name="T6" fmla="*/ 2 w 45"/>
                  <a:gd name="T7" fmla="*/ 22 h 340"/>
                  <a:gd name="T8" fmla="*/ 2 w 45"/>
                  <a:gd name="T9" fmla="*/ 23 h 340"/>
                  <a:gd name="T10" fmla="*/ 2 w 45"/>
                  <a:gd name="T11" fmla="*/ 23 h 340"/>
                  <a:gd name="T12" fmla="*/ 5 w 45"/>
                  <a:gd name="T13" fmla="*/ 29 h 340"/>
                  <a:gd name="T14" fmla="*/ 5 w 45"/>
                  <a:gd name="T15" fmla="*/ 29 h 340"/>
                  <a:gd name="T16" fmla="*/ 8 w 45"/>
                  <a:gd name="T17" fmla="*/ 42 h 340"/>
                  <a:gd name="T18" fmla="*/ 8 w 45"/>
                  <a:gd name="T19" fmla="*/ 42 h 340"/>
                  <a:gd name="T20" fmla="*/ 10 w 45"/>
                  <a:gd name="T21" fmla="*/ 54 h 340"/>
                  <a:gd name="T22" fmla="*/ 10 w 45"/>
                  <a:gd name="T23" fmla="*/ 54 h 340"/>
                  <a:gd name="T24" fmla="*/ 12 w 45"/>
                  <a:gd name="T25" fmla="*/ 60 h 340"/>
                  <a:gd name="T26" fmla="*/ 12 w 45"/>
                  <a:gd name="T27" fmla="*/ 60 h 340"/>
                  <a:gd name="T28" fmla="*/ 13 w 45"/>
                  <a:gd name="T29" fmla="*/ 64 h 340"/>
                  <a:gd name="T30" fmla="*/ 13 w 45"/>
                  <a:gd name="T31" fmla="*/ 64 h 340"/>
                  <a:gd name="T32" fmla="*/ 13 w 45"/>
                  <a:gd name="T33" fmla="*/ 66 h 340"/>
                  <a:gd name="T34" fmla="*/ 13 w 45"/>
                  <a:gd name="T35" fmla="*/ 66 h 340"/>
                  <a:gd name="T36" fmla="*/ 16 w 45"/>
                  <a:gd name="T37" fmla="*/ 98 h 340"/>
                  <a:gd name="T38" fmla="*/ 16 w 45"/>
                  <a:gd name="T39" fmla="*/ 129 h 340"/>
                  <a:gd name="T40" fmla="*/ 16 w 45"/>
                  <a:gd name="T41" fmla="*/ 129 h 340"/>
                  <a:gd name="T42" fmla="*/ 16 w 45"/>
                  <a:gd name="T43" fmla="*/ 163 h 340"/>
                  <a:gd name="T44" fmla="*/ 16 w 45"/>
                  <a:gd name="T45" fmla="*/ 196 h 340"/>
                  <a:gd name="T46" fmla="*/ 13 w 45"/>
                  <a:gd name="T47" fmla="*/ 264 h 340"/>
                  <a:gd name="T48" fmla="*/ 13 w 45"/>
                  <a:gd name="T49" fmla="*/ 264 h 340"/>
                  <a:gd name="T50" fmla="*/ 12 w 45"/>
                  <a:gd name="T51" fmla="*/ 295 h 340"/>
                  <a:gd name="T52" fmla="*/ 10 w 45"/>
                  <a:gd name="T53" fmla="*/ 326 h 340"/>
                  <a:gd name="T54" fmla="*/ 10 w 45"/>
                  <a:gd name="T55" fmla="*/ 326 h 340"/>
                  <a:gd name="T56" fmla="*/ 12 w 45"/>
                  <a:gd name="T57" fmla="*/ 331 h 340"/>
                  <a:gd name="T58" fmla="*/ 15 w 45"/>
                  <a:gd name="T59" fmla="*/ 336 h 340"/>
                  <a:gd name="T60" fmla="*/ 20 w 45"/>
                  <a:gd name="T61" fmla="*/ 338 h 340"/>
                  <a:gd name="T62" fmla="*/ 24 w 45"/>
                  <a:gd name="T63" fmla="*/ 340 h 340"/>
                  <a:gd name="T64" fmla="*/ 29 w 45"/>
                  <a:gd name="T65" fmla="*/ 338 h 340"/>
                  <a:gd name="T66" fmla="*/ 34 w 45"/>
                  <a:gd name="T67" fmla="*/ 336 h 340"/>
                  <a:gd name="T68" fmla="*/ 37 w 45"/>
                  <a:gd name="T69" fmla="*/ 331 h 340"/>
                  <a:gd name="T70" fmla="*/ 38 w 45"/>
                  <a:gd name="T71" fmla="*/ 326 h 340"/>
                  <a:gd name="T72" fmla="*/ 38 w 45"/>
                  <a:gd name="T73" fmla="*/ 326 h 340"/>
                  <a:gd name="T74" fmla="*/ 38 w 45"/>
                  <a:gd name="T75" fmla="*/ 294 h 340"/>
                  <a:gd name="T76" fmla="*/ 41 w 45"/>
                  <a:gd name="T77" fmla="*/ 262 h 340"/>
                  <a:gd name="T78" fmla="*/ 44 w 45"/>
                  <a:gd name="T79" fmla="*/ 198 h 340"/>
                  <a:gd name="T80" fmla="*/ 45 w 45"/>
                  <a:gd name="T81" fmla="*/ 165 h 340"/>
                  <a:gd name="T82" fmla="*/ 45 w 45"/>
                  <a:gd name="T83" fmla="*/ 134 h 340"/>
                  <a:gd name="T84" fmla="*/ 44 w 45"/>
                  <a:gd name="T85" fmla="*/ 101 h 340"/>
                  <a:gd name="T86" fmla="*/ 41 w 45"/>
                  <a:gd name="T87" fmla="*/ 70 h 340"/>
                  <a:gd name="T88" fmla="*/ 41 w 45"/>
                  <a:gd name="T89" fmla="*/ 70 h 340"/>
                  <a:gd name="T90" fmla="*/ 38 w 45"/>
                  <a:gd name="T91" fmla="*/ 53 h 340"/>
                  <a:gd name="T92" fmla="*/ 36 w 45"/>
                  <a:gd name="T93" fmla="*/ 37 h 340"/>
                  <a:gd name="T94" fmla="*/ 31 w 45"/>
                  <a:gd name="T95" fmla="*/ 22 h 340"/>
                  <a:gd name="T96" fmla="*/ 26 w 45"/>
                  <a:gd name="T97" fmla="*/ 7 h 340"/>
                  <a:gd name="T98" fmla="*/ 26 w 45"/>
                  <a:gd name="T99" fmla="*/ 7 h 340"/>
                  <a:gd name="T100" fmla="*/ 24 w 45"/>
                  <a:gd name="T101" fmla="*/ 4 h 340"/>
                  <a:gd name="T102" fmla="*/ 22 w 45"/>
                  <a:gd name="T103" fmla="*/ 3 h 340"/>
                  <a:gd name="T104" fmla="*/ 17 w 45"/>
                  <a:gd name="T105" fmla="*/ 1 h 340"/>
                  <a:gd name="T106" fmla="*/ 12 w 45"/>
                  <a:gd name="T107" fmla="*/ 0 h 340"/>
                  <a:gd name="T108" fmla="*/ 7 w 45"/>
                  <a:gd name="T109" fmla="*/ 2 h 340"/>
                  <a:gd name="T110" fmla="*/ 7 w 45"/>
                  <a:gd name="T111" fmla="*/ 2 h 340"/>
                  <a:gd name="T112" fmla="*/ 2 w 45"/>
                  <a:gd name="T113" fmla="*/ 6 h 340"/>
                  <a:gd name="T114" fmla="*/ 0 w 45"/>
                  <a:gd name="T115" fmla="*/ 10 h 340"/>
                  <a:gd name="T116" fmla="*/ 0 w 45"/>
                  <a:gd name="T117" fmla="*/ 16 h 340"/>
                  <a:gd name="T118" fmla="*/ 1 w 45"/>
                  <a:gd name="T119" fmla="*/ 21 h 340"/>
                  <a:gd name="T120" fmla="*/ 1 w 45"/>
                  <a:gd name="T121" fmla="*/ 21 h 3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45" h="340">
                    <a:moveTo>
                      <a:pt x="1" y="21"/>
                    </a:moveTo>
                    <a:lnTo>
                      <a:pt x="1" y="21"/>
                    </a:lnTo>
                    <a:lnTo>
                      <a:pt x="2" y="22"/>
                    </a:lnTo>
                    <a:lnTo>
                      <a:pt x="2" y="22"/>
                    </a:lnTo>
                    <a:lnTo>
                      <a:pt x="2" y="23"/>
                    </a:lnTo>
                    <a:lnTo>
                      <a:pt x="2" y="23"/>
                    </a:lnTo>
                    <a:lnTo>
                      <a:pt x="5" y="29"/>
                    </a:lnTo>
                    <a:lnTo>
                      <a:pt x="5" y="29"/>
                    </a:lnTo>
                    <a:lnTo>
                      <a:pt x="8" y="42"/>
                    </a:lnTo>
                    <a:lnTo>
                      <a:pt x="8" y="42"/>
                    </a:lnTo>
                    <a:lnTo>
                      <a:pt x="10" y="54"/>
                    </a:lnTo>
                    <a:lnTo>
                      <a:pt x="10" y="54"/>
                    </a:lnTo>
                    <a:lnTo>
                      <a:pt x="12" y="60"/>
                    </a:lnTo>
                    <a:lnTo>
                      <a:pt x="12" y="60"/>
                    </a:lnTo>
                    <a:lnTo>
                      <a:pt x="13" y="64"/>
                    </a:lnTo>
                    <a:lnTo>
                      <a:pt x="13" y="64"/>
                    </a:lnTo>
                    <a:lnTo>
                      <a:pt x="13" y="66"/>
                    </a:lnTo>
                    <a:lnTo>
                      <a:pt x="13" y="66"/>
                    </a:lnTo>
                    <a:lnTo>
                      <a:pt x="16" y="98"/>
                    </a:lnTo>
                    <a:lnTo>
                      <a:pt x="16" y="129"/>
                    </a:lnTo>
                    <a:lnTo>
                      <a:pt x="16" y="129"/>
                    </a:lnTo>
                    <a:lnTo>
                      <a:pt x="16" y="163"/>
                    </a:lnTo>
                    <a:lnTo>
                      <a:pt x="16" y="196"/>
                    </a:lnTo>
                    <a:lnTo>
                      <a:pt x="13" y="264"/>
                    </a:lnTo>
                    <a:lnTo>
                      <a:pt x="13" y="264"/>
                    </a:lnTo>
                    <a:lnTo>
                      <a:pt x="12" y="295"/>
                    </a:lnTo>
                    <a:lnTo>
                      <a:pt x="10" y="326"/>
                    </a:lnTo>
                    <a:lnTo>
                      <a:pt x="10" y="326"/>
                    </a:lnTo>
                    <a:lnTo>
                      <a:pt x="12" y="331"/>
                    </a:lnTo>
                    <a:lnTo>
                      <a:pt x="15" y="336"/>
                    </a:lnTo>
                    <a:lnTo>
                      <a:pt x="20" y="338"/>
                    </a:lnTo>
                    <a:lnTo>
                      <a:pt x="24" y="340"/>
                    </a:lnTo>
                    <a:lnTo>
                      <a:pt x="29" y="338"/>
                    </a:lnTo>
                    <a:lnTo>
                      <a:pt x="34" y="336"/>
                    </a:lnTo>
                    <a:lnTo>
                      <a:pt x="37" y="331"/>
                    </a:lnTo>
                    <a:lnTo>
                      <a:pt x="38" y="326"/>
                    </a:lnTo>
                    <a:lnTo>
                      <a:pt x="38" y="326"/>
                    </a:lnTo>
                    <a:lnTo>
                      <a:pt x="38" y="294"/>
                    </a:lnTo>
                    <a:lnTo>
                      <a:pt x="41" y="262"/>
                    </a:lnTo>
                    <a:lnTo>
                      <a:pt x="44" y="198"/>
                    </a:lnTo>
                    <a:lnTo>
                      <a:pt x="45" y="165"/>
                    </a:lnTo>
                    <a:lnTo>
                      <a:pt x="45" y="134"/>
                    </a:lnTo>
                    <a:lnTo>
                      <a:pt x="44" y="101"/>
                    </a:lnTo>
                    <a:lnTo>
                      <a:pt x="41" y="70"/>
                    </a:lnTo>
                    <a:lnTo>
                      <a:pt x="41" y="70"/>
                    </a:lnTo>
                    <a:lnTo>
                      <a:pt x="38" y="53"/>
                    </a:lnTo>
                    <a:lnTo>
                      <a:pt x="36" y="37"/>
                    </a:lnTo>
                    <a:lnTo>
                      <a:pt x="31" y="22"/>
                    </a:lnTo>
                    <a:lnTo>
                      <a:pt x="26" y="7"/>
                    </a:lnTo>
                    <a:lnTo>
                      <a:pt x="26" y="7"/>
                    </a:lnTo>
                    <a:lnTo>
                      <a:pt x="24" y="4"/>
                    </a:lnTo>
                    <a:lnTo>
                      <a:pt x="22" y="3"/>
                    </a:lnTo>
                    <a:lnTo>
                      <a:pt x="17" y="1"/>
                    </a:lnTo>
                    <a:lnTo>
                      <a:pt x="12" y="0"/>
                    </a:lnTo>
                    <a:lnTo>
                      <a:pt x="7" y="2"/>
                    </a:lnTo>
                    <a:lnTo>
                      <a:pt x="7" y="2"/>
                    </a:lnTo>
                    <a:lnTo>
                      <a:pt x="2" y="6"/>
                    </a:lnTo>
                    <a:lnTo>
                      <a:pt x="0" y="10"/>
                    </a:lnTo>
                    <a:lnTo>
                      <a:pt x="0" y="16"/>
                    </a:lnTo>
                    <a:lnTo>
                      <a:pt x="1" y="21"/>
                    </a:lnTo>
                    <a:lnTo>
                      <a:pt x="1" y="2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60" name="Freeform 105">
                <a:extLst>
                  <a:ext uri="{FF2B5EF4-FFF2-40B4-BE49-F238E27FC236}">
                    <a16:creationId xmlns:a16="http://schemas.microsoft.com/office/drawing/2014/main" id="{978C3048-6401-9B54-9965-213DB496050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91" y="1483"/>
                <a:ext cx="376" cy="113"/>
              </a:xfrm>
              <a:custGeom>
                <a:avLst/>
                <a:gdLst>
                  <a:gd name="T0" fmla="*/ 30 w 1128"/>
                  <a:gd name="T1" fmla="*/ 195 h 340"/>
                  <a:gd name="T2" fmla="*/ 37 w 1128"/>
                  <a:gd name="T3" fmla="*/ 185 h 340"/>
                  <a:gd name="T4" fmla="*/ 38 w 1128"/>
                  <a:gd name="T5" fmla="*/ 184 h 340"/>
                  <a:gd name="T6" fmla="*/ 50 w 1128"/>
                  <a:gd name="T7" fmla="*/ 171 h 340"/>
                  <a:gd name="T8" fmla="*/ 58 w 1128"/>
                  <a:gd name="T9" fmla="*/ 164 h 340"/>
                  <a:gd name="T10" fmla="*/ 64 w 1128"/>
                  <a:gd name="T11" fmla="*/ 159 h 340"/>
                  <a:gd name="T12" fmla="*/ 66 w 1128"/>
                  <a:gd name="T13" fmla="*/ 157 h 340"/>
                  <a:gd name="T14" fmla="*/ 113 w 1128"/>
                  <a:gd name="T15" fmla="*/ 129 h 340"/>
                  <a:gd name="T16" fmla="*/ 187 w 1128"/>
                  <a:gd name="T17" fmla="*/ 98 h 340"/>
                  <a:gd name="T18" fmla="*/ 283 w 1128"/>
                  <a:gd name="T19" fmla="*/ 70 h 340"/>
                  <a:gd name="T20" fmla="*/ 391 w 1128"/>
                  <a:gd name="T21" fmla="*/ 44 h 340"/>
                  <a:gd name="T22" fmla="*/ 468 w 1128"/>
                  <a:gd name="T23" fmla="*/ 33 h 340"/>
                  <a:gd name="T24" fmla="*/ 585 w 1128"/>
                  <a:gd name="T25" fmla="*/ 28 h 340"/>
                  <a:gd name="T26" fmla="*/ 659 w 1128"/>
                  <a:gd name="T27" fmla="*/ 31 h 340"/>
                  <a:gd name="T28" fmla="*/ 731 w 1128"/>
                  <a:gd name="T29" fmla="*/ 42 h 340"/>
                  <a:gd name="T30" fmla="*/ 815 w 1128"/>
                  <a:gd name="T31" fmla="*/ 64 h 340"/>
                  <a:gd name="T32" fmla="*/ 897 w 1128"/>
                  <a:gd name="T33" fmla="*/ 98 h 340"/>
                  <a:gd name="T34" fmla="*/ 947 w 1128"/>
                  <a:gd name="T35" fmla="*/ 127 h 340"/>
                  <a:gd name="T36" fmla="*/ 1014 w 1128"/>
                  <a:gd name="T37" fmla="*/ 181 h 340"/>
                  <a:gd name="T38" fmla="*/ 1066 w 1128"/>
                  <a:gd name="T39" fmla="*/ 249 h 340"/>
                  <a:gd name="T40" fmla="*/ 1091 w 1128"/>
                  <a:gd name="T41" fmla="*/ 301 h 340"/>
                  <a:gd name="T42" fmla="*/ 1100 w 1128"/>
                  <a:gd name="T43" fmla="*/ 329 h 340"/>
                  <a:gd name="T44" fmla="*/ 1112 w 1128"/>
                  <a:gd name="T45" fmla="*/ 340 h 340"/>
                  <a:gd name="T46" fmla="*/ 1126 w 1128"/>
                  <a:gd name="T47" fmla="*/ 333 h 340"/>
                  <a:gd name="T48" fmla="*/ 1127 w 1128"/>
                  <a:gd name="T49" fmla="*/ 322 h 340"/>
                  <a:gd name="T50" fmla="*/ 1112 w 1128"/>
                  <a:gd name="T51" fmla="*/ 278 h 340"/>
                  <a:gd name="T52" fmla="*/ 1075 w 1128"/>
                  <a:gd name="T53" fmla="*/ 211 h 340"/>
                  <a:gd name="T54" fmla="*/ 1012 w 1128"/>
                  <a:gd name="T55" fmla="*/ 142 h 340"/>
                  <a:gd name="T56" fmla="*/ 963 w 1128"/>
                  <a:gd name="T57" fmla="*/ 105 h 340"/>
                  <a:gd name="T58" fmla="*/ 883 w 1128"/>
                  <a:gd name="T59" fmla="*/ 60 h 340"/>
                  <a:gd name="T60" fmla="*/ 796 w 1128"/>
                  <a:gd name="T61" fmla="*/ 29 h 340"/>
                  <a:gd name="T62" fmla="*/ 732 w 1128"/>
                  <a:gd name="T63" fmla="*/ 14 h 340"/>
                  <a:gd name="T64" fmla="*/ 628 w 1128"/>
                  <a:gd name="T65" fmla="*/ 1 h 340"/>
                  <a:gd name="T66" fmla="*/ 547 w 1128"/>
                  <a:gd name="T67" fmla="*/ 0 h 340"/>
                  <a:gd name="T68" fmla="*/ 465 w 1128"/>
                  <a:gd name="T69" fmla="*/ 5 h 340"/>
                  <a:gd name="T70" fmla="*/ 339 w 1128"/>
                  <a:gd name="T71" fmla="*/ 27 h 340"/>
                  <a:gd name="T72" fmla="*/ 250 w 1128"/>
                  <a:gd name="T73" fmla="*/ 50 h 340"/>
                  <a:gd name="T74" fmla="*/ 174 w 1128"/>
                  <a:gd name="T75" fmla="*/ 73 h 340"/>
                  <a:gd name="T76" fmla="*/ 94 w 1128"/>
                  <a:gd name="T77" fmla="*/ 107 h 340"/>
                  <a:gd name="T78" fmla="*/ 50 w 1128"/>
                  <a:gd name="T79" fmla="*/ 135 h 340"/>
                  <a:gd name="T80" fmla="*/ 21 w 1128"/>
                  <a:gd name="T81" fmla="*/ 162 h 340"/>
                  <a:gd name="T82" fmla="*/ 7 w 1128"/>
                  <a:gd name="T83" fmla="*/ 181 h 340"/>
                  <a:gd name="T84" fmla="*/ 0 w 1128"/>
                  <a:gd name="T85" fmla="*/ 197 h 340"/>
                  <a:gd name="T86" fmla="*/ 7 w 1128"/>
                  <a:gd name="T87" fmla="*/ 209 h 340"/>
                  <a:gd name="T88" fmla="*/ 17 w 1128"/>
                  <a:gd name="T89" fmla="*/ 212 h 340"/>
                  <a:gd name="T90" fmla="*/ 26 w 1128"/>
                  <a:gd name="T91" fmla="*/ 205 h 3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1128" h="340">
                    <a:moveTo>
                      <a:pt x="26" y="205"/>
                    </a:moveTo>
                    <a:lnTo>
                      <a:pt x="26" y="205"/>
                    </a:lnTo>
                    <a:lnTo>
                      <a:pt x="30" y="195"/>
                    </a:lnTo>
                    <a:lnTo>
                      <a:pt x="36" y="186"/>
                    </a:lnTo>
                    <a:lnTo>
                      <a:pt x="36" y="186"/>
                    </a:lnTo>
                    <a:lnTo>
                      <a:pt x="37" y="185"/>
                    </a:lnTo>
                    <a:lnTo>
                      <a:pt x="37" y="185"/>
                    </a:lnTo>
                    <a:lnTo>
                      <a:pt x="38" y="184"/>
                    </a:lnTo>
                    <a:lnTo>
                      <a:pt x="38" y="184"/>
                    </a:lnTo>
                    <a:lnTo>
                      <a:pt x="42" y="180"/>
                    </a:lnTo>
                    <a:lnTo>
                      <a:pt x="42" y="180"/>
                    </a:lnTo>
                    <a:lnTo>
                      <a:pt x="50" y="171"/>
                    </a:lnTo>
                    <a:lnTo>
                      <a:pt x="50" y="171"/>
                    </a:lnTo>
                    <a:lnTo>
                      <a:pt x="58" y="164"/>
                    </a:lnTo>
                    <a:lnTo>
                      <a:pt x="58" y="164"/>
                    </a:lnTo>
                    <a:lnTo>
                      <a:pt x="63" y="159"/>
                    </a:lnTo>
                    <a:lnTo>
                      <a:pt x="63" y="159"/>
                    </a:lnTo>
                    <a:lnTo>
                      <a:pt x="64" y="159"/>
                    </a:lnTo>
                    <a:lnTo>
                      <a:pt x="64" y="159"/>
                    </a:lnTo>
                    <a:lnTo>
                      <a:pt x="66" y="157"/>
                    </a:lnTo>
                    <a:lnTo>
                      <a:pt x="66" y="157"/>
                    </a:lnTo>
                    <a:lnTo>
                      <a:pt x="88" y="142"/>
                    </a:lnTo>
                    <a:lnTo>
                      <a:pt x="88" y="142"/>
                    </a:lnTo>
                    <a:lnTo>
                      <a:pt x="113" y="129"/>
                    </a:lnTo>
                    <a:lnTo>
                      <a:pt x="137" y="117"/>
                    </a:lnTo>
                    <a:lnTo>
                      <a:pt x="161" y="107"/>
                    </a:lnTo>
                    <a:lnTo>
                      <a:pt x="187" y="98"/>
                    </a:lnTo>
                    <a:lnTo>
                      <a:pt x="187" y="98"/>
                    </a:lnTo>
                    <a:lnTo>
                      <a:pt x="235" y="83"/>
                    </a:lnTo>
                    <a:lnTo>
                      <a:pt x="283" y="70"/>
                    </a:lnTo>
                    <a:lnTo>
                      <a:pt x="283" y="70"/>
                    </a:lnTo>
                    <a:lnTo>
                      <a:pt x="355" y="52"/>
                    </a:lnTo>
                    <a:lnTo>
                      <a:pt x="391" y="44"/>
                    </a:lnTo>
                    <a:lnTo>
                      <a:pt x="429" y="37"/>
                    </a:lnTo>
                    <a:lnTo>
                      <a:pt x="429" y="37"/>
                    </a:lnTo>
                    <a:lnTo>
                      <a:pt x="468" y="33"/>
                    </a:lnTo>
                    <a:lnTo>
                      <a:pt x="506" y="29"/>
                    </a:lnTo>
                    <a:lnTo>
                      <a:pt x="546" y="28"/>
                    </a:lnTo>
                    <a:lnTo>
                      <a:pt x="585" y="28"/>
                    </a:lnTo>
                    <a:lnTo>
                      <a:pt x="585" y="28"/>
                    </a:lnTo>
                    <a:lnTo>
                      <a:pt x="623" y="29"/>
                    </a:lnTo>
                    <a:lnTo>
                      <a:pt x="659" y="31"/>
                    </a:lnTo>
                    <a:lnTo>
                      <a:pt x="695" y="36"/>
                    </a:lnTo>
                    <a:lnTo>
                      <a:pt x="731" y="42"/>
                    </a:lnTo>
                    <a:lnTo>
                      <a:pt x="731" y="42"/>
                    </a:lnTo>
                    <a:lnTo>
                      <a:pt x="760" y="48"/>
                    </a:lnTo>
                    <a:lnTo>
                      <a:pt x="788" y="56"/>
                    </a:lnTo>
                    <a:lnTo>
                      <a:pt x="815" y="64"/>
                    </a:lnTo>
                    <a:lnTo>
                      <a:pt x="843" y="73"/>
                    </a:lnTo>
                    <a:lnTo>
                      <a:pt x="870" y="85"/>
                    </a:lnTo>
                    <a:lnTo>
                      <a:pt x="897" y="98"/>
                    </a:lnTo>
                    <a:lnTo>
                      <a:pt x="922" y="112"/>
                    </a:lnTo>
                    <a:lnTo>
                      <a:pt x="947" y="127"/>
                    </a:lnTo>
                    <a:lnTo>
                      <a:pt x="947" y="127"/>
                    </a:lnTo>
                    <a:lnTo>
                      <a:pt x="970" y="144"/>
                    </a:lnTo>
                    <a:lnTo>
                      <a:pt x="993" y="162"/>
                    </a:lnTo>
                    <a:lnTo>
                      <a:pt x="1014" y="181"/>
                    </a:lnTo>
                    <a:lnTo>
                      <a:pt x="1033" y="202"/>
                    </a:lnTo>
                    <a:lnTo>
                      <a:pt x="1051" y="226"/>
                    </a:lnTo>
                    <a:lnTo>
                      <a:pt x="1066" y="249"/>
                    </a:lnTo>
                    <a:lnTo>
                      <a:pt x="1080" y="275"/>
                    </a:lnTo>
                    <a:lnTo>
                      <a:pt x="1086" y="287"/>
                    </a:lnTo>
                    <a:lnTo>
                      <a:pt x="1091" y="301"/>
                    </a:lnTo>
                    <a:lnTo>
                      <a:pt x="1091" y="301"/>
                    </a:lnTo>
                    <a:lnTo>
                      <a:pt x="1100" y="329"/>
                    </a:lnTo>
                    <a:lnTo>
                      <a:pt x="1100" y="329"/>
                    </a:lnTo>
                    <a:lnTo>
                      <a:pt x="1102" y="335"/>
                    </a:lnTo>
                    <a:lnTo>
                      <a:pt x="1107" y="339"/>
                    </a:lnTo>
                    <a:lnTo>
                      <a:pt x="1112" y="340"/>
                    </a:lnTo>
                    <a:lnTo>
                      <a:pt x="1118" y="339"/>
                    </a:lnTo>
                    <a:lnTo>
                      <a:pt x="1122" y="337"/>
                    </a:lnTo>
                    <a:lnTo>
                      <a:pt x="1126" y="333"/>
                    </a:lnTo>
                    <a:lnTo>
                      <a:pt x="1128" y="328"/>
                    </a:lnTo>
                    <a:lnTo>
                      <a:pt x="1127" y="322"/>
                    </a:lnTo>
                    <a:lnTo>
                      <a:pt x="1127" y="322"/>
                    </a:lnTo>
                    <a:lnTo>
                      <a:pt x="1122" y="307"/>
                    </a:lnTo>
                    <a:lnTo>
                      <a:pt x="1118" y="292"/>
                    </a:lnTo>
                    <a:lnTo>
                      <a:pt x="1112" y="278"/>
                    </a:lnTo>
                    <a:lnTo>
                      <a:pt x="1106" y="264"/>
                    </a:lnTo>
                    <a:lnTo>
                      <a:pt x="1091" y="236"/>
                    </a:lnTo>
                    <a:lnTo>
                      <a:pt x="1075" y="211"/>
                    </a:lnTo>
                    <a:lnTo>
                      <a:pt x="1055" y="186"/>
                    </a:lnTo>
                    <a:lnTo>
                      <a:pt x="1035" y="164"/>
                    </a:lnTo>
                    <a:lnTo>
                      <a:pt x="1012" y="142"/>
                    </a:lnTo>
                    <a:lnTo>
                      <a:pt x="987" y="122"/>
                    </a:lnTo>
                    <a:lnTo>
                      <a:pt x="987" y="122"/>
                    </a:lnTo>
                    <a:lnTo>
                      <a:pt x="963" y="105"/>
                    </a:lnTo>
                    <a:lnTo>
                      <a:pt x="937" y="88"/>
                    </a:lnTo>
                    <a:lnTo>
                      <a:pt x="911" y="73"/>
                    </a:lnTo>
                    <a:lnTo>
                      <a:pt x="883" y="60"/>
                    </a:lnTo>
                    <a:lnTo>
                      <a:pt x="854" y="48"/>
                    </a:lnTo>
                    <a:lnTo>
                      <a:pt x="825" y="38"/>
                    </a:lnTo>
                    <a:lnTo>
                      <a:pt x="796" y="29"/>
                    </a:lnTo>
                    <a:lnTo>
                      <a:pt x="767" y="21"/>
                    </a:lnTo>
                    <a:lnTo>
                      <a:pt x="767" y="21"/>
                    </a:lnTo>
                    <a:lnTo>
                      <a:pt x="732" y="14"/>
                    </a:lnTo>
                    <a:lnTo>
                      <a:pt x="698" y="8"/>
                    </a:lnTo>
                    <a:lnTo>
                      <a:pt x="663" y="5"/>
                    </a:lnTo>
                    <a:lnTo>
                      <a:pt x="628" y="1"/>
                    </a:lnTo>
                    <a:lnTo>
                      <a:pt x="628" y="1"/>
                    </a:lnTo>
                    <a:lnTo>
                      <a:pt x="588" y="0"/>
                    </a:lnTo>
                    <a:lnTo>
                      <a:pt x="547" y="0"/>
                    </a:lnTo>
                    <a:lnTo>
                      <a:pt x="505" y="1"/>
                    </a:lnTo>
                    <a:lnTo>
                      <a:pt x="465" y="5"/>
                    </a:lnTo>
                    <a:lnTo>
                      <a:pt x="465" y="5"/>
                    </a:lnTo>
                    <a:lnTo>
                      <a:pt x="423" y="10"/>
                    </a:lnTo>
                    <a:lnTo>
                      <a:pt x="381" y="17"/>
                    </a:lnTo>
                    <a:lnTo>
                      <a:pt x="339" y="27"/>
                    </a:lnTo>
                    <a:lnTo>
                      <a:pt x="299" y="37"/>
                    </a:lnTo>
                    <a:lnTo>
                      <a:pt x="299" y="37"/>
                    </a:lnTo>
                    <a:lnTo>
                      <a:pt x="250" y="50"/>
                    </a:lnTo>
                    <a:lnTo>
                      <a:pt x="202" y="64"/>
                    </a:lnTo>
                    <a:lnTo>
                      <a:pt x="202" y="64"/>
                    </a:lnTo>
                    <a:lnTo>
                      <a:pt x="174" y="73"/>
                    </a:lnTo>
                    <a:lnTo>
                      <a:pt x="148" y="83"/>
                    </a:lnTo>
                    <a:lnTo>
                      <a:pt x="121" y="94"/>
                    </a:lnTo>
                    <a:lnTo>
                      <a:pt x="94" y="107"/>
                    </a:lnTo>
                    <a:lnTo>
                      <a:pt x="94" y="107"/>
                    </a:lnTo>
                    <a:lnTo>
                      <a:pt x="71" y="120"/>
                    </a:lnTo>
                    <a:lnTo>
                      <a:pt x="50" y="135"/>
                    </a:lnTo>
                    <a:lnTo>
                      <a:pt x="40" y="143"/>
                    </a:lnTo>
                    <a:lnTo>
                      <a:pt x="29" y="152"/>
                    </a:lnTo>
                    <a:lnTo>
                      <a:pt x="21" y="162"/>
                    </a:lnTo>
                    <a:lnTo>
                      <a:pt x="12" y="172"/>
                    </a:lnTo>
                    <a:lnTo>
                      <a:pt x="12" y="172"/>
                    </a:lnTo>
                    <a:lnTo>
                      <a:pt x="7" y="181"/>
                    </a:lnTo>
                    <a:lnTo>
                      <a:pt x="1" y="191"/>
                    </a:lnTo>
                    <a:lnTo>
                      <a:pt x="1" y="191"/>
                    </a:lnTo>
                    <a:lnTo>
                      <a:pt x="0" y="197"/>
                    </a:lnTo>
                    <a:lnTo>
                      <a:pt x="0" y="201"/>
                    </a:lnTo>
                    <a:lnTo>
                      <a:pt x="2" y="206"/>
                    </a:lnTo>
                    <a:lnTo>
                      <a:pt x="7" y="209"/>
                    </a:lnTo>
                    <a:lnTo>
                      <a:pt x="7" y="209"/>
                    </a:lnTo>
                    <a:lnTo>
                      <a:pt x="12" y="212"/>
                    </a:lnTo>
                    <a:lnTo>
                      <a:pt x="17" y="212"/>
                    </a:lnTo>
                    <a:lnTo>
                      <a:pt x="22" y="209"/>
                    </a:lnTo>
                    <a:lnTo>
                      <a:pt x="24" y="207"/>
                    </a:lnTo>
                    <a:lnTo>
                      <a:pt x="26" y="205"/>
                    </a:lnTo>
                    <a:lnTo>
                      <a:pt x="26" y="205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61" name="Freeform 106">
                <a:extLst>
                  <a:ext uri="{FF2B5EF4-FFF2-40B4-BE49-F238E27FC236}">
                    <a16:creationId xmlns:a16="http://schemas.microsoft.com/office/drawing/2014/main" id="{F89DCC68-D1D1-E06A-CBC7-B31DEB784BB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17" y="1248"/>
                <a:ext cx="306" cy="159"/>
              </a:xfrm>
              <a:custGeom>
                <a:avLst/>
                <a:gdLst>
                  <a:gd name="T0" fmla="*/ 915 w 920"/>
                  <a:gd name="T1" fmla="*/ 380 h 475"/>
                  <a:gd name="T2" fmla="*/ 911 w 920"/>
                  <a:gd name="T3" fmla="*/ 247 h 475"/>
                  <a:gd name="T4" fmla="*/ 903 w 920"/>
                  <a:gd name="T5" fmla="*/ 176 h 475"/>
                  <a:gd name="T6" fmla="*/ 878 w 920"/>
                  <a:gd name="T7" fmla="*/ 110 h 475"/>
                  <a:gd name="T8" fmla="*/ 867 w 920"/>
                  <a:gd name="T9" fmla="*/ 98 h 475"/>
                  <a:gd name="T10" fmla="*/ 821 w 920"/>
                  <a:gd name="T11" fmla="*/ 58 h 475"/>
                  <a:gd name="T12" fmla="*/ 767 w 920"/>
                  <a:gd name="T13" fmla="*/ 33 h 475"/>
                  <a:gd name="T14" fmla="*/ 710 w 920"/>
                  <a:gd name="T15" fmla="*/ 15 h 475"/>
                  <a:gd name="T16" fmla="*/ 591 w 920"/>
                  <a:gd name="T17" fmla="*/ 1 h 475"/>
                  <a:gd name="T18" fmla="*/ 451 w 920"/>
                  <a:gd name="T19" fmla="*/ 0 h 475"/>
                  <a:gd name="T20" fmla="*/ 319 w 920"/>
                  <a:gd name="T21" fmla="*/ 5 h 475"/>
                  <a:gd name="T22" fmla="*/ 212 w 920"/>
                  <a:gd name="T23" fmla="*/ 19 h 475"/>
                  <a:gd name="T24" fmla="*/ 131 w 920"/>
                  <a:gd name="T25" fmla="*/ 43 h 475"/>
                  <a:gd name="T26" fmla="*/ 73 w 920"/>
                  <a:gd name="T27" fmla="*/ 75 h 475"/>
                  <a:gd name="T28" fmla="*/ 39 w 920"/>
                  <a:gd name="T29" fmla="*/ 104 h 475"/>
                  <a:gd name="T30" fmla="*/ 10 w 920"/>
                  <a:gd name="T31" fmla="*/ 147 h 475"/>
                  <a:gd name="T32" fmla="*/ 5 w 920"/>
                  <a:gd name="T33" fmla="*/ 160 h 475"/>
                  <a:gd name="T34" fmla="*/ 1 w 920"/>
                  <a:gd name="T35" fmla="*/ 407 h 475"/>
                  <a:gd name="T36" fmla="*/ 1 w 920"/>
                  <a:gd name="T37" fmla="*/ 467 h 475"/>
                  <a:gd name="T38" fmla="*/ 18 w 920"/>
                  <a:gd name="T39" fmla="*/ 474 h 475"/>
                  <a:gd name="T40" fmla="*/ 27 w 920"/>
                  <a:gd name="T41" fmla="*/ 461 h 475"/>
                  <a:gd name="T42" fmla="*/ 33 w 920"/>
                  <a:gd name="T43" fmla="*/ 225 h 475"/>
                  <a:gd name="T44" fmla="*/ 32 w 920"/>
                  <a:gd name="T45" fmla="*/ 164 h 475"/>
                  <a:gd name="T46" fmla="*/ 53 w 920"/>
                  <a:gd name="T47" fmla="*/ 132 h 475"/>
                  <a:gd name="T48" fmla="*/ 55 w 920"/>
                  <a:gd name="T49" fmla="*/ 128 h 475"/>
                  <a:gd name="T50" fmla="*/ 81 w 920"/>
                  <a:gd name="T51" fmla="*/ 103 h 475"/>
                  <a:gd name="T52" fmla="*/ 84 w 920"/>
                  <a:gd name="T53" fmla="*/ 100 h 475"/>
                  <a:gd name="T54" fmla="*/ 101 w 920"/>
                  <a:gd name="T55" fmla="*/ 90 h 475"/>
                  <a:gd name="T56" fmla="*/ 135 w 920"/>
                  <a:gd name="T57" fmla="*/ 71 h 475"/>
                  <a:gd name="T58" fmla="*/ 147 w 920"/>
                  <a:gd name="T59" fmla="*/ 67 h 475"/>
                  <a:gd name="T60" fmla="*/ 203 w 920"/>
                  <a:gd name="T61" fmla="*/ 50 h 475"/>
                  <a:gd name="T62" fmla="*/ 289 w 920"/>
                  <a:gd name="T63" fmla="*/ 35 h 475"/>
                  <a:gd name="T64" fmla="*/ 405 w 920"/>
                  <a:gd name="T65" fmla="*/ 28 h 475"/>
                  <a:gd name="T66" fmla="*/ 508 w 920"/>
                  <a:gd name="T67" fmla="*/ 28 h 475"/>
                  <a:gd name="T68" fmla="*/ 641 w 920"/>
                  <a:gd name="T69" fmla="*/ 33 h 475"/>
                  <a:gd name="T70" fmla="*/ 736 w 920"/>
                  <a:gd name="T71" fmla="*/ 51 h 475"/>
                  <a:gd name="T72" fmla="*/ 781 w 920"/>
                  <a:gd name="T73" fmla="*/ 69 h 475"/>
                  <a:gd name="T74" fmla="*/ 822 w 920"/>
                  <a:gd name="T75" fmla="*/ 94 h 475"/>
                  <a:gd name="T76" fmla="*/ 850 w 920"/>
                  <a:gd name="T77" fmla="*/ 120 h 475"/>
                  <a:gd name="T78" fmla="*/ 854 w 920"/>
                  <a:gd name="T79" fmla="*/ 125 h 475"/>
                  <a:gd name="T80" fmla="*/ 857 w 920"/>
                  <a:gd name="T81" fmla="*/ 129 h 475"/>
                  <a:gd name="T82" fmla="*/ 866 w 920"/>
                  <a:gd name="T83" fmla="*/ 148 h 475"/>
                  <a:gd name="T84" fmla="*/ 874 w 920"/>
                  <a:gd name="T85" fmla="*/ 172 h 475"/>
                  <a:gd name="T86" fmla="*/ 884 w 920"/>
                  <a:gd name="T87" fmla="*/ 243 h 475"/>
                  <a:gd name="T88" fmla="*/ 886 w 920"/>
                  <a:gd name="T89" fmla="*/ 356 h 475"/>
                  <a:gd name="T90" fmla="*/ 893 w 920"/>
                  <a:gd name="T91" fmla="*/ 431 h 475"/>
                  <a:gd name="T92" fmla="*/ 899 w 920"/>
                  <a:gd name="T93" fmla="*/ 439 h 475"/>
                  <a:gd name="T94" fmla="*/ 915 w 920"/>
                  <a:gd name="T95" fmla="*/ 438 h 475"/>
                  <a:gd name="T96" fmla="*/ 920 w 920"/>
                  <a:gd name="T97" fmla="*/ 423 h 4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920" h="475">
                    <a:moveTo>
                      <a:pt x="920" y="423"/>
                    </a:moveTo>
                    <a:lnTo>
                      <a:pt x="920" y="423"/>
                    </a:lnTo>
                    <a:lnTo>
                      <a:pt x="916" y="402"/>
                    </a:lnTo>
                    <a:lnTo>
                      <a:pt x="915" y="380"/>
                    </a:lnTo>
                    <a:lnTo>
                      <a:pt x="914" y="357"/>
                    </a:lnTo>
                    <a:lnTo>
                      <a:pt x="913" y="335"/>
                    </a:lnTo>
                    <a:lnTo>
                      <a:pt x="913" y="291"/>
                    </a:lnTo>
                    <a:lnTo>
                      <a:pt x="911" y="247"/>
                    </a:lnTo>
                    <a:lnTo>
                      <a:pt x="911" y="247"/>
                    </a:lnTo>
                    <a:lnTo>
                      <a:pt x="909" y="211"/>
                    </a:lnTo>
                    <a:lnTo>
                      <a:pt x="907" y="193"/>
                    </a:lnTo>
                    <a:lnTo>
                      <a:pt x="903" y="176"/>
                    </a:lnTo>
                    <a:lnTo>
                      <a:pt x="899" y="158"/>
                    </a:lnTo>
                    <a:lnTo>
                      <a:pt x="893" y="142"/>
                    </a:lnTo>
                    <a:lnTo>
                      <a:pt x="886" y="126"/>
                    </a:lnTo>
                    <a:lnTo>
                      <a:pt x="878" y="110"/>
                    </a:lnTo>
                    <a:lnTo>
                      <a:pt x="878" y="110"/>
                    </a:lnTo>
                    <a:lnTo>
                      <a:pt x="873" y="104"/>
                    </a:lnTo>
                    <a:lnTo>
                      <a:pt x="867" y="98"/>
                    </a:lnTo>
                    <a:lnTo>
                      <a:pt x="867" y="98"/>
                    </a:lnTo>
                    <a:lnTo>
                      <a:pt x="852" y="83"/>
                    </a:lnTo>
                    <a:lnTo>
                      <a:pt x="852" y="83"/>
                    </a:lnTo>
                    <a:lnTo>
                      <a:pt x="837" y="70"/>
                    </a:lnTo>
                    <a:lnTo>
                      <a:pt x="821" y="58"/>
                    </a:lnTo>
                    <a:lnTo>
                      <a:pt x="821" y="58"/>
                    </a:lnTo>
                    <a:lnTo>
                      <a:pt x="803" y="49"/>
                    </a:lnTo>
                    <a:lnTo>
                      <a:pt x="786" y="40"/>
                    </a:lnTo>
                    <a:lnTo>
                      <a:pt x="767" y="33"/>
                    </a:lnTo>
                    <a:lnTo>
                      <a:pt x="749" y="26"/>
                    </a:lnTo>
                    <a:lnTo>
                      <a:pt x="749" y="26"/>
                    </a:lnTo>
                    <a:lnTo>
                      <a:pt x="730" y="20"/>
                    </a:lnTo>
                    <a:lnTo>
                      <a:pt x="710" y="15"/>
                    </a:lnTo>
                    <a:lnTo>
                      <a:pt x="691" y="12"/>
                    </a:lnTo>
                    <a:lnTo>
                      <a:pt x="671" y="8"/>
                    </a:lnTo>
                    <a:lnTo>
                      <a:pt x="630" y="4"/>
                    </a:lnTo>
                    <a:lnTo>
                      <a:pt x="591" y="1"/>
                    </a:lnTo>
                    <a:lnTo>
                      <a:pt x="591" y="1"/>
                    </a:lnTo>
                    <a:lnTo>
                      <a:pt x="556" y="0"/>
                    </a:lnTo>
                    <a:lnTo>
                      <a:pt x="521" y="0"/>
                    </a:lnTo>
                    <a:lnTo>
                      <a:pt x="451" y="0"/>
                    </a:lnTo>
                    <a:lnTo>
                      <a:pt x="451" y="0"/>
                    </a:lnTo>
                    <a:lnTo>
                      <a:pt x="385" y="1"/>
                    </a:lnTo>
                    <a:lnTo>
                      <a:pt x="353" y="3"/>
                    </a:lnTo>
                    <a:lnTo>
                      <a:pt x="319" y="5"/>
                    </a:lnTo>
                    <a:lnTo>
                      <a:pt x="319" y="5"/>
                    </a:lnTo>
                    <a:lnTo>
                      <a:pt x="283" y="8"/>
                    </a:lnTo>
                    <a:lnTo>
                      <a:pt x="248" y="13"/>
                    </a:lnTo>
                    <a:lnTo>
                      <a:pt x="212" y="19"/>
                    </a:lnTo>
                    <a:lnTo>
                      <a:pt x="177" y="28"/>
                    </a:lnTo>
                    <a:lnTo>
                      <a:pt x="177" y="28"/>
                    </a:lnTo>
                    <a:lnTo>
                      <a:pt x="146" y="37"/>
                    </a:lnTo>
                    <a:lnTo>
                      <a:pt x="131" y="43"/>
                    </a:lnTo>
                    <a:lnTo>
                      <a:pt x="116" y="50"/>
                    </a:lnTo>
                    <a:lnTo>
                      <a:pt x="101" y="57"/>
                    </a:lnTo>
                    <a:lnTo>
                      <a:pt x="85" y="65"/>
                    </a:lnTo>
                    <a:lnTo>
                      <a:pt x="73" y="75"/>
                    </a:lnTo>
                    <a:lnTo>
                      <a:pt x="59" y="85"/>
                    </a:lnTo>
                    <a:lnTo>
                      <a:pt x="59" y="85"/>
                    </a:lnTo>
                    <a:lnTo>
                      <a:pt x="48" y="94"/>
                    </a:lnTo>
                    <a:lnTo>
                      <a:pt x="39" y="104"/>
                    </a:lnTo>
                    <a:lnTo>
                      <a:pt x="31" y="114"/>
                    </a:lnTo>
                    <a:lnTo>
                      <a:pt x="23" y="126"/>
                    </a:lnTo>
                    <a:lnTo>
                      <a:pt x="23" y="126"/>
                    </a:lnTo>
                    <a:lnTo>
                      <a:pt x="10" y="147"/>
                    </a:lnTo>
                    <a:lnTo>
                      <a:pt x="10" y="147"/>
                    </a:lnTo>
                    <a:lnTo>
                      <a:pt x="6" y="153"/>
                    </a:lnTo>
                    <a:lnTo>
                      <a:pt x="5" y="160"/>
                    </a:lnTo>
                    <a:lnTo>
                      <a:pt x="5" y="160"/>
                    </a:lnTo>
                    <a:lnTo>
                      <a:pt x="5" y="186"/>
                    </a:lnTo>
                    <a:lnTo>
                      <a:pt x="5" y="186"/>
                    </a:lnTo>
                    <a:lnTo>
                      <a:pt x="3" y="297"/>
                    </a:lnTo>
                    <a:lnTo>
                      <a:pt x="1" y="407"/>
                    </a:lnTo>
                    <a:lnTo>
                      <a:pt x="1" y="407"/>
                    </a:lnTo>
                    <a:lnTo>
                      <a:pt x="0" y="461"/>
                    </a:lnTo>
                    <a:lnTo>
                      <a:pt x="0" y="461"/>
                    </a:lnTo>
                    <a:lnTo>
                      <a:pt x="1" y="467"/>
                    </a:lnTo>
                    <a:lnTo>
                      <a:pt x="4" y="471"/>
                    </a:lnTo>
                    <a:lnTo>
                      <a:pt x="9" y="474"/>
                    </a:lnTo>
                    <a:lnTo>
                      <a:pt x="13" y="475"/>
                    </a:lnTo>
                    <a:lnTo>
                      <a:pt x="18" y="474"/>
                    </a:lnTo>
                    <a:lnTo>
                      <a:pt x="23" y="471"/>
                    </a:lnTo>
                    <a:lnTo>
                      <a:pt x="26" y="467"/>
                    </a:lnTo>
                    <a:lnTo>
                      <a:pt x="27" y="461"/>
                    </a:lnTo>
                    <a:lnTo>
                      <a:pt x="27" y="461"/>
                    </a:lnTo>
                    <a:lnTo>
                      <a:pt x="29" y="402"/>
                    </a:lnTo>
                    <a:lnTo>
                      <a:pt x="30" y="343"/>
                    </a:lnTo>
                    <a:lnTo>
                      <a:pt x="33" y="225"/>
                    </a:lnTo>
                    <a:lnTo>
                      <a:pt x="33" y="225"/>
                    </a:lnTo>
                    <a:lnTo>
                      <a:pt x="33" y="157"/>
                    </a:lnTo>
                    <a:lnTo>
                      <a:pt x="33" y="157"/>
                    </a:lnTo>
                    <a:lnTo>
                      <a:pt x="32" y="164"/>
                    </a:lnTo>
                    <a:lnTo>
                      <a:pt x="32" y="164"/>
                    </a:lnTo>
                    <a:lnTo>
                      <a:pt x="49" y="136"/>
                    </a:lnTo>
                    <a:lnTo>
                      <a:pt x="49" y="136"/>
                    </a:lnTo>
                    <a:lnTo>
                      <a:pt x="53" y="132"/>
                    </a:lnTo>
                    <a:lnTo>
                      <a:pt x="53" y="132"/>
                    </a:lnTo>
                    <a:lnTo>
                      <a:pt x="54" y="129"/>
                    </a:lnTo>
                    <a:lnTo>
                      <a:pt x="54" y="129"/>
                    </a:lnTo>
                    <a:lnTo>
                      <a:pt x="55" y="128"/>
                    </a:lnTo>
                    <a:lnTo>
                      <a:pt x="55" y="128"/>
                    </a:lnTo>
                    <a:lnTo>
                      <a:pt x="62" y="119"/>
                    </a:lnTo>
                    <a:lnTo>
                      <a:pt x="62" y="119"/>
                    </a:lnTo>
                    <a:lnTo>
                      <a:pt x="72" y="111"/>
                    </a:lnTo>
                    <a:lnTo>
                      <a:pt x="81" y="103"/>
                    </a:lnTo>
                    <a:lnTo>
                      <a:pt x="81" y="103"/>
                    </a:lnTo>
                    <a:lnTo>
                      <a:pt x="82" y="101"/>
                    </a:lnTo>
                    <a:lnTo>
                      <a:pt x="82" y="101"/>
                    </a:lnTo>
                    <a:lnTo>
                      <a:pt x="84" y="100"/>
                    </a:lnTo>
                    <a:lnTo>
                      <a:pt x="84" y="100"/>
                    </a:lnTo>
                    <a:lnTo>
                      <a:pt x="89" y="97"/>
                    </a:lnTo>
                    <a:lnTo>
                      <a:pt x="89" y="97"/>
                    </a:lnTo>
                    <a:lnTo>
                      <a:pt x="101" y="90"/>
                    </a:lnTo>
                    <a:lnTo>
                      <a:pt x="101" y="90"/>
                    </a:lnTo>
                    <a:lnTo>
                      <a:pt x="124" y="77"/>
                    </a:lnTo>
                    <a:lnTo>
                      <a:pt x="124" y="77"/>
                    </a:lnTo>
                    <a:lnTo>
                      <a:pt x="135" y="71"/>
                    </a:lnTo>
                    <a:lnTo>
                      <a:pt x="135" y="71"/>
                    </a:lnTo>
                    <a:lnTo>
                      <a:pt x="140" y="70"/>
                    </a:lnTo>
                    <a:lnTo>
                      <a:pt x="140" y="70"/>
                    </a:lnTo>
                    <a:lnTo>
                      <a:pt x="147" y="67"/>
                    </a:lnTo>
                    <a:lnTo>
                      <a:pt x="147" y="67"/>
                    </a:lnTo>
                    <a:lnTo>
                      <a:pt x="174" y="57"/>
                    </a:lnTo>
                    <a:lnTo>
                      <a:pt x="174" y="57"/>
                    </a:lnTo>
                    <a:lnTo>
                      <a:pt x="203" y="50"/>
                    </a:lnTo>
                    <a:lnTo>
                      <a:pt x="231" y="44"/>
                    </a:lnTo>
                    <a:lnTo>
                      <a:pt x="231" y="44"/>
                    </a:lnTo>
                    <a:lnTo>
                      <a:pt x="260" y="40"/>
                    </a:lnTo>
                    <a:lnTo>
                      <a:pt x="289" y="35"/>
                    </a:lnTo>
                    <a:lnTo>
                      <a:pt x="289" y="35"/>
                    </a:lnTo>
                    <a:lnTo>
                      <a:pt x="318" y="33"/>
                    </a:lnTo>
                    <a:lnTo>
                      <a:pt x="347" y="30"/>
                    </a:lnTo>
                    <a:lnTo>
                      <a:pt x="405" y="28"/>
                    </a:lnTo>
                    <a:lnTo>
                      <a:pt x="405" y="28"/>
                    </a:lnTo>
                    <a:lnTo>
                      <a:pt x="456" y="28"/>
                    </a:lnTo>
                    <a:lnTo>
                      <a:pt x="508" y="28"/>
                    </a:lnTo>
                    <a:lnTo>
                      <a:pt x="508" y="28"/>
                    </a:lnTo>
                    <a:lnTo>
                      <a:pt x="575" y="29"/>
                    </a:lnTo>
                    <a:lnTo>
                      <a:pt x="607" y="30"/>
                    </a:lnTo>
                    <a:lnTo>
                      <a:pt x="641" y="33"/>
                    </a:lnTo>
                    <a:lnTo>
                      <a:pt x="641" y="33"/>
                    </a:lnTo>
                    <a:lnTo>
                      <a:pt x="672" y="36"/>
                    </a:lnTo>
                    <a:lnTo>
                      <a:pt x="705" y="42"/>
                    </a:lnTo>
                    <a:lnTo>
                      <a:pt x="721" y="47"/>
                    </a:lnTo>
                    <a:lnTo>
                      <a:pt x="736" y="51"/>
                    </a:lnTo>
                    <a:lnTo>
                      <a:pt x="752" y="56"/>
                    </a:lnTo>
                    <a:lnTo>
                      <a:pt x="767" y="62"/>
                    </a:lnTo>
                    <a:lnTo>
                      <a:pt x="767" y="62"/>
                    </a:lnTo>
                    <a:lnTo>
                      <a:pt x="781" y="69"/>
                    </a:lnTo>
                    <a:lnTo>
                      <a:pt x="795" y="76"/>
                    </a:lnTo>
                    <a:lnTo>
                      <a:pt x="809" y="85"/>
                    </a:lnTo>
                    <a:lnTo>
                      <a:pt x="822" y="94"/>
                    </a:lnTo>
                    <a:lnTo>
                      <a:pt x="822" y="94"/>
                    </a:lnTo>
                    <a:lnTo>
                      <a:pt x="834" y="104"/>
                    </a:lnTo>
                    <a:lnTo>
                      <a:pt x="845" y="114"/>
                    </a:lnTo>
                    <a:lnTo>
                      <a:pt x="845" y="114"/>
                    </a:lnTo>
                    <a:lnTo>
                      <a:pt x="850" y="120"/>
                    </a:lnTo>
                    <a:lnTo>
                      <a:pt x="850" y="120"/>
                    </a:lnTo>
                    <a:lnTo>
                      <a:pt x="853" y="124"/>
                    </a:lnTo>
                    <a:lnTo>
                      <a:pt x="853" y="124"/>
                    </a:lnTo>
                    <a:lnTo>
                      <a:pt x="854" y="125"/>
                    </a:lnTo>
                    <a:lnTo>
                      <a:pt x="853" y="124"/>
                    </a:lnTo>
                    <a:lnTo>
                      <a:pt x="853" y="124"/>
                    </a:lnTo>
                    <a:lnTo>
                      <a:pt x="857" y="129"/>
                    </a:lnTo>
                    <a:lnTo>
                      <a:pt x="857" y="129"/>
                    </a:lnTo>
                    <a:lnTo>
                      <a:pt x="866" y="148"/>
                    </a:lnTo>
                    <a:lnTo>
                      <a:pt x="866" y="148"/>
                    </a:lnTo>
                    <a:lnTo>
                      <a:pt x="866" y="148"/>
                    </a:lnTo>
                    <a:lnTo>
                      <a:pt x="866" y="148"/>
                    </a:lnTo>
                    <a:lnTo>
                      <a:pt x="868" y="155"/>
                    </a:lnTo>
                    <a:lnTo>
                      <a:pt x="868" y="155"/>
                    </a:lnTo>
                    <a:lnTo>
                      <a:pt x="874" y="172"/>
                    </a:lnTo>
                    <a:lnTo>
                      <a:pt x="874" y="172"/>
                    </a:lnTo>
                    <a:lnTo>
                      <a:pt x="878" y="190"/>
                    </a:lnTo>
                    <a:lnTo>
                      <a:pt x="880" y="207"/>
                    </a:lnTo>
                    <a:lnTo>
                      <a:pt x="882" y="225"/>
                    </a:lnTo>
                    <a:lnTo>
                      <a:pt x="884" y="243"/>
                    </a:lnTo>
                    <a:lnTo>
                      <a:pt x="884" y="243"/>
                    </a:lnTo>
                    <a:lnTo>
                      <a:pt x="885" y="281"/>
                    </a:lnTo>
                    <a:lnTo>
                      <a:pt x="886" y="319"/>
                    </a:lnTo>
                    <a:lnTo>
                      <a:pt x="886" y="356"/>
                    </a:lnTo>
                    <a:lnTo>
                      <a:pt x="888" y="395"/>
                    </a:lnTo>
                    <a:lnTo>
                      <a:pt x="888" y="395"/>
                    </a:lnTo>
                    <a:lnTo>
                      <a:pt x="889" y="412"/>
                    </a:lnTo>
                    <a:lnTo>
                      <a:pt x="893" y="431"/>
                    </a:lnTo>
                    <a:lnTo>
                      <a:pt x="893" y="431"/>
                    </a:lnTo>
                    <a:lnTo>
                      <a:pt x="893" y="433"/>
                    </a:lnTo>
                    <a:lnTo>
                      <a:pt x="895" y="435"/>
                    </a:lnTo>
                    <a:lnTo>
                      <a:pt x="899" y="439"/>
                    </a:lnTo>
                    <a:lnTo>
                      <a:pt x="904" y="441"/>
                    </a:lnTo>
                    <a:lnTo>
                      <a:pt x="910" y="440"/>
                    </a:lnTo>
                    <a:lnTo>
                      <a:pt x="910" y="440"/>
                    </a:lnTo>
                    <a:lnTo>
                      <a:pt x="915" y="438"/>
                    </a:lnTo>
                    <a:lnTo>
                      <a:pt x="918" y="434"/>
                    </a:lnTo>
                    <a:lnTo>
                      <a:pt x="920" y="428"/>
                    </a:lnTo>
                    <a:lnTo>
                      <a:pt x="920" y="423"/>
                    </a:lnTo>
                    <a:lnTo>
                      <a:pt x="920" y="42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62" name="Freeform 107">
                <a:extLst>
                  <a:ext uri="{FF2B5EF4-FFF2-40B4-BE49-F238E27FC236}">
                    <a16:creationId xmlns:a16="http://schemas.microsoft.com/office/drawing/2014/main" id="{B62980D2-C4AA-F6A0-E396-BE106906CF4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09" y="1417"/>
                <a:ext cx="738" cy="262"/>
              </a:xfrm>
              <a:custGeom>
                <a:avLst/>
                <a:gdLst>
                  <a:gd name="T0" fmla="*/ 405 w 2214"/>
                  <a:gd name="T1" fmla="*/ 729 h 786"/>
                  <a:gd name="T2" fmla="*/ 238 w 2214"/>
                  <a:gd name="T3" fmla="*/ 673 h 786"/>
                  <a:gd name="T4" fmla="*/ 129 w 2214"/>
                  <a:gd name="T5" fmla="*/ 603 h 786"/>
                  <a:gd name="T6" fmla="*/ 49 w 2214"/>
                  <a:gd name="T7" fmla="*/ 506 h 786"/>
                  <a:gd name="T8" fmla="*/ 29 w 2214"/>
                  <a:gd name="T9" fmla="*/ 406 h 786"/>
                  <a:gd name="T10" fmla="*/ 33 w 2214"/>
                  <a:gd name="T11" fmla="*/ 329 h 786"/>
                  <a:gd name="T12" fmla="*/ 60 w 2214"/>
                  <a:gd name="T13" fmla="*/ 282 h 786"/>
                  <a:gd name="T14" fmla="*/ 164 w 2214"/>
                  <a:gd name="T15" fmla="*/ 198 h 786"/>
                  <a:gd name="T16" fmla="*/ 328 w 2214"/>
                  <a:gd name="T17" fmla="*/ 133 h 786"/>
                  <a:gd name="T18" fmla="*/ 589 w 2214"/>
                  <a:gd name="T19" fmla="*/ 68 h 786"/>
                  <a:gd name="T20" fmla="*/ 918 w 2214"/>
                  <a:gd name="T21" fmla="*/ 39 h 786"/>
                  <a:gd name="T22" fmla="*/ 1148 w 2214"/>
                  <a:gd name="T23" fmla="*/ 28 h 786"/>
                  <a:gd name="T24" fmla="*/ 1551 w 2214"/>
                  <a:gd name="T25" fmla="*/ 37 h 786"/>
                  <a:gd name="T26" fmla="*/ 1747 w 2214"/>
                  <a:gd name="T27" fmla="*/ 63 h 786"/>
                  <a:gd name="T28" fmla="*/ 1945 w 2214"/>
                  <a:gd name="T29" fmla="*/ 125 h 786"/>
                  <a:gd name="T30" fmla="*/ 2063 w 2214"/>
                  <a:gd name="T31" fmla="*/ 175 h 786"/>
                  <a:gd name="T32" fmla="*/ 2124 w 2214"/>
                  <a:gd name="T33" fmla="*/ 231 h 786"/>
                  <a:gd name="T34" fmla="*/ 2175 w 2214"/>
                  <a:gd name="T35" fmla="*/ 299 h 786"/>
                  <a:gd name="T36" fmla="*/ 2185 w 2214"/>
                  <a:gd name="T37" fmla="*/ 366 h 786"/>
                  <a:gd name="T38" fmla="*/ 2180 w 2214"/>
                  <a:gd name="T39" fmla="*/ 430 h 786"/>
                  <a:gd name="T40" fmla="*/ 2137 w 2214"/>
                  <a:gd name="T41" fmla="*/ 513 h 786"/>
                  <a:gd name="T42" fmla="*/ 2075 w 2214"/>
                  <a:gd name="T43" fmla="*/ 582 h 786"/>
                  <a:gd name="T44" fmla="*/ 1940 w 2214"/>
                  <a:gd name="T45" fmla="*/ 674 h 786"/>
                  <a:gd name="T46" fmla="*/ 1804 w 2214"/>
                  <a:gd name="T47" fmla="*/ 715 h 786"/>
                  <a:gd name="T48" fmla="*/ 1681 w 2214"/>
                  <a:gd name="T49" fmla="*/ 746 h 786"/>
                  <a:gd name="T50" fmla="*/ 1673 w 2214"/>
                  <a:gd name="T51" fmla="*/ 552 h 786"/>
                  <a:gd name="T52" fmla="*/ 1660 w 2214"/>
                  <a:gd name="T53" fmla="*/ 511 h 786"/>
                  <a:gd name="T54" fmla="*/ 1645 w 2214"/>
                  <a:gd name="T55" fmla="*/ 552 h 786"/>
                  <a:gd name="T56" fmla="*/ 1653 w 2214"/>
                  <a:gd name="T57" fmla="*/ 746 h 786"/>
                  <a:gd name="T58" fmla="*/ 1667 w 2214"/>
                  <a:gd name="T59" fmla="*/ 760 h 786"/>
                  <a:gd name="T60" fmla="*/ 1890 w 2214"/>
                  <a:gd name="T61" fmla="*/ 723 h 786"/>
                  <a:gd name="T62" fmla="*/ 1984 w 2214"/>
                  <a:gd name="T63" fmla="*/ 682 h 786"/>
                  <a:gd name="T64" fmla="*/ 2112 w 2214"/>
                  <a:gd name="T65" fmla="*/ 585 h 786"/>
                  <a:gd name="T66" fmla="*/ 2170 w 2214"/>
                  <a:gd name="T67" fmla="*/ 512 h 786"/>
                  <a:gd name="T68" fmla="*/ 2209 w 2214"/>
                  <a:gd name="T69" fmla="*/ 430 h 786"/>
                  <a:gd name="T70" fmla="*/ 2212 w 2214"/>
                  <a:gd name="T71" fmla="*/ 347 h 786"/>
                  <a:gd name="T72" fmla="*/ 2194 w 2214"/>
                  <a:gd name="T73" fmla="*/ 278 h 786"/>
                  <a:gd name="T74" fmla="*/ 2122 w 2214"/>
                  <a:gd name="T75" fmla="*/ 186 h 786"/>
                  <a:gd name="T76" fmla="*/ 2033 w 2214"/>
                  <a:gd name="T77" fmla="*/ 127 h 786"/>
                  <a:gd name="T78" fmla="*/ 1815 w 2214"/>
                  <a:gd name="T79" fmla="*/ 53 h 786"/>
                  <a:gd name="T80" fmla="*/ 1615 w 2214"/>
                  <a:gd name="T81" fmla="*/ 14 h 786"/>
                  <a:gd name="T82" fmla="*/ 1263 w 2214"/>
                  <a:gd name="T83" fmla="*/ 1 h 786"/>
                  <a:gd name="T84" fmla="*/ 960 w 2214"/>
                  <a:gd name="T85" fmla="*/ 7 h 786"/>
                  <a:gd name="T86" fmla="*/ 563 w 2214"/>
                  <a:gd name="T87" fmla="*/ 44 h 786"/>
                  <a:gd name="T88" fmla="*/ 353 w 2214"/>
                  <a:gd name="T89" fmla="*/ 97 h 786"/>
                  <a:gd name="T90" fmla="*/ 173 w 2214"/>
                  <a:gd name="T91" fmla="*/ 162 h 786"/>
                  <a:gd name="T92" fmla="*/ 64 w 2214"/>
                  <a:gd name="T93" fmla="*/ 236 h 786"/>
                  <a:gd name="T94" fmla="*/ 15 w 2214"/>
                  <a:gd name="T95" fmla="*/ 298 h 786"/>
                  <a:gd name="T96" fmla="*/ 0 w 2214"/>
                  <a:gd name="T97" fmla="*/ 385 h 786"/>
                  <a:gd name="T98" fmla="*/ 16 w 2214"/>
                  <a:gd name="T99" fmla="*/ 497 h 786"/>
                  <a:gd name="T100" fmla="*/ 45 w 2214"/>
                  <a:gd name="T101" fmla="*/ 556 h 786"/>
                  <a:gd name="T102" fmla="*/ 155 w 2214"/>
                  <a:gd name="T103" fmla="*/ 656 h 786"/>
                  <a:gd name="T104" fmla="*/ 272 w 2214"/>
                  <a:gd name="T105" fmla="*/ 717 h 786"/>
                  <a:gd name="T106" fmla="*/ 433 w 2214"/>
                  <a:gd name="T107" fmla="*/ 763 h 786"/>
                  <a:gd name="T108" fmla="*/ 554 w 2214"/>
                  <a:gd name="T109" fmla="*/ 786 h 786"/>
                  <a:gd name="T110" fmla="*/ 565 w 2214"/>
                  <a:gd name="T111" fmla="*/ 765 h 7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2214" h="786">
                    <a:moveTo>
                      <a:pt x="556" y="759"/>
                    </a:moveTo>
                    <a:lnTo>
                      <a:pt x="556" y="759"/>
                    </a:lnTo>
                    <a:lnTo>
                      <a:pt x="505" y="749"/>
                    </a:lnTo>
                    <a:lnTo>
                      <a:pt x="455" y="739"/>
                    </a:lnTo>
                    <a:lnTo>
                      <a:pt x="455" y="739"/>
                    </a:lnTo>
                    <a:lnTo>
                      <a:pt x="405" y="729"/>
                    </a:lnTo>
                    <a:lnTo>
                      <a:pt x="357" y="716"/>
                    </a:lnTo>
                    <a:lnTo>
                      <a:pt x="308" y="701"/>
                    </a:lnTo>
                    <a:lnTo>
                      <a:pt x="285" y="692"/>
                    </a:lnTo>
                    <a:lnTo>
                      <a:pt x="260" y="683"/>
                    </a:lnTo>
                    <a:lnTo>
                      <a:pt x="260" y="683"/>
                    </a:lnTo>
                    <a:lnTo>
                      <a:pt x="238" y="673"/>
                    </a:lnTo>
                    <a:lnTo>
                      <a:pt x="217" y="662"/>
                    </a:lnTo>
                    <a:lnTo>
                      <a:pt x="196" y="651"/>
                    </a:lnTo>
                    <a:lnTo>
                      <a:pt x="175" y="638"/>
                    </a:lnTo>
                    <a:lnTo>
                      <a:pt x="175" y="638"/>
                    </a:lnTo>
                    <a:lnTo>
                      <a:pt x="152" y="620"/>
                    </a:lnTo>
                    <a:lnTo>
                      <a:pt x="129" y="603"/>
                    </a:lnTo>
                    <a:lnTo>
                      <a:pt x="107" y="583"/>
                    </a:lnTo>
                    <a:lnTo>
                      <a:pt x="86" y="563"/>
                    </a:lnTo>
                    <a:lnTo>
                      <a:pt x="86" y="563"/>
                    </a:lnTo>
                    <a:lnTo>
                      <a:pt x="71" y="545"/>
                    </a:lnTo>
                    <a:lnTo>
                      <a:pt x="59" y="526"/>
                    </a:lnTo>
                    <a:lnTo>
                      <a:pt x="49" y="506"/>
                    </a:lnTo>
                    <a:lnTo>
                      <a:pt x="45" y="495"/>
                    </a:lnTo>
                    <a:lnTo>
                      <a:pt x="42" y="484"/>
                    </a:lnTo>
                    <a:lnTo>
                      <a:pt x="42" y="484"/>
                    </a:lnTo>
                    <a:lnTo>
                      <a:pt x="35" y="459"/>
                    </a:lnTo>
                    <a:lnTo>
                      <a:pt x="31" y="433"/>
                    </a:lnTo>
                    <a:lnTo>
                      <a:pt x="29" y="406"/>
                    </a:lnTo>
                    <a:lnTo>
                      <a:pt x="28" y="381"/>
                    </a:lnTo>
                    <a:lnTo>
                      <a:pt x="28" y="381"/>
                    </a:lnTo>
                    <a:lnTo>
                      <a:pt x="28" y="360"/>
                    </a:lnTo>
                    <a:lnTo>
                      <a:pt x="29" y="349"/>
                    </a:lnTo>
                    <a:lnTo>
                      <a:pt x="30" y="340"/>
                    </a:lnTo>
                    <a:lnTo>
                      <a:pt x="33" y="329"/>
                    </a:lnTo>
                    <a:lnTo>
                      <a:pt x="36" y="320"/>
                    </a:lnTo>
                    <a:lnTo>
                      <a:pt x="41" y="311"/>
                    </a:lnTo>
                    <a:lnTo>
                      <a:pt x="45" y="302"/>
                    </a:lnTo>
                    <a:lnTo>
                      <a:pt x="45" y="302"/>
                    </a:lnTo>
                    <a:lnTo>
                      <a:pt x="52" y="292"/>
                    </a:lnTo>
                    <a:lnTo>
                      <a:pt x="60" y="282"/>
                    </a:lnTo>
                    <a:lnTo>
                      <a:pt x="77" y="263"/>
                    </a:lnTo>
                    <a:lnTo>
                      <a:pt x="95" y="246"/>
                    </a:lnTo>
                    <a:lnTo>
                      <a:pt x="114" y="231"/>
                    </a:lnTo>
                    <a:lnTo>
                      <a:pt x="114" y="231"/>
                    </a:lnTo>
                    <a:lnTo>
                      <a:pt x="138" y="213"/>
                    </a:lnTo>
                    <a:lnTo>
                      <a:pt x="164" y="198"/>
                    </a:lnTo>
                    <a:lnTo>
                      <a:pt x="189" y="184"/>
                    </a:lnTo>
                    <a:lnTo>
                      <a:pt x="217" y="171"/>
                    </a:lnTo>
                    <a:lnTo>
                      <a:pt x="244" y="161"/>
                    </a:lnTo>
                    <a:lnTo>
                      <a:pt x="272" y="150"/>
                    </a:lnTo>
                    <a:lnTo>
                      <a:pt x="300" y="141"/>
                    </a:lnTo>
                    <a:lnTo>
                      <a:pt x="328" y="133"/>
                    </a:lnTo>
                    <a:lnTo>
                      <a:pt x="328" y="133"/>
                    </a:lnTo>
                    <a:lnTo>
                      <a:pt x="418" y="107"/>
                    </a:lnTo>
                    <a:lnTo>
                      <a:pt x="508" y="84"/>
                    </a:lnTo>
                    <a:lnTo>
                      <a:pt x="508" y="84"/>
                    </a:lnTo>
                    <a:lnTo>
                      <a:pt x="548" y="76"/>
                    </a:lnTo>
                    <a:lnTo>
                      <a:pt x="589" y="68"/>
                    </a:lnTo>
                    <a:lnTo>
                      <a:pt x="630" y="62"/>
                    </a:lnTo>
                    <a:lnTo>
                      <a:pt x="670" y="57"/>
                    </a:lnTo>
                    <a:lnTo>
                      <a:pt x="670" y="57"/>
                    </a:lnTo>
                    <a:lnTo>
                      <a:pt x="732" y="51"/>
                    </a:lnTo>
                    <a:lnTo>
                      <a:pt x="795" y="47"/>
                    </a:lnTo>
                    <a:lnTo>
                      <a:pt x="918" y="39"/>
                    </a:lnTo>
                    <a:lnTo>
                      <a:pt x="918" y="39"/>
                    </a:lnTo>
                    <a:lnTo>
                      <a:pt x="987" y="34"/>
                    </a:lnTo>
                    <a:lnTo>
                      <a:pt x="1058" y="29"/>
                    </a:lnTo>
                    <a:lnTo>
                      <a:pt x="1058" y="29"/>
                    </a:lnTo>
                    <a:lnTo>
                      <a:pt x="1102" y="28"/>
                    </a:lnTo>
                    <a:lnTo>
                      <a:pt x="1148" y="28"/>
                    </a:lnTo>
                    <a:lnTo>
                      <a:pt x="1237" y="29"/>
                    </a:lnTo>
                    <a:lnTo>
                      <a:pt x="1237" y="29"/>
                    </a:lnTo>
                    <a:lnTo>
                      <a:pt x="1373" y="32"/>
                    </a:lnTo>
                    <a:lnTo>
                      <a:pt x="1508" y="36"/>
                    </a:lnTo>
                    <a:lnTo>
                      <a:pt x="1508" y="36"/>
                    </a:lnTo>
                    <a:lnTo>
                      <a:pt x="1551" y="37"/>
                    </a:lnTo>
                    <a:lnTo>
                      <a:pt x="1594" y="40"/>
                    </a:lnTo>
                    <a:lnTo>
                      <a:pt x="1636" y="44"/>
                    </a:lnTo>
                    <a:lnTo>
                      <a:pt x="1677" y="49"/>
                    </a:lnTo>
                    <a:lnTo>
                      <a:pt x="1677" y="49"/>
                    </a:lnTo>
                    <a:lnTo>
                      <a:pt x="1712" y="56"/>
                    </a:lnTo>
                    <a:lnTo>
                      <a:pt x="1747" y="63"/>
                    </a:lnTo>
                    <a:lnTo>
                      <a:pt x="1782" y="72"/>
                    </a:lnTo>
                    <a:lnTo>
                      <a:pt x="1816" y="83"/>
                    </a:lnTo>
                    <a:lnTo>
                      <a:pt x="1816" y="83"/>
                    </a:lnTo>
                    <a:lnTo>
                      <a:pt x="1880" y="104"/>
                    </a:lnTo>
                    <a:lnTo>
                      <a:pt x="1945" y="125"/>
                    </a:lnTo>
                    <a:lnTo>
                      <a:pt x="1945" y="125"/>
                    </a:lnTo>
                    <a:lnTo>
                      <a:pt x="1986" y="139"/>
                    </a:lnTo>
                    <a:lnTo>
                      <a:pt x="2007" y="147"/>
                    </a:lnTo>
                    <a:lnTo>
                      <a:pt x="2028" y="156"/>
                    </a:lnTo>
                    <a:lnTo>
                      <a:pt x="2028" y="156"/>
                    </a:lnTo>
                    <a:lnTo>
                      <a:pt x="2046" y="164"/>
                    </a:lnTo>
                    <a:lnTo>
                      <a:pt x="2063" y="175"/>
                    </a:lnTo>
                    <a:lnTo>
                      <a:pt x="2079" y="185"/>
                    </a:lnTo>
                    <a:lnTo>
                      <a:pt x="2096" y="198"/>
                    </a:lnTo>
                    <a:lnTo>
                      <a:pt x="2096" y="198"/>
                    </a:lnTo>
                    <a:lnTo>
                      <a:pt x="2103" y="206"/>
                    </a:lnTo>
                    <a:lnTo>
                      <a:pt x="2111" y="214"/>
                    </a:lnTo>
                    <a:lnTo>
                      <a:pt x="2124" y="231"/>
                    </a:lnTo>
                    <a:lnTo>
                      <a:pt x="2124" y="231"/>
                    </a:lnTo>
                    <a:lnTo>
                      <a:pt x="2144" y="256"/>
                    </a:lnTo>
                    <a:lnTo>
                      <a:pt x="2163" y="282"/>
                    </a:lnTo>
                    <a:lnTo>
                      <a:pt x="2163" y="282"/>
                    </a:lnTo>
                    <a:lnTo>
                      <a:pt x="2169" y="290"/>
                    </a:lnTo>
                    <a:lnTo>
                      <a:pt x="2175" y="299"/>
                    </a:lnTo>
                    <a:lnTo>
                      <a:pt x="2178" y="309"/>
                    </a:lnTo>
                    <a:lnTo>
                      <a:pt x="2180" y="319"/>
                    </a:lnTo>
                    <a:lnTo>
                      <a:pt x="2180" y="319"/>
                    </a:lnTo>
                    <a:lnTo>
                      <a:pt x="2183" y="331"/>
                    </a:lnTo>
                    <a:lnTo>
                      <a:pt x="2184" y="342"/>
                    </a:lnTo>
                    <a:lnTo>
                      <a:pt x="2185" y="366"/>
                    </a:lnTo>
                    <a:lnTo>
                      <a:pt x="2185" y="366"/>
                    </a:lnTo>
                    <a:lnTo>
                      <a:pt x="2186" y="390"/>
                    </a:lnTo>
                    <a:lnTo>
                      <a:pt x="2186" y="402"/>
                    </a:lnTo>
                    <a:lnTo>
                      <a:pt x="2185" y="414"/>
                    </a:lnTo>
                    <a:lnTo>
                      <a:pt x="2185" y="414"/>
                    </a:lnTo>
                    <a:lnTo>
                      <a:pt x="2180" y="430"/>
                    </a:lnTo>
                    <a:lnTo>
                      <a:pt x="2175" y="445"/>
                    </a:lnTo>
                    <a:lnTo>
                      <a:pt x="2168" y="459"/>
                    </a:lnTo>
                    <a:lnTo>
                      <a:pt x="2160" y="473"/>
                    </a:lnTo>
                    <a:lnTo>
                      <a:pt x="2160" y="473"/>
                    </a:lnTo>
                    <a:lnTo>
                      <a:pt x="2144" y="499"/>
                    </a:lnTo>
                    <a:lnTo>
                      <a:pt x="2137" y="513"/>
                    </a:lnTo>
                    <a:lnTo>
                      <a:pt x="2129" y="526"/>
                    </a:lnTo>
                    <a:lnTo>
                      <a:pt x="2129" y="526"/>
                    </a:lnTo>
                    <a:lnTo>
                      <a:pt x="2118" y="541"/>
                    </a:lnTo>
                    <a:lnTo>
                      <a:pt x="2105" y="555"/>
                    </a:lnTo>
                    <a:lnTo>
                      <a:pt x="2090" y="569"/>
                    </a:lnTo>
                    <a:lnTo>
                      <a:pt x="2075" y="582"/>
                    </a:lnTo>
                    <a:lnTo>
                      <a:pt x="2075" y="582"/>
                    </a:lnTo>
                    <a:lnTo>
                      <a:pt x="2032" y="616"/>
                    </a:lnTo>
                    <a:lnTo>
                      <a:pt x="2010" y="632"/>
                    </a:lnTo>
                    <a:lnTo>
                      <a:pt x="1988" y="647"/>
                    </a:lnTo>
                    <a:lnTo>
                      <a:pt x="1964" y="661"/>
                    </a:lnTo>
                    <a:lnTo>
                      <a:pt x="1940" y="674"/>
                    </a:lnTo>
                    <a:lnTo>
                      <a:pt x="1916" y="684"/>
                    </a:lnTo>
                    <a:lnTo>
                      <a:pt x="1890" y="694"/>
                    </a:lnTo>
                    <a:lnTo>
                      <a:pt x="1890" y="694"/>
                    </a:lnTo>
                    <a:lnTo>
                      <a:pt x="1869" y="701"/>
                    </a:lnTo>
                    <a:lnTo>
                      <a:pt x="1847" y="705"/>
                    </a:lnTo>
                    <a:lnTo>
                      <a:pt x="1804" y="715"/>
                    </a:lnTo>
                    <a:lnTo>
                      <a:pt x="1760" y="722"/>
                    </a:lnTo>
                    <a:lnTo>
                      <a:pt x="1716" y="726"/>
                    </a:lnTo>
                    <a:lnTo>
                      <a:pt x="1716" y="726"/>
                    </a:lnTo>
                    <a:lnTo>
                      <a:pt x="1667" y="732"/>
                    </a:lnTo>
                    <a:lnTo>
                      <a:pt x="1667" y="732"/>
                    </a:lnTo>
                    <a:lnTo>
                      <a:pt x="1681" y="746"/>
                    </a:lnTo>
                    <a:lnTo>
                      <a:pt x="1681" y="746"/>
                    </a:lnTo>
                    <a:lnTo>
                      <a:pt x="1681" y="718"/>
                    </a:lnTo>
                    <a:lnTo>
                      <a:pt x="1680" y="690"/>
                    </a:lnTo>
                    <a:lnTo>
                      <a:pt x="1676" y="635"/>
                    </a:lnTo>
                    <a:lnTo>
                      <a:pt x="1673" y="580"/>
                    </a:lnTo>
                    <a:lnTo>
                      <a:pt x="1673" y="552"/>
                    </a:lnTo>
                    <a:lnTo>
                      <a:pt x="1674" y="524"/>
                    </a:lnTo>
                    <a:lnTo>
                      <a:pt x="1674" y="524"/>
                    </a:lnTo>
                    <a:lnTo>
                      <a:pt x="1673" y="518"/>
                    </a:lnTo>
                    <a:lnTo>
                      <a:pt x="1669" y="514"/>
                    </a:lnTo>
                    <a:lnTo>
                      <a:pt x="1666" y="511"/>
                    </a:lnTo>
                    <a:lnTo>
                      <a:pt x="1660" y="511"/>
                    </a:lnTo>
                    <a:lnTo>
                      <a:pt x="1655" y="511"/>
                    </a:lnTo>
                    <a:lnTo>
                      <a:pt x="1651" y="514"/>
                    </a:lnTo>
                    <a:lnTo>
                      <a:pt x="1647" y="518"/>
                    </a:lnTo>
                    <a:lnTo>
                      <a:pt x="1646" y="524"/>
                    </a:lnTo>
                    <a:lnTo>
                      <a:pt x="1646" y="524"/>
                    </a:lnTo>
                    <a:lnTo>
                      <a:pt x="1645" y="552"/>
                    </a:lnTo>
                    <a:lnTo>
                      <a:pt x="1645" y="580"/>
                    </a:lnTo>
                    <a:lnTo>
                      <a:pt x="1648" y="635"/>
                    </a:lnTo>
                    <a:lnTo>
                      <a:pt x="1652" y="690"/>
                    </a:lnTo>
                    <a:lnTo>
                      <a:pt x="1653" y="718"/>
                    </a:lnTo>
                    <a:lnTo>
                      <a:pt x="1653" y="746"/>
                    </a:lnTo>
                    <a:lnTo>
                      <a:pt x="1653" y="746"/>
                    </a:lnTo>
                    <a:lnTo>
                      <a:pt x="1654" y="751"/>
                    </a:lnTo>
                    <a:lnTo>
                      <a:pt x="1658" y="755"/>
                    </a:lnTo>
                    <a:lnTo>
                      <a:pt x="1662" y="759"/>
                    </a:lnTo>
                    <a:lnTo>
                      <a:pt x="1665" y="760"/>
                    </a:lnTo>
                    <a:lnTo>
                      <a:pt x="1667" y="760"/>
                    </a:lnTo>
                    <a:lnTo>
                      <a:pt x="1667" y="760"/>
                    </a:lnTo>
                    <a:lnTo>
                      <a:pt x="1708" y="756"/>
                    </a:lnTo>
                    <a:lnTo>
                      <a:pt x="1748" y="752"/>
                    </a:lnTo>
                    <a:lnTo>
                      <a:pt x="1790" y="746"/>
                    </a:lnTo>
                    <a:lnTo>
                      <a:pt x="1831" y="739"/>
                    </a:lnTo>
                    <a:lnTo>
                      <a:pt x="1870" y="729"/>
                    </a:lnTo>
                    <a:lnTo>
                      <a:pt x="1890" y="723"/>
                    </a:lnTo>
                    <a:lnTo>
                      <a:pt x="1910" y="717"/>
                    </a:lnTo>
                    <a:lnTo>
                      <a:pt x="1928" y="710"/>
                    </a:lnTo>
                    <a:lnTo>
                      <a:pt x="1947" y="702"/>
                    </a:lnTo>
                    <a:lnTo>
                      <a:pt x="1966" y="692"/>
                    </a:lnTo>
                    <a:lnTo>
                      <a:pt x="1984" y="682"/>
                    </a:lnTo>
                    <a:lnTo>
                      <a:pt x="1984" y="682"/>
                    </a:lnTo>
                    <a:lnTo>
                      <a:pt x="2013" y="663"/>
                    </a:lnTo>
                    <a:lnTo>
                      <a:pt x="2042" y="642"/>
                    </a:lnTo>
                    <a:lnTo>
                      <a:pt x="2070" y="621"/>
                    </a:lnTo>
                    <a:lnTo>
                      <a:pt x="2097" y="599"/>
                    </a:lnTo>
                    <a:lnTo>
                      <a:pt x="2097" y="599"/>
                    </a:lnTo>
                    <a:lnTo>
                      <a:pt x="2112" y="585"/>
                    </a:lnTo>
                    <a:lnTo>
                      <a:pt x="2127" y="571"/>
                    </a:lnTo>
                    <a:lnTo>
                      <a:pt x="2141" y="557"/>
                    </a:lnTo>
                    <a:lnTo>
                      <a:pt x="2154" y="541"/>
                    </a:lnTo>
                    <a:lnTo>
                      <a:pt x="2154" y="541"/>
                    </a:lnTo>
                    <a:lnTo>
                      <a:pt x="2162" y="527"/>
                    </a:lnTo>
                    <a:lnTo>
                      <a:pt x="2170" y="512"/>
                    </a:lnTo>
                    <a:lnTo>
                      <a:pt x="2186" y="484"/>
                    </a:lnTo>
                    <a:lnTo>
                      <a:pt x="2186" y="484"/>
                    </a:lnTo>
                    <a:lnTo>
                      <a:pt x="2193" y="471"/>
                    </a:lnTo>
                    <a:lnTo>
                      <a:pt x="2200" y="457"/>
                    </a:lnTo>
                    <a:lnTo>
                      <a:pt x="2205" y="443"/>
                    </a:lnTo>
                    <a:lnTo>
                      <a:pt x="2209" y="430"/>
                    </a:lnTo>
                    <a:lnTo>
                      <a:pt x="2212" y="414"/>
                    </a:lnTo>
                    <a:lnTo>
                      <a:pt x="2214" y="400"/>
                    </a:lnTo>
                    <a:lnTo>
                      <a:pt x="2214" y="385"/>
                    </a:lnTo>
                    <a:lnTo>
                      <a:pt x="2214" y="370"/>
                    </a:lnTo>
                    <a:lnTo>
                      <a:pt x="2214" y="370"/>
                    </a:lnTo>
                    <a:lnTo>
                      <a:pt x="2212" y="347"/>
                    </a:lnTo>
                    <a:lnTo>
                      <a:pt x="2209" y="322"/>
                    </a:lnTo>
                    <a:lnTo>
                      <a:pt x="2207" y="312"/>
                    </a:lnTo>
                    <a:lnTo>
                      <a:pt x="2204" y="300"/>
                    </a:lnTo>
                    <a:lnTo>
                      <a:pt x="2200" y="289"/>
                    </a:lnTo>
                    <a:lnTo>
                      <a:pt x="2194" y="278"/>
                    </a:lnTo>
                    <a:lnTo>
                      <a:pt x="2194" y="278"/>
                    </a:lnTo>
                    <a:lnTo>
                      <a:pt x="2186" y="264"/>
                    </a:lnTo>
                    <a:lnTo>
                      <a:pt x="2176" y="252"/>
                    </a:lnTo>
                    <a:lnTo>
                      <a:pt x="2156" y="226"/>
                    </a:lnTo>
                    <a:lnTo>
                      <a:pt x="2156" y="226"/>
                    </a:lnTo>
                    <a:lnTo>
                      <a:pt x="2140" y="205"/>
                    </a:lnTo>
                    <a:lnTo>
                      <a:pt x="2122" y="186"/>
                    </a:lnTo>
                    <a:lnTo>
                      <a:pt x="2122" y="186"/>
                    </a:lnTo>
                    <a:lnTo>
                      <a:pt x="2107" y="171"/>
                    </a:lnTo>
                    <a:lnTo>
                      <a:pt x="2090" y="158"/>
                    </a:lnTo>
                    <a:lnTo>
                      <a:pt x="2071" y="147"/>
                    </a:lnTo>
                    <a:lnTo>
                      <a:pt x="2053" y="136"/>
                    </a:lnTo>
                    <a:lnTo>
                      <a:pt x="2033" y="127"/>
                    </a:lnTo>
                    <a:lnTo>
                      <a:pt x="2012" y="119"/>
                    </a:lnTo>
                    <a:lnTo>
                      <a:pt x="1973" y="104"/>
                    </a:lnTo>
                    <a:lnTo>
                      <a:pt x="1973" y="104"/>
                    </a:lnTo>
                    <a:lnTo>
                      <a:pt x="1920" y="86"/>
                    </a:lnTo>
                    <a:lnTo>
                      <a:pt x="1868" y="69"/>
                    </a:lnTo>
                    <a:lnTo>
                      <a:pt x="1815" y="53"/>
                    </a:lnTo>
                    <a:lnTo>
                      <a:pt x="1761" y="39"/>
                    </a:lnTo>
                    <a:lnTo>
                      <a:pt x="1761" y="39"/>
                    </a:lnTo>
                    <a:lnTo>
                      <a:pt x="1725" y="29"/>
                    </a:lnTo>
                    <a:lnTo>
                      <a:pt x="1689" y="23"/>
                    </a:lnTo>
                    <a:lnTo>
                      <a:pt x="1652" y="18"/>
                    </a:lnTo>
                    <a:lnTo>
                      <a:pt x="1615" y="14"/>
                    </a:lnTo>
                    <a:lnTo>
                      <a:pt x="1615" y="14"/>
                    </a:lnTo>
                    <a:lnTo>
                      <a:pt x="1560" y="9"/>
                    </a:lnTo>
                    <a:lnTo>
                      <a:pt x="1504" y="7"/>
                    </a:lnTo>
                    <a:lnTo>
                      <a:pt x="1395" y="5"/>
                    </a:lnTo>
                    <a:lnTo>
                      <a:pt x="1395" y="5"/>
                    </a:lnTo>
                    <a:lnTo>
                      <a:pt x="1263" y="1"/>
                    </a:lnTo>
                    <a:lnTo>
                      <a:pt x="1198" y="0"/>
                    </a:lnTo>
                    <a:lnTo>
                      <a:pt x="1131" y="0"/>
                    </a:lnTo>
                    <a:lnTo>
                      <a:pt x="1131" y="0"/>
                    </a:lnTo>
                    <a:lnTo>
                      <a:pt x="1089" y="1"/>
                    </a:lnTo>
                    <a:lnTo>
                      <a:pt x="1046" y="3"/>
                    </a:lnTo>
                    <a:lnTo>
                      <a:pt x="960" y="7"/>
                    </a:lnTo>
                    <a:lnTo>
                      <a:pt x="788" y="20"/>
                    </a:lnTo>
                    <a:lnTo>
                      <a:pt x="788" y="20"/>
                    </a:lnTo>
                    <a:lnTo>
                      <a:pt x="732" y="23"/>
                    </a:lnTo>
                    <a:lnTo>
                      <a:pt x="675" y="28"/>
                    </a:lnTo>
                    <a:lnTo>
                      <a:pt x="619" y="35"/>
                    </a:lnTo>
                    <a:lnTo>
                      <a:pt x="563" y="44"/>
                    </a:lnTo>
                    <a:lnTo>
                      <a:pt x="563" y="44"/>
                    </a:lnTo>
                    <a:lnTo>
                      <a:pt x="526" y="51"/>
                    </a:lnTo>
                    <a:lnTo>
                      <a:pt x="489" y="61"/>
                    </a:lnTo>
                    <a:lnTo>
                      <a:pt x="415" y="80"/>
                    </a:lnTo>
                    <a:lnTo>
                      <a:pt x="415" y="80"/>
                    </a:lnTo>
                    <a:lnTo>
                      <a:pt x="353" y="97"/>
                    </a:lnTo>
                    <a:lnTo>
                      <a:pt x="292" y="115"/>
                    </a:lnTo>
                    <a:lnTo>
                      <a:pt x="261" y="125"/>
                    </a:lnTo>
                    <a:lnTo>
                      <a:pt x="231" y="136"/>
                    </a:lnTo>
                    <a:lnTo>
                      <a:pt x="202" y="148"/>
                    </a:lnTo>
                    <a:lnTo>
                      <a:pt x="173" y="162"/>
                    </a:lnTo>
                    <a:lnTo>
                      <a:pt x="173" y="162"/>
                    </a:lnTo>
                    <a:lnTo>
                      <a:pt x="149" y="175"/>
                    </a:lnTo>
                    <a:lnTo>
                      <a:pt x="127" y="188"/>
                    </a:lnTo>
                    <a:lnTo>
                      <a:pt x="105" y="203"/>
                    </a:lnTo>
                    <a:lnTo>
                      <a:pt x="84" y="220"/>
                    </a:lnTo>
                    <a:lnTo>
                      <a:pt x="84" y="220"/>
                    </a:lnTo>
                    <a:lnTo>
                      <a:pt x="64" y="236"/>
                    </a:lnTo>
                    <a:lnTo>
                      <a:pt x="45" y="255"/>
                    </a:lnTo>
                    <a:lnTo>
                      <a:pt x="37" y="265"/>
                    </a:lnTo>
                    <a:lnTo>
                      <a:pt x="29" y="276"/>
                    </a:lnTo>
                    <a:lnTo>
                      <a:pt x="22" y="286"/>
                    </a:lnTo>
                    <a:lnTo>
                      <a:pt x="15" y="298"/>
                    </a:lnTo>
                    <a:lnTo>
                      <a:pt x="15" y="298"/>
                    </a:lnTo>
                    <a:lnTo>
                      <a:pt x="11" y="309"/>
                    </a:lnTo>
                    <a:lnTo>
                      <a:pt x="7" y="319"/>
                    </a:lnTo>
                    <a:lnTo>
                      <a:pt x="4" y="329"/>
                    </a:lnTo>
                    <a:lnTo>
                      <a:pt x="2" y="340"/>
                    </a:lnTo>
                    <a:lnTo>
                      <a:pt x="0" y="363"/>
                    </a:lnTo>
                    <a:lnTo>
                      <a:pt x="0" y="385"/>
                    </a:lnTo>
                    <a:lnTo>
                      <a:pt x="0" y="385"/>
                    </a:lnTo>
                    <a:lnTo>
                      <a:pt x="2" y="413"/>
                    </a:lnTo>
                    <a:lnTo>
                      <a:pt x="5" y="441"/>
                    </a:lnTo>
                    <a:lnTo>
                      <a:pt x="9" y="469"/>
                    </a:lnTo>
                    <a:lnTo>
                      <a:pt x="12" y="483"/>
                    </a:lnTo>
                    <a:lnTo>
                      <a:pt x="16" y="497"/>
                    </a:lnTo>
                    <a:lnTo>
                      <a:pt x="16" y="497"/>
                    </a:lnTo>
                    <a:lnTo>
                      <a:pt x="20" y="510"/>
                    </a:lnTo>
                    <a:lnTo>
                      <a:pt x="26" y="521"/>
                    </a:lnTo>
                    <a:lnTo>
                      <a:pt x="31" y="534"/>
                    </a:lnTo>
                    <a:lnTo>
                      <a:pt x="38" y="546"/>
                    </a:lnTo>
                    <a:lnTo>
                      <a:pt x="45" y="556"/>
                    </a:lnTo>
                    <a:lnTo>
                      <a:pt x="53" y="567"/>
                    </a:lnTo>
                    <a:lnTo>
                      <a:pt x="71" y="588"/>
                    </a:lnTo>
                    <a:lnTo>
                      <a:pt x="91" y="606"/>
                    </a:lnTo>
                    <a:lnTo>
                      <a:pt x="110" y="624"/>
                    </a:lnTo>
                    <a:lnTo>
                      <a:pt x="132" y="640"/>
                    </a:lnTo>
                    <a:lnTo>
                      <a:pt x="155" y="656"/>
                    </a:lnTo>
                    <a:lnTo>
                      <a:pt x="155" y="656"/>
                    </a:lnTo>
                    <a:lnTo>
                      <a:pt x="177" y="670"/>
                    </a:lnTo>
                    <a:lnTo>
                      <a:pt x="200" y="684"/>
                    </a:lnTo>
                    <a:lnTo>
                      <a:pt x="223" y="696"/>
                    </a:lnTo>
                    <a:lnTo>
                      <a:pt x="247" y="706"/>
                    </a:lnTo>
                    <a:lnTo>
                      <a:pt x="272" y="717"/>
                    </a:lnTo>
                    <a:lnTo>
                      <a:pt x="296" y="725"/>
                    </a:lnTo>
                    <a:lnTo>
                      <a:pt x="322" y="733"/>
                    </a:lnTo>
                    <a:lnTo>
                      <a:pt x="347" y="741"/>
                    </a:lnTo>
                    <a:lnTo>
                      <a:pt x="347" y="741"/>
                    </a:lnTo>
                    <a:lnTo>
                      <a:pt x="390" y="753"/>
                    </a:lnTo>
                    <a:lnTo>
                      <a:pt x="433" y="763"/>
                    </a:lnTo>
                    <a:lnTo>
                      <a:pt x="476" y="773"/>
                    </a:lnTo>
                    <a:lnTo>
                      <a:pt x="520" y="781"/>
                    </a:lnTo>
                    <a:lnTo>
                      <a:pt x="520" y="781"/>
                    </a:lnTo>
                    <a:lnTo>
                      <a:pt x="550" y="786"/>
                    </a:lnTo>
                    <a:lnTo>
                      <a:pt x="550" y="786"/>
                    </a:lnTo>
                    <a:lnTo>
                      <a:pt x="554" y="786"/>
                    </a:lnTo>
                    <a:lnTo>
                      <a:pt x="560" y="783"/>
                    </a:lnTo>
                    <a:lnTo>
                      <a:pt x="563" y="781"/>
                    </a:lnTo>
                    <a:lnTo>
                      <a:pt x="566" y="775"/>
                    </a:lnTo>
                    <a:lnTo>
                      <a:pt x="566" y="775"/>
                    </a:lnTo>
                    <a:lnTo>
                      <a:pt x="567" y="770"/>
                    </a:lnTo>
                    <a:lnTo>
                      <a:pt x="565" y="765"/>
                    </a:lnTo>
                    <a:lnTo>
                      <a:pt x="561" y="760"/>
                    </a:lnTo>
                    <a:lnTo>
                      <a:pt x="559" y="759"/>
                    </a:lnTo>
                    <a:lnTo>
                      <a:pt x="556" y="759"/>
                    </a:lnTo>
                    <a:lnTo>
                      <a:pt x="556" y="75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63" name="Freeform 108">
                <a:extLst>
                  <a:ext uri="{FF2B5EF4-FFF2-40B4-BE49-F238E27FC236}">
                    <a16:creationId xmlns:a16="http://schemas.microsoft.com/office/drawing/2014/main" id="{D68DE059-E7A7-05B9-6E2B-1E155500242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48" y="1836"/>
                <a:ext cx="278" cy="362"/>
              </a:xfrm>
              <a:custGeom>
                <a:avLst/>
                <a:gdLst>
                  <a:gd name="T0" fmla="*/ 798 w 834"/>
                  <a:gd name="T1" fmla="*/ 148 h 1088"/>
                  <a:gd name="T2" fmla="*/ 806 w 834"/>
                  <a:gd name="T3" fmla="*/ 257 h 1088"/>
                  <a:gd name="T4" fmla="*/ 798 w 834"/>
                  <a:gd name="T5" fmla="*/ 295 h 1088"/>
                  <a:gd name="T6" fmla="*/ 757 w 834"/>
                  <a:gd name="T7" fmla="*/ 358 h 1088"/>
                  <a:gd name="T8" fmla="*/ 728 w 834"/>
                  <a:gd name="T9" fmla="*/ 401 h 1088"/>
                  <a:gd name="T10" fmla="*/ 668 w 834"/>
                  <a:gd name="T11" fmla="*/ 514 h 1088"/>
                  <a:gd name="T12" fmla="*/ 606 w 834"/>
                  <a:gd name="T13" fmla="*/ 626 h 1088"/>
                  <a:gd name="T14" fmla="*/ 511 w 834"/>
                  <a:gd name="T15" fmla="*/ 783 h 1088"/>
                  <a:gd name="T16" fmla="*/ 455 w 834"/>
                  <a:gd name="T17" fmla="*/ 889 h 1088"/>
                  <a:gd name="T18" fmla="*/ 410 w 834"/>
                  <a:gd name="T19" fmla="*/ 1004 h 1088"/>
                  <a:gd name="T20" fmla="*/ 404 w 834"/>
                  <a:gd name="T21" fmla="*/ 1025 h 1088"/>
                  <a:gd name="T22" fmla="*/ 399 w 834"/>
                  <a:gd name="T23" fmla="*/ 1033 h 1088"/>
                  <a:gd name="T24" fmla="*/ 382 w 834"/>
                  <a:gd name="T25" fmla="*/ 1067 h 1088"/>
                  <a:gd name="T26" fmla="*/ 384 w 834"/>
                  <a:gd name="T27" fmla="*/ 1021 h 1088"/>
                  <a:gd name="T28" fmla="*/ 261 w 834"/>
                  <a:gd name="T29" fmla="*/ 801 h 1088"/>
                  <a:gd name="T30" fmla="*/ 189 w 834"/>
                  <a:gd name="T31" fmla="*/ 666 h 1088"/>
                  <a:gd name="T32" fmla="*/ 121 w 834"/>
                  <a:gd name="T33" fmla="*/ 526 h 1088"/>
                  <a:gd name="T34" fmla="*/ 67 w 834"/>
                  <a:gd name="T35" fmla="*/ 429 h 1088"/>
                  <a:gd name="T36" fmla="*/ 42 w 834"/>
                  <a:gd name="T37" fmla="*/ 370 h 1088"/>
                  <a:gd name="T38" fmla="*/ 36 w 834"/>
                  <a:gd name="T39" fmla="*/ 321 h 1088"/>
                  <a:gd name="T40" fmla="*/ 39 w 834"/>
                  <a:gd name="T41" fmla="*/ 246 h 1088"/>
                  <a:gd name="T42" fmla="*/ 32 w 834"/>
                  <a:gd name="T43" fmla="*/ 184 h 1088"/>
                  <a:gd name="T44" fmla="*/ 21 w 834"/>
                  <a:gd name="T45" fmla="*/ 164 h 1088"/>
                  <a:gd name="T46" fmla="*/ 6 w 834"/>
                  <a:gd name="T47" fmla="*/ 164 h 1088"/>
                  <a:gd name="T48" fmla="*/ 1 w 834"/>
                  <a:gd name="T49" fmla="*/ 179 h 1088"/>
                  <a:gd name="T50" fmla="*/ 9 w 834"/>
                  <a:gd name="T51" fmla="*/ 210 h 1088"/>
                  <a:gd name="T52" fmla="*/ 10 w 834"/>
                  <a:gd name="T53" fmla="*/ 264 h 1088"/>
                  <a:gd name="T54" fmla="*/ 10 w 834"/>
                  <a:gd name="T55" fmla="*/ 356 h 1088"/>
                  <a:gd name="T56" fmla="*/ 31 w 834"/>
                  <a:gd name="T57" fmla="*/ 420 h 1088"/>
                  <a:gd name="T58" fmla="*/ 86 w 834"/>
                  <a:gd name="T59" fmla="*/ 519 h 1088"/>
                  <a:gd name="T60" fmla="*/ 153 w 834"/>
                  <a:gd name="T61" fmla="*/ 657 h 1088"/>
                  <a:gd name="T62" fmla="*/ 225 w 834"/>
                  <a:gd name="T63" fmla="*/ 793 h 1088"/>
                  <a:gd name="T64" fmla="*/ 331 w 834"/>
                  <a:gd name="T65" fmla="*/ 979 h 1088"/>
                  <a:gd name="T66" fmla="*/ 384 w 834"/>
                  <a:gd name="T67" fmla="*/ 1083 h 1088"/>
                  <a:gd name="T68" fmla="*/ 398 w 834"/>
                  <a:gd name="T69" fmla="*/ 1086 h 1088"/>
                  <a:gd name="T70" fmla="*/ 406 w 834"/>
                  <a:gd name="T71" fmla="*/ 1081 h 1088"/>
                  <a:gd name="T72" fmla="*/ 431 w 834"/>
                  <a:gd name="T73" fmla="*/ 1033 h 1088"/>
                  <a:gd name="T74" fmla="*/ 446 w 834"/>
                  <a:gd name="T75" fmla="*/ 985 h 1088"/>
                  <a:gd name="T76" fmla="*/ 468 w 834"/>
                  <a:gd name="T77" fmla="*/ 929 h 1088"/>
                  <a:gd name="T78" fmla="*/ 552 w 834"/>
                  <a:gd name="T79" fmla="*/ 768 h 1088"/>
                  <a:gd name="T80" fmla="*/ 633 w 834"/>
                  <a:gd name="T81" fmla="*/ 636 h 1088"/>
                  <a:gd name="T82" fmla="*/ 708 w 834"/>
                  <a:gd name="T83" fmla="*/ 495 h 1088"/>
                  <a:gd name="T84" fmla="*/ 769 w 834"/>
                  <a:gd name="T85" fmla="*/ 390 h 1088"/>
                  <a:gd name="T86" fmla="*/ 814 w 834"/>
                  <a:gd name="T87" fmla="*/ 324 h 1088"/>
                  <a:gd name="T88" fmla="*/ 829 w 834"/>
                  <a:gd name="T89" fmla="*/ 287 h 1088"/>
                  <a:gd name="T90" fmla="*/ 834 w 834"/>
                  <a:gd name="T91" fmla="*/ 248 h 1088"/>
                  <a:gd name="T92" fmla="*/ 822 w 834"/>
                  <a:gd name="T93" fmla="*/ 114 h 1088"/>
                  <a:gd name="T94" fmla="*/ 811 w 834"/>
                  <a:gd name="T95" fmla="*/ 14 h 1088"/>
                  <a:gd name="T96" fmla="*/ 797 w 834"/>
                  <a:gd name="T97" fmla="*/ 0 h 1088"/>
                  <a:gd name="T98" fmla="*/ 784 w 834"/>
                  <a:gd name="T99" fmla="*/ 9 h 10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834" h="1088">
                    <a:moveTo>
                      <a:pt x="783" y="14"/>
                    </a:moveTo>
                    <a:lnTo>
                      <a:pt x="783" y="14"/>
                    </a:lnTo>
                    <a:lnTo>
                      <a:pt x="798" y="148"/>
                    </a:lnTo>
                    <a:lnTo>
                      <a:pt x="798" y="148"/>
                    </a:lnTo>
                    <a:lnTo>
                      <a:pt x="804" y="213"/>
                    </a:lnTo>
                    <a:lnTo>
                      <a:pt x="804" y="213"/>
                    </a:lnTo>
                    <a:lnTo>
                      <a:pt x="806" y="243"/>
                    </a:lnTo>
                    <a:lnTo>
                      <a:pt x="806" y="257"/>
                    </a:lnTo>
                    <a:lnTo>
                      <a:pt x="805" y="271"/>
                    </a:lnTo>
                    <a:lnTo>
                      <a:pt x="805" y="271"/>
                    </a:lnTo>
                    <a:lnTo>
                      <a:pt x="801" y="284"/>
                    </a:lnTo>
                    <a:lnTo>
                      <a:pt x="798" y="295"/>
                    </a:lnTo>
                    <a:lnTo>
                      <a:pt x="792" y="306"/>
                    </a:lnTo>
                    <a:lnTo>
                      <a:pt x="786" y="317"/>
                    </a:lnTo>
                    <a:lnTo>
                      <a:pt x="772" y="338"/>
                    </a:lnTo>
                    <a:lnTo>
                      <a:pt x="757" y="358"/>
                    </a:lnTo>
                    <a:lnTo>
                      <a:pt x="757" y="358"/>
                    </a:lnTo>
                    <a:lnTo>
                      <a:pt x="742" y="379"/>
                    </a:lnTo>
                    <a:lnTo>
                      <a:pt x="728" y="401"/>
                    </a:lnTo>
                    <a:lnTo>
                      <a:pt x="728" y="401"/>
                    </a:lnTo>
                    <a:lnTo>
                      <a:pt x="712" y="429"/>
                    </a:lnTo>
                    <a:lnTo>
                      <a:pt x="697" y="457"/>
                    </a:lnTo>
                    <a:lnTo>
                      <a:pt x="697" y="457"/>
                    </a:lnTo>
                    <a:lnTo>
                      <a:pt x="668" y="514"/>
                    </a:lnTo>
                    <a:lnTo>
                      <a:pt x="638" y="571"/>
                    </a:lnTo>
                    <a:lnTo>
                      <a:pt x="638" y="571"/>
                    </a:lnTo>
                    <a:lnTo>
                      <a:pt x="622" y="598"/>
                    </a:lnTo>
                    <a:lnTo>
                      <a:pt x="606" y="626"/>
                    </a:lnTo>
                    <a:lnTo>
                      <a:pt x="574" y="679"/>
                    </a:lnTo>
                    <a:lnTo>
                      <a:pt x="574" y="679"/>
                    </a:lnTo>
                    <a:lnTo>
                      <a:pt x="541" y="730"/>
                    </a:lnTo>
                    <a:lnTo>
                      <a:pt x="511" y="783"/>
                    </a:lnTo>
                    <a:lnTo>
                      <a:pt x="482" y="835"/>
                    </a:lnTo>
                    <a:lnTo>
                      <a:pt x="468" y="862"/>
                    </a:lnTo>
                    <a:lnTo>
                      <a:pt x="455" y="889"/>
                    </a:lnTo>
                    <a:lnTo>
                      <a:pt x="455" y="889"/>
                    </a:lnTo>
                    <a:lnTo>
                      <a:pt x="442" y="918"/>
                    </a:lnTo>
                    <a:lnTo>
                      <a:pt x="431" y="946"/>
                    </a:lnTo>
                    <a:lnTo>
                      <a:pt x="420" y="975"/>
                    </a:lnTo>
                    <a:lnTo>
                      <a:pt x="410" y="1004"/>
                    </a:lnTo>
                    <a:lnTo>
                      <a:pt x="410" y="1004"/>
                    </a:lnTo>
                    <a:lnTo>
                      <a:pt x="406" y="1018"/>
                    </a:lnTo>
                    <a:lnTo>
                      <a:pt x="406" y="1018"/>
                    </a:lnTo>
                    <a:lnTo>
                      <a:pt x="404" y="1025"/>
                    </a:lnTo>
                    <a:lnTo>
                      <a:pt x="404" y="1025"/>
                    </a:lnTo>
                    <a:lnTo>
                      <a:pt x="405" y="1025"/>
                    </a:lnTo>
                    <a:lnTo>
                      <a:pt x="405" y="1025"/>
                    </a:lnTo>
                    <a:lnTo>
                      <a:pt x="399" y="1033"/>
                    </a:lnTo>
                    <a:lnTo>
                      <a:pt x="399" y="1033"/>
                    </a:lnTo>
                    <a:lnTo>
                      <a:pt x="385" y="1061"/>
                    </a:lnTo>
                    <a:lnTo>
                      <a:pt x="385" y="1061"/>
                    </a:lnTo>
                    <a:lnTo>
                      <a:pt x="382" y="1067"/>
                    </a:lnTo>
                    <a:lnTo>
                      <a:pt x="382" y="1067"/>
                    </a:lnTo>
                    <a:lnTo>
                      <a:pt x="406" y="1067"/>
                    </a:lnTo>
                    <a:lnTo>
                      <a:pt x="406" y="1067"/>
                    </a:lnTo>
                    <a:lnTo>
                      <a:pt x="384" y="1021"/>
                    </a:lnTo>
                    <a:lnTo>
                      <a:pt x="360" y="977"/>
                    </a:lnTo>
                    <a:lnTo>
                      <a:pt x="337" y="933"/>
                    </a:lnTo>
                    <a:lnTo>
                      <a:pt x="311" y="889"/>
                    </a:lnTo>
                    <a:lnTo>
                      <a:pt x="261" y="801"/>
                    </a:lnTo>
                    <a:lnTo>
                      <a:pt x="237" y="757"/>
                    </a:lnTo>
                    <a:lnTo>
                      <a:pt x="212" y="713"/>
                    </a:lnTo>
                    <a:lnTo>
                      <a:pt x="212" y="713"/>
                    </a:lnTo>
                    <a:lnTo>
                      <a:pt x="189" y="666"/>
                    </a:lnTo>
                    <a:lnTo>
                      <a:pt x="166" y="620"/>
                    </a:lnTo>
                    <a:lnTo>
                      <a:pt x="144" y="572"/>
                    </a:lnTo>
                    <a:lnTo>
                      <a:pt x="121" y="526"/>
                    </a:lnTo>
                    <a:lnTo>
                      <a:pt x="121" y="526"/>
                    </a:lnTo>
                    <a:lnTo>
                      <a:pt x="100" y="487"/>
                    </a:lnTo>
                    <a:lnTo>
                      <a:pt x="78" y="449"/>
                    </a:lnTo>
                    <a:lnTo>
                      <a:pt x="78" y="449"/>
                    </a:lnTo>
                    <a:lnTo>
                      <a:pt x="67" y="429"/>
                    </a:lnTo>
                    <a:lnTo>
                      <a:pt x="57" y="410"/>
                    </a:lnTo>
                    <a:lnTo>
                      <a:pt x="49" y="390"/>
                    </a:lnTo>
                    <a:lnTo>
                      <a:pt x="42" y="370"/>
                    </a:lnTo>
                    <a:lnTo>
                      <a:pt x="42" y="370"/>
                    </a:lnTo>
                    <a:lnTo>
                      <a:pt x="38" y="357"/>
                    </a:lnTo>
                    <a:lnTo>
                      <a:pt x="37" y="345"/>
                    </a:lnTo>
                    <a:lnTo>
                      <a:pt x="36" y="333"/>
                    </a:lnTo>
                    <a:lnTo>
                      <a:pt x="36" y="321"/>
                    </a:lnTo>
                    <a:lnTo>
                      <a:pt x="37" y="296"/>
                    </a:lnTo>
                    <a:lnTo>
                      <a:pt x="38" y="272"/>
                    </a:lnTo>
                    <a:lnTo>
                      <a:pt x="38" y="272"/>
                    </a:lnTo>
                    <a:lnTo>
                      <a:pt x="39" y="246"/>
                    </a:lnTo>
                    <a:lnTo>
                      <a:pt x="38" y="221"/>
                    </a:lnTo>
                    <a:lnTo>
                      <a:pt x="37" y="208"/>
                    </a:lnTo>
                    <a:lnTo>
                      <a:pt x="35" y="196"/>
                    </a:lnTo>
                    <a:lnTo>
                      <a:pt x="32" y="184"/>
                    </a:lnTo>
                    <a:lnTo>
                      <a:pt x="28" y="172"/>
                    </a:lnTo>
                    <a:lnTo>
                      <a:pt x="28" y="172"/>
                    </a:lnTo>
                    <a:lnTo>
                      <a:pt x="24" y="167"/>
                    </a:lnTo>
                    <a:lnTo>
                      <a:pt x="21" y="164"/>
                    </a:lnTo>
                    <a:lnTo>
                      <a:pt x="16" y="161"/>
                    </a:lnTo>
                    <a:lnTo>
                      <a:pt x="10" y="161"/>
                    </a:lnTo>
                    <a:lnTo>
                      <a:pt x="10" y="161"/>
                    </a:lnTo>
                    <a:lnTo>
                      <a:pt x="6" y="164"/>
                    </a:lnTo>
                    <a:lnTo>
                      <a:pt x="2" y="168"/>
                    </a:lnTo>
                    <a:lnTo>
                      <a:pt x="0" y="173"/>
                    </a:lnTo>
                    <a:lnTo>
                      <a:pt x="0" y="177"/>
                    </a:lnTo>
                    <a:lnTo>
                      <a:pt x="1" y="179"/>
                    </a:lnTo>
                    <a:lnTo>
                      <a:pt x="1" y="179"/>
                    </a:lnTo>
                    <a:lnTo>
                      <a:pt x="4" y="189"/>
                    </a:lnTo>
                    <a:lnTo>
                      <a:pt x="7" y="200"/>
                    </a:lnTo>
                    <a:lnTo>
                      <a:pt x="9" y="210"/>
                    </a:lnTo>
                    <a:lnTo>
                      <a:pt x="10" y="221"/>
                    </a:lnTo>
                    <a:lnTo>
                      <a:pt x="11" y="243"/>
                    </a:lnTo>
                    <a:lnTo>
                      <a:pt x="10" y="264"/>
                    </a:lnTo>
                    <a:lnTo>
                      <a:pt x="10" y="264"/>
                    </a:lnTo>
                    <a:lnTo>
                      <a:pt x="8" y="310"/>
                    </a:lnTo>
                    <a:lnTo>
                      <a:pt x="8" y="334"/>
                    </a:lnTo>
                    <a:lnTo>
                      <a:pt x="10" y="356"/>
                    </a:lnTo>
                    <a:lnTo>
                      <a:pt x="10" y="356"/>
                    </a:lnTo>
                    <a:lnTo>
                      <a:pt x="13" y="367"/>
                    </a:lnTo>
                    <a:lnTo>
                      <a:pt x="15" y="378"/>
                    </a:lnTo>
                    <a:lnTo>
                      <a:pt x="22" y="399"/>
                    </a:lnTo>
                    <a:lnTo>
                      <a:pt x="31" y="420"/>
                    </a:lnTo>
                    <a:lnTo>
                      <a:pt x="42" y="440"/>
                    </a:lnTo>
                    <a:lnTo>
                      <a:pt x="42" y="440"/>
                    </a:lnTo>
                    <a:lnTo>
                      <a:pt x="64" y="479"/>
                    </a:lnTo>
                    <a:lnTo>
                      <a:pt x="86" y="519"/>
                    </a:lnTo>
                    <a:lnTo>
                      <a:pt x="86" y="519"/>
                    </a:lnTo>
                    <a:lnTo>
                      <a:pt x="131" y="609"/>
                    </a:lnTo>
                    <a:lnTo>
                      <a:pt x="131" y="609"/>
                    </a:lnTo>
                    <a:lnTo>
                      <a:pt x="153" y="657"/>
                    </a:lnTo>
                    <a:lnTo>
                      <a:pt x="176" y="704"/>
                    </a:lnTo>
                    <a:lnTo>
                      <a:pt x="176" y="704"/>
                    </a:lnTo>
                    <a:lnTo>
                      <a:pt x="201" y="748"/>
                    </a:lnTo>
                    <a:lnTo>
                      <a:pt x="225" y="793"/>
                    </a:lnTo>
                    <a:lnTo>
                      <a:pt x="275" y="882"/>
                    </a:lnTo>
                    <a:lnTo>
                      <a:pt x="275" y="882"/>
                    </a:lnTo>
                    <a:lnTo>
                      <a:pt x="303" y="931"/>
                    </a:lnTo>
                    <a:lnTo>
                      <a:pt x="331" y="979"/>
                    </a:lnTo>
                    <a:lnTo>
                      <a:pt x="358" y="1029"/>
                    </a:lnTo>
                    <a:lnTo>
                      <a:pt x="382" y="1081"/>
                    </a:lnTo>
                    <a:lnTo>
                      <a:pt x="382" y="1081"/>
                    </a:lnTo>
                    <a:lnTo>
                      <a:pt x="384" y="1083"/>
                    </a:lnTo>
                    <a:lnTo>
                      <a:pt x="387" y="1085"/>
                    </a:lnTo>
                    <a:lnTo>
                      <a:pt x="390" y="1086"/>
                    </a:lnTo>
                    <a:lnTo>
                      <a:pt x="394" y="1088"/>
                    </a:lnTo>
                    <a:lnTo>
                      <a:pt x="398" y="1086"/>
                    </a:lnTo>
                    <a:lnTo>
                      <a:pt x="402" y="1085"/>
                    </a:lnTo>
                    <a:lnTo>
                      <a:pt x="404" y="1083"/>
                    </a:lnTo>
                    <a:lnTo>
                      <a:pt x="406" y="1081"/>
                    </a:lnTo>
                    <a:lnTo>
                      <a:pt x="406" y="1081"/>
                    </a:lnTo>
                    <a:lnTo>
                      <a:pt x="418" y="1060"/>
                    </a:lnTo>
                    <a:lnTo>
                      <a:pt x="428" y="1039"/>
                    </a:lnTo>
                    <a:lnTo>
                      <a:pt x="428" y="1039"/>
                    </a:lnTo>
                    <a:lnTo>
                      <a:pt x="431" y="1033"/>
                    </a:lnTo>
                    <a:lnTo>
                      <a:pt x="433" y="1026"/>
                    </a:lnTo>
                    <a:lnTo>
                      <a:pt x="437" y="1013"/>
                    </a:lnTo>
                    <a:lnTo>
                      <a:pt x="437" y="1013"/>
                    </a:lnTo>
                    <a:lnTo>
                      <a:pt x="446" y="985"/>
                    </a:lnTo>
                    <a:lnTo>
                      <a:pt x="446" y="985"/>
                    </a:lnTo>
                    <a:lnTo>
                      <a:pt x="456" y="957"/>
                    </a:lnTo>
                    <a:lnTo>
                      <a:pt x="468" y="929"/>
                    </a:lnTo>
                    <a:lnTo>
                      <a:pt x="468" y="929"/>
                    </a:lnTo>
                    <a:lnTo>
                      <a:pt x="481" y="901"/>
                    </a:lnTo>
                    <a:lnTo>
                      <a:pt x="493" y="875"/>
                    </a:lnTo>
                    <a:lnTo>
                      <a:pt x="521" y="821"/>
                    </a:lnTo>
                    <a:lnTo>
                      <a:pt x="552" y="768"/>
                    </a:lnTo>
                    <a:lnTo>
                      <a:pt x="583" y="716"/>
                    </a:lnTo>
                    <a:lnTo>
                      <a:pt x="583" y="716"/>
                    </a:lnTo>
                    <a:lnTo>
                      <a:pt x="617" y="663"/>
                    </a:lnTo>
                    <a:lnTo>
                      <a:pt x="633" y="636"/>
                    </a:lnTo>
                    <a:lnTo>
                      <a:pt x="648" y="609"/>
                    </a:lnTo>
                    <a:lnTo>
                      <a:pt x="648" y="609"/>
                    </a:lnTo>
                    <a:lnTo>
                      <a:pt x="679" y="552"/>
                    </a:lnTo>
                    <a:lnTo>
                      <a:pt x="708" y="495"/>
                    </a:lnTo>
                    <a:lnTo>
                      <a:pt x="708" y="495"/>
                    </a:lnTo>
                    <a:lnTo>
                      <a:pt x="736" y="441"/>
                    </a:lnTo>
                    <a:lnTo>
                      <a:pt x="751" y="414"/>
                    </a:lnTo>
                    <a:lnTo>
                      <a:pt x="769" y="390"/>
                    </a:lnTo>
                    <a:lnTo>
                      <a:pt x="769" y="390"/>
                    </a:lnTo>
                    <a:lnTo>
                      <a:pt x="784" y="367"/>
                    </a:lnTo>
                    <a:lnTo>
                      <a:pt x="800" y="346"/>
                    </a:lnTo>
                    <a:lnTo>
                      <a:pt x="814" y="324"/>
                    </a:lnTo>
                    <a:lnTo>
                      <a:pt x="820" y="313"/>
                    </a:lnTo>
                    <a:lnTo>
                      <a:pt x="826" y="300"/>
                    </a:lnTo>
                    <a:lnTo>
                      <a:pt x="826" y="300"/>
                    </a:lnTo>
                    <a:lnTo>
                      <a:pt x="829" y="287"/>
                    </a:lnTo>
                    <a:lnTo>
                      <a:pt x="832" y="274"/>
                    </a:lnTo>
                    <a:lnTo>
                      <a:pt x="834" y="260"/>
                    </a:lnTo>
                    <a:lnTo>
                      <a:pt x="834" y="248"/>
                    </a:lnTo>
                    <a:lnTo>
                      <a:pt x="834" y="248"/>
                    </a:lnTo>
                    <a:lnTo>
                      <a:pt x="832" y="214"/>
                    </a:lnTo>
                    <a:lnTo>
                      <a:pt x="829" y="181"/>
                    </a:lnTo>
                    <a:lnTo>
                      <a:pt x="829" y="181"/>
                    </a:lnTo>
                    <a:lnTo>
                      <a:pt x="822" y="114"/>
                    </a:lnTo>
                    <a:lnTo>
                      <a:pt x="814" y="47"/>
                    </a:lnTo>
                    <a:lnTo>
                      <a:pt x="814" y="47"/>
                    </a:lnTo>
                    <a:lnTo>
                      <a:pt x="811" y="14"/>
                    </a:lnTo>
                    <a:lnTo>
                      <a:pt x="811" y="14"/>
                    </a:lnTo>
                    <a:lnTo>
                      <a:pt x="809" y="9"/>
                    </a:lnTo>
                    <a:lnTo>
                      <a:pt x="807" y="4"/>
                    </a:lnTo>
                    <a:lnTo>
                      <a:pt x="802" y="1"/>
                    </a:lnTo>
                    <a:lnTo>
                      <a:pt x="797" y="0"/>
                    </a:lnTo>
                    <a:lnTo>
                      <a:pt x="797" y="0"/>
                    </a:lnTo>
                    <a:lnTo>
                      <a:pt x="792" y="1"/>
                    </a:lnTo>
                    <a:lnTo>
                      <a:pt x="787" y="4"/>
                    </a:lnTo>
                    <a:lnTo>
                      <a:pt x="784" y="9"/>
                    </a:lnTo>
                    <a:lnTo>
                      <a:pt x="783" y="11"/>
                    </a:lnTo>
                    <a:lnTo>
                      <a:pt x="783" y="14"/>
                    </a:lnTo>
                    <a:lnTo>
                      <a:pt x="783" y="1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64" name="Freeform 109">
                <a:extLst>
                  <a:ext uri="{FF2B5EF4-FFF2-40B4-BE49-F238E27FC236}">
                    <a16:creationId xmlns:a16="http://schemas.microsoft.com/office/drawing/2014/main" id="{0E43DC61-A4EF-6D1B-4F26-002730353B3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42" y="1934"/>
                <a:ext cx="144" cy="432"/>
              </a:xfrm>
              <a:custGeom>
                <a:avLst/>
                <a:gdLst>
                  <a:gd name="T0" fmla="*/ 27 w 433"/>
                  <a:gd name="T1" fmla="*/ 7 h 1294"/>
                  <a:gd name="T2" fmla="*/ 13 w 433"/>
                  <a:gd name="T3" fmla="*/ 50 h 1294"/>
                  <a:gd name="T4" fmla="*/ 6 w 433"/>
                  <a:gd name="T5" fmla="*/ 96 h 1294"/>
                  <a:gd name="T6" fmla="*/ 3 w 433"/>
                  <a:gd name="T7" fmla="*/ 120 h 1294"/>
                  <a:gd name="T8" fmla="*/ 0 w 433"/>
                  <a:gd name="T9" fmla="*/ 145 h 1294"/>
                  <a:gd name="T10" fmla="*/ 1 w 433"/>
                  <a:gd name="T11" fmla="*/ 170 h 1294"/>
                  <a:gd name="T12" fmla="*/ 3 w 433"/>
                  <a:gd name="T13" fmla="*/ 195 h 1294"/>
                  <a:gd name="T14" fmla="*/ 14 w 433"/>
                  <a:gd name="T15" fmla="*/ 304 h 1294"/>
                  <a:gd name="T16" fmla="*/ 26 w 433"/>
                  <a:gd name="T17" fmla="*/ 376 h 1294"/>
                  <a:gd name="T18" fmla="*/ 42 w 433"/>
                  <a:gd name="T19" fmla="*/ 447 h 1294"/>
                  <a:gd name="T20" fmla="*/ 51 w 433"/>
                  <a:gd name="T21" fmla="*/ 483 h 1294"/>
                  <a:gd name="T22" fmla="*/ 73 w 433"/>
                  <a:gd name="T23" fmla="*/ 551 h 1294"/>
                  <a:gd name="T24" fmla="*/ 150 w 433"/>
                  <a:gd name="T25" fmla="*/ 752 h 1294"/>
                  <a:gd name="T26" fmla="*/ 174 w 433"/>
                  <a:gd name="T27" fmla="*/ 818 h 1294"/>
                  <a:gd name="T28" fmla="*/ 224 w 433"/>
                  <a:gd name="T29" fmla="*/ 951 h 1294"/>
                  <a:gd name="T30" fmla="*/ 251 w 433"/>
                  <a:gd name="T31" fmla="*/ 1016 h 1294"/>
                  <a:gd name="T32" fmla="*/ 280 w 433"/>
                  <a:gd name="T33" fmla="*/ 1079 h 1294"/>
                  <a:gd name="T34" fmla="*/ 315 w 433"/>
                  <a:gd name="T35" fmla="*/ 1141 h 1294"/>
                  <a:gd name="T36" fmla="*/ 334 w 433"/>
                  <a:gd name="T37" fmla="*/ 1170 h 1294"/>
                  <a:gd name="T38" fmla="*/ 373 w 433"/>
                  <a:gd name="T39" fmla="*/ 1228 h 1294"/>
                  <a:gd name="T40" fmla="*/ 391 w 433"/>
                  <a:gd name="T41" fmla="*/ 1257 h 1294"/>
                  <a:gd name="T42" fmla="*/ 408 w 433"/>
                  <a:gd name="T43" fmla="*/ 1287 h 1294"/>
                  <a:gd name="T44" fmla="*/ 416 w 433"/>
                  <a:gd name="T45" fmla="*/ 1293 h 1294"/>
                  <a:gd name="T46" fmla="*/ 427 w 433"/>
                  <a:gd name="T47" fmla="*/ 1292 h 1294"/>
                  <a:gd name="T48" fmla="*/ 431 w 433"/>
                  <a:gd name="T49" fmla="*/ 1288 h 1294"/>
                  <a:gd name="T50" fmla="*/ 433 w 433"/>
                  <a:gd name="T51" fmla="*/ 1278 h 1294"/>
                  <a:gd name="T52" fmla="*/ 431 w 433"/>
                  <a:gd name="T53" fmla="*/ 1273 h 1294"/>
                  <a:gd name="T54" fmla="*/ 396 w 433"/>
                  <a:gd name="T55" fmla="*/ 1214 h 1294"/>
                  <a:gd name="T56" fmla="*/ 358 w 433"/>
                  <a:gd name="T57" fmla="*/ 1157 h 1294"/>
                  <a:gd name="T58" fmla="*/ 322 w 433"/>
                  <a:gd name="T59" fmla="*/ 1098 h 1294"/>
                  <a:gd name="T60" fmla="*/ 291 w 433"/>
                  <a:gd name="T61" fmla="*/ 1037 h 1294"/>
                  <a:gd name="T62" fmla="*/ 277 w 433"/>
                  <a:gd name="T63" fmla="*/ 1006 h 1294"/>
                  <a:gd name="T64" fmla="*/ 238 w 433"/>
                  <a:gd name="T65" fmla="*/ 909 h 1294"/>
                  <a:gd name="T66" fmla="*/ 190 w 433"/>
                  <a:gd name="T67" fmla="*/ 779 h 1294"/>
                  <a:gd name="T68" fmla="*/ 138 w 433"/>
                  <a:gd name="T69" fmla="*/ 647 h 1294"/>
                  <a:gd name="T70" fmla="*/ 91 w 433"/>
                  <a:gd name="T71" fmla="*/ 516 h 1294"/>
                  <a:gd name="T72" fmla="*/ 80 w 433"/>
                  <a:gd name="T73" fmla="*/ 482 h 1294"/>
                  <a:gd name="T74" fmla="*/ 62 w 433"/>
                  <a:gd name="T75" fmla="*/ 413 h 1294"/>
                  <a:gd name="T76" fmla="*/ 54 w 433"/>
                  <a:gd name="T77" fmla="*/ 379 h 1294"/>
                  <a:gd name="T78" fmla="*/ 43 w 433"/>
                  <a:gd name="T79" fmla="*/ 308 h 1294"/>
                  <a:gd name="T80" fmla="*/ 35 w 433"/>
                  <a:gd name="T81" fmla="*/ 237 h 1294"/>
                  <a:gd name="T82" fmla="*/ 29 w 433"/>
                  <a:gd name="T83" fmla="*/ 182 h 1294"/>
                  <a:gd name="T84" fmla="*/ 30 w 433"/>
                  <a:gd name="T85" fmla="*/ 127 h 1294"/>
                  <a:gd name="T86" fmla="*/ 33 w 433"/>
                  <a:gd name="T87" fmla="*/ 104 h 1294"/>
                  <a:gd name="T88" fmla="*/ 41 w 433"/>
                  <a:gd name="T89" fmla="*/ 59 h 1294"/>
                  <a:gd name="T90" fmla="*/ 45 w 433"/>
                  <a:gd name="T91" fmla="*/ 35 h 1294"/>
                  <a:gd name="T92" fmla="*/ 49 w 433"/>
                  <a:gd name="T93" fmla="*/ 26 h 1294"/>
                  <a:gd name="T94" fmla="*/ 50 w 433"/>
                  <a:gd name="T95" fmla="*/ 23 h 1294"/>
                  <a:gd name="T96" fmla="*/ 50 w 433"/>
                  <a:gd name="T97" fmla="*/ 21 h 1294"/>
                  <a:gd name="T98" fmla="*/ 51 w 433"/>
                  <a:gd name="T99" fmla="*/ 11 h 1294"/>
                  <a:gd name="T100" fmla="*/ 45 w 433"/>
                  <a:gd name="T101" fmla="*/ 2 h 1294"/>
                  <a:gd name="T102" fmla="*/ 41 w 433"/>
                  <a:gd name="T103" fmla="*/ 0 h 1294"/>
                  <a:gd name="T104" fmla="*/ 30 w 433"/>
                  <a:gd name="T105" fmla="*/ 3 h 1294"/>
                  <a:gd name="T106" fmla="*/ 27 w 433"/>
                  <a:gd name="T107" fmla="*/ 7 h 12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433" h="1294">
                    <a:moveTo>
                      <a:pt x="27" y="7"/>
                    </a:moveTo>
                    <a:lnTo>
                      <a:pt x="27" y="7"/>
                    </a:lnTo>
                    <a:lnTo>
                      <a:pt x="19" y="28"/>
                    </a:lnTo>
                    <a:lnTo>
                      <a:pt x="13" y="50"/>
                    </a:lnTo>
                    <a:lnTo>
                      <a:pt x="9" y="74"/>
                    </a:lnTo>
                    <a:lnTo>
                      <a:pt x="6" y="96"/>
                    </a:lnTo>
                    <a:lnTo>
                      <a:pt x="6" y="96"/>
                    </a:lnTo>
                    <a:lnTo>
                      <a:pt x="3" y="120"/>
                    </a:lnTo>
                    <a:lnTo>
                      <a:pt x="0" y="145"/>
                    </a:lnTo>
                    <a:lnTo>
                      <a:pt x="0" y="145"/>
                    </a:lnTo>
                    <a:lnTo>
                      <a:pt x="0" y="158"/>
                    </a:lnTo>
                    <a:lnTo>
                      <a:pt x="1" y="170"/>
                    </a:lnTo>
                    <a:lnTo>
                      <a:pt x="3" y="195"/>
                    </a:lnTo>
                    <a:lnTo>
                      <a:pt x="3" y="195"/>
                    </a:lnTo>
                    <a:lnTo>
                      <a:pt x="9" y="268"/>
                    </a:lnTo>
                    <a:lnTo>
                      <a:pt x="14" y="304"/>
                    </a:lnTo>
                    <a:lnTo>
                      <a:pt x="20" y="340"/>
                    </a:lnTo>
                    <a:lnTo>
                      <a:pt x="26" y="376"/>
                    </a:lnTo>
                    <a:lnTo>
                      <a:pt x="33" y="412"/>
                    </a:lnTo>
                    <a:lnTo>
                      <a:pt x="42" y="447"/>
                    </a:lnTo>
                    <a:lnTo>
                      <a:pt x="51" y="483"/>
                    </a:lnTo>
                    <a:lnTo>
                      <a:pt x="51" y="483"/>
                    </a:lnTo>
                    <a:lnTo>
                      <a:pt x="62" y="517"/>
                    </a:lnTo>
                    <a:lnTo>
                      <a:pt x="73" y="551"/>
                    </a:lnTo>
                    <a:lnTo>
                      <a:pt x="98" y="618"/>
                    </a:lnTo>
                    <a:lnTo>
                      <a:pt x="150" y="752"/>
                    </a:lnTo>
                    <a:lnTo>
                      <a:pt x="150" y="752"/>
                    </a:lnTo>
                    <a:lnTo>
                      <a:pt x="174" y="818"/>
                    </a:lnTo>
                    <a:lnTo>
                      <a:pt x="199" y="885"/>
                    </a:lnTo>
                    <a:lnTo>
                      <a:pt x="224" y="951"/>
                    </a:lnTo>
                    <a:lnTo>
                      <a:pt x="251" y="1016"/>
                    </a:lnTo>
                    <a:lnTo>
                      <a:pt x="251" y="1016"/>
                    </a:lnTo>
                    <a:lnTo>
                      <a:pt x="265" y="1048"/>
                    </a:lnTo>
                    <a:lnTo>
                      <a:pt x="280" y="1079"/>
                    </a:lnTo>
                    <a:lnTo>
                      <a:pt x="296" y="1110"/>
                    </a:lnTo>
                    <a:lnTo>
                      <a:pt x="315" y="1141"/>
                    </a:lnTo>
                    <a:lnTo>
                      <a:pt x="315" y="1141"/>
                    </a:lnTo>
                    <a:lnTo>
                      <a:pt x="334" y="1170"/>
                    </a:lnTo>
                    <a:lnTo>
                      <a:pt x="353" y="1199"/>
                    </a:lnTo>
                    <a:lnTo>
                      <a:pt x="373" y="1228"/>
                    </a:lnTo>
                    <a:lnTo>
                      <a:pt x="391" y="1257"/>
                    </a:lnTo>
                    <a:lnTo>
                      <a:pt x="391" y="1257"/>
                    </a:lnTo>
                    <a:lnTo>
                      <a:pt x="408" y="1287"/>
                    </a:lnTo>
                    <a:lnTo>
                      <a:pt x="408" y="1287"/>
                    </a:lnTo>
                    <a:lnTo>
                      <a:pt x="411" y="1291"/>
                    </a:lnTo>
                    <a:lnTo>
                      <a:pt x="416" y="1293"/>
                    </a:lnTo>
                    <a:lnTo>
                      <a:pt x="422" y="1294"/>
                    </a:lnTo>
                    <a:lnTo>
                      <a:pt x="427" y="1292"/>
                    </a:lnTo>
                    <a:lnTo>
                      <a:pt x="427" y="1292"/>
                    </a:lnTo>
                    <a:lnTo>
                      <a:pt x="431" y="1288"/>
                    </a:lnTo>
                    <a:lnTo>
                      <a:pt x="432" y="1284"/>
                    </a:lnTo>
                    <a:lnTo>
                      <a:pt x="433" y="1278"/>
                    </a:lnTo>
                    <a:lnTo>
                      <a:pt x="431" y="1273"/>
                    </a:lnTo>
                    <a:lnTo>
                      <a:pt x="431" y="1273"/>
                    </a:lnTo>
                    <a:lnTo>
                      <a:pt x="415" y="1243"/>
                    </a:lnTo>
                    <a:lnTo>
                      <a:pt x="396" y="1214"/>
                    </a:lnTo>
                    <a:lnTo>
                      <a:pt x="358" y="1157"/>
                    </a:lnTo>
                    <a:lnTo>
                      <a:pt x="358" y="1157"/>
                    </a:lnTo>
                    <a:lnTo>
                      <a:pt x="339" y="1128"/>
                    </a:lnTo>
                    <a:lnTo>
                      <a:pt x="322" y="1098"/>
                    </a:lnTo>
                    <a:lnTo>
                      <a:pt x="306" y="1067"/>
                    </a:lnTo>
                    <a:lnTo>
                      <a:pt x="291" y="1037"/>
                    </a:lnTo>
                    <a:lnTo>
                      <a:pt x="291" y="1037"/>
                    </a:lnTo>
                    <a:lnTo>
                      <a:pt x="277" y="1006"/>
                    </a:lnTo>
                    <a:lnTo>
                      <a:pt x="263" y="973"/>
                    </a:lnTo>
                    <a:lnTo>
                      <a:pt x="238" y="909"/>
                    </a:lnTo>
                    <a:lnTo>
                      <a:pt x="190" y="779"/>
                    </a:lnTo>
                    <a:lnTo>
                      <a:pt x="190" y="779"/>
                    </a:lnTo>
                    <a:lnTo>
                      <a:pt x="165" y="714"/>
                    </a:lnTo>
                    <a:lnTo>
                      <a:pt x="138" y="647"/>
                    </a:lnTo>
                    <a:lnTo>
                      <a:pt x="114" y="582"/>
                    </a:lnTo>
                    <a:lnTo>
                      <a:pt x="91" y="516"/>
                    </a:lnTo>
                    <a:lnTo>
                      <a:pt x="91" y="516"/>
                    </a:lnTo>
                    <a:lnTo>
                      <a:pt x="80" y="482"/>
                    </a:lnTo>
                    <a:lnTo>
                      <a:pt x="70" y="447"/>
                    </a:lnTo>
                    <a:lnTo>
                      <a:pt x="62" y="413"/>
                    </a:lnTo>
                    <a:lnTo>
                      <a:pt x="54" y="379"/>
                    </a:lnTo>
                    <a:lnTo>
                      <a:pt x="54" y="379"/>
                    </a:lnTo>
                    <a:lnTo>
                      <a:pt x="48" y="344"/>
                    </a:lnTo>
                    <a:lnTo>
                      <a:pt x="43" y="308"/>
                    </a:lnTo>
                    <a:lnTo>
                      <a:pt x="35" y="237"/>
                    </a:lnTo>
                    <a:lnTo>
                      <a:pt x="35" y="237"/>
                    </a:lnTo>
                    <a:lnTo>
                      <a:pt x="32" y="209"/>
                    </a:lnTo>
                    <a:lnTo>
                      <a:pt x="29" y="182"/>
                    </a:lnTo>
                    <a:lnTo>
                      <a:pt x="29" y="154"/>
                    </a:lnTo>
                    <a:lnTo>
                      <a:pt x="30" y="127"/>
                    </a:lnTo>
                    <a:lnTo>
                      <a:pt x="30" y="127"/>
                    </a:lnTo>
                    <a:lnTo>
                      <a:pt x="33" y="104"/>
                    </a:lnTo>
                    <a:lnTo>
                      <a:pt x="36" y="81"/>
                    </a:lnTo>
                    <a:lnTo>
                      <a:pt x="41" y="59"/>
                    </a:lnTo>
                    <a:lnTo>
                      <a:pt x="45" y="35"/>
                    </a:lnTo>
                    <a:lnTo>
                      <a:pt x="45" y="35"/>
                    </a:lnTo>
                    <a:lnTo>
                      <a:pt x="49" y="26"/>
                    </a:lnTo>
                    <a:lnTo>
                      <a:pt x="49" y="26"/>
                    </a:lnTo>
                    <a:lnTo>
                      <a:pt x="50" y="23"/>
                    </a:lnTo>
                    <a:lnTo>
                      <a:pt x="50" y="23"/>
                    </a:lnTo>
                    <a:lnTo>
                      <a:pt x="50" y="21"/>
                    </a:lnTo>
                    <a:lnTo>
                      <a:pt x="50" y="21"/>
                    </a:lnTo>
                    <a:lnTo>
                      <a:pt x="52" y="16"/>
                    </a:lnTo>
                    <a:lnTo>
                      <a:pt x="51" y="11"/>
                    </a:lnTo>
                    <a:lnTo>
                      <a:pt x="50" y="6"/>
                    </a:lnTo>
                    <a:lnTo>
                      <a:pt x="45" y="2"/>
                    </a:lnTo>
                    <a:lnTo>
                      <a:pt x="45" y="2"/>
                    </a:lnTo>
                    <a:lnTo>
                      <a:pt x="41" y="0"/>
                    </a:lnTo>
                    <a:lnTo>
                      <a:pt x="35" y="0"/>
                    </a:lnTo>
                    <a:lnTo>
                      <a:pt x="30" y="3"/>
                    </a:lnTo>
                    <a:lnTo>
                      <a:pt x="28" y="5"/>
                    </a:lnTo>
                    <a:lnTo>
                      <a:pt x="27" y="7"/>
                    </a:lnTo>
                    <a:lnTo>
                      <a:pt x="27" y="7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65" name="Freeform 110">
                <a:extLst>
                  <a:ext uri="{FF2B5EF4-FFF2-40B4-BE49-F238E27FC236}">
                    <a16:creationId xmlns:a16="http://schemas.microsoft.com/office/drawing/2014/main" id="{0CEDFAC9-7366-B2B5-C26B-A7BE8B3A2B2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89" y="1920"/>
                <a:ext cx="142" cy="436"/>
              </a:xfrm>
              <a:custGeom>
                <a:avLst/>
                <a:gdLst>
                  <a:gd name="T0" fmla="*/ 390 w 426"/>
                  <a:gd name="T1" fmla="*/ 14 h 1309"/>
                  <a:gd name="T2" fmla="*/ 397 w 426"/>
                  <a:gd name="T3" fmla="*/ 139 h 1309"/>
                  <a:gd name="T4" fmla="*/ 398 w 426"/>
                  <a:gd name="T5" fmla="*/ 263 h 1309"/>
                  <a:gd name="T6" fmla="*/ 398 w 426"/>
                  <a:gd name="T7" fmla="*/ 388 h 1309"/>
                  <a:gd name="T8" fmla="*/ 398 w 426"/>
                  <a:gd name="T9" fmla="*/ 419 h 1309"/>
                  <a:gd name="T10" fmla="*/ 397 w 426"/>
                  <a:gd name="T11" fmla="*/ 451 h 1309"/>
                  <a:gd name="T12" fmla="*/ 386 w 426"/>
                  <a:gd name="T13" fmla="*/ 518 h 1309"/>
                  <a:gd name="T14" fmla="*/ 378 w 426"/>
                  <a:gd name="T15" fmla="*/ 552 h 1309"/>
                  <a:gd name="T16" fmla="*/ 347 w 426"/>
                  <a:gd name="T17" fmla="*/ 650 h 1309"/>
                  <a:gd name="T18" fmla="*/ 326 w 426"/>
                  <a:gd name="T19" fmla="*/ 717 h 1309"/>
                  <a:gd name="T20" fmla="*/ 302 w 426"/>
                  <a:gd name="T21" fmla="*/ 782 h 1309"/>
                  <a:gd name="T22" fmla="*/ 289 w 426"/>
                  <a:gd name="T23" fmla="*/ 815 h 1309"/>
                  <a:gd name="T24" fmla="*/ 258 w 426"/>
                  <a:gd name="T25" fmla="*/ 878 h 1309"/>
                  <a:gd name="T26" fmla="*/ 207 w 426"/>
                  <a:gd name="T27" fmla="*/ 968 h 1309"/>
                  <a:gd name="T28" fmla="*/ 172 w 426"/>
                  <a:gd name="T29" fmla="*/ 1029 h 1309"/>
                  <a:gd name="T30" fmla="*/ 120 w 426"/>
                  <a:gd name="T31" fmla="*/ 1117 h 1309"/>
                  <a:gd name="T32" fmla="*/ 102 w 426"/>
                  <a:gd name="T33" fmla="*/ 1146 h 1309"/>
                  <a:gd name="T34" fmla="*/ 60 w 426"/>
                  <a:gd name="T35" fmla="*/ 1202 h 1309"/>
                  <a:gd name="T36" fmla="*/ 20 w 426"/>
                  <a:gd name="T37" fmla="*/ 1259 h 1309"/>
                  <a:gd name="T38" fmla="*/ 3 w 426"/>
                  <a:gd name="T39" fmla="*/ 1290 h 1309"/>
                  <a:gd name="T40" fmla="*/ 0 w 426"/>
                  <a:gd name="T41" fmla="*/ 1295 h 1309"/>
                  <a:gd name="T42" fmla="*/ 4 w 426"/>
                  <a:gd name="T43" fmla="*/ 1305 h 1309"/>
                  <a:gd name="T44" fmla="*/ 13 w 426"/>
                  <a:gd name="T45" fmla="*/ 1309 h 1309"/>
                  <a:gd name="T46" fmla="*/ 23 w 426"/>
                  <a:gd name="T47" fmla="*/ 1308 h 1309"/>
                  <a:gd name="T48" fmla="*/ 26 w 426"/>
                  <a:gd name="T49" fmla="*/ 1303 h 1309"/>
                  <a:gd name="T50" fmla="*/ 64 w 426"/>
                  <a:gd name="T51" fmla="*/ 1244 h 1309"/>
                  <a:gd name="T52" fmla="*/ 105 w 426"/>
                  <a:gd name="T53" fmla="*/ 1188 h 1309"/>
                  <a:gd name="T54" fmla="*/ 143 w 426"/>
                  <a:gd name="T55" fmla="*/ 1130 h 1309"/>
                  <a:gd name="T56" fmla="*/ 179 w 426"/>
                  <a:gd name="T57" fmla="*/ 1071 h 1309"/>
                  <a:gd name="T58" fmla="*/ 251 w 426"/>
                  <a:gd name="T59" fmla="*/ 950 h 1309"/>
                  <a:gd name="T60" fmla="*/ 284 w 426"/>
                  <a:gd name="T61" fmla="*/ 887 h 1309"/>
                  <a:gd name="T62" fmla="*/ 315 w 426"/>
                  <a:gd name="T63" fmla="*/ 824 h 1309"/>
                  <a:gd name="T64" fmla="*/ 329 w 426"/>
                  <a:gd name="T65" fmla="*/ 790 h 1309"/>
                  <a:gd name="T66" fmla="*/ 342 w 426"/>
                  <a:gd name="T67" fmla="*/ 758 h 1309"/>
                  <a:gd name="T68" fmla="*/ 363 w 426"/>
                  <a:gd name="T69" fmla="*/ 691 h 1309"/>
                  <a:gd name="T70" fmla="*/ 385 w 426"/>
                  <a:gd name="T71" fmla="*/ 624 h 1309"/>
                  <a:gd name="T72" fmla="*/ 405 w 426"/>
                  <a:gd name="T73" fmla="*/ 558 h 1309"/>
                  <a:gd name="T74" fmla="*/ 413 w 426"/>
                  <a:gd name="T75" fmla="*/ 523 h 1309"/>
                  <a:gd name="T76" fmla="*/ 423 w 426"/>
                  <a:gd name="T77" fmla="*/ 453 h 1309"/>
                  <a:gd name="T78" fmla="*/ 426 w 426"/>
                  <a:gd name="T79" fmla="*/ 418 h 1309"/>
                  <a:gd name="T80" fmla="*/ 426 w 426"/>
                  <a:gd name="T81" fmla="*/ 297 h 1309"/>
                  <a:gd name="T82" fmla="*/ 426 w 426"/>
                  <a:gd name="T83" fmla="*/ 233 h 1309"/>
                  <a:gd name="T84" fmla="*/ 423 w 426"/>
                  <a:gd name="T85" fmla="*/ 105 h 1309"/>
                  <a:gd name="T86" fmla="*/ 420 w 426"/>
                  <a:gd name="T87" fmla="*/ 41 h 1309"/>
                  <a:gd name="T88" fmla="*/ 417 w 426"/>
                  <a:gd name="T89" fmla="*/ 14 h 1309"/>
                  <a:gd name="T90" fmla="*/ 413 w 426"/>
                  <a:gd name="T91" fmla="*/ 4 h 1309"/>
                  <a:gd name="T92" fmla="*/ 404 w 426"/>
                  <a:gd name="T93" fmla="*/ 0 h 1309"/>
                  <a:gd name="T94" fmla="*/ 398 w 426"/>
                  <a:gd name="T95" fmla="*/ 0 h 1309"/>
                  <a:gd name="T96" fmla="*/ 391 w 426"/>
                  <a:gd name="T97" fmla="*/ 9 h 1309"/>
                  <a:gd name="T98" fmla="*/ 390 w 426"/>
                  <a:gd name="T99" fmla="*/ 14 h 13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426" h="1309">
                    <a:moveTo>
                      <a:pt x="390" y="14"/>
                    </a:moveTo>
                    <a:lnTo>
                      <a:pt x="390" y="14"/>
                    </a:lnTo>
                    <a:lnTo>
                      <a:pt x="394" y="76"/>
                    </a:lnTo>
                    <a:lnTo>
                      <a:pt x="397" y="139"/>
                    </a:lnTo>
                    <a:lnTo>
                      <a:pt x="398" y="202"/>
                    </a:lnTo>
                    <a:lnTo>
                      <a:pt x="398" y="263"/>
                    </a:lnTo>
                    <a:lnTo>
                      <a:pt x="398" y="263"/>
                    </a:lnTo>
                    <a:lnTo>
                      <a:pt x="398" y="388"/>
                    </a:lnTo>
                    <a:lnTo>
                      <a:pt x="398" y="388"/>
                    </a:lnTo>
                    <a:lnTo>
                      <a:pt x="398" y="419"/>
                    </a:lnTo>
                    <a:lnTo>
                      <a:pt x="397" y="451"/>
                    </a:lnTo>
                    <a:lnTo>
                      <a:pt x="397" y="451"/>
                    </a:lnTo>
                    <a:lnTo>
                      <a:pt x="392" y="484"/>
                    </a:lnTo>
                    <a:lnTo>
                      <a:pt x="386" y="518"/>
                    </a:lnTo>
                    <a:lnTo>
                      <a:pt x="386" y="518"/>
                    </a:lnTo>
                    <a:lnTo>
                      <a:pt x="378" y="552"/>
                    </a:lnTo>
                    <a:lnTo>
                      <a:pt x="368" y="584"/>
                    </a:lnTo>
                    <a:lnTo>
                      <a:pt x="347" y="650"/>
                    </a:lnTo>
                    <a:lnTo>
                      <a:pt x="347" y="650"/>
                    </a:lnTo>
                    <a:lnTo>
                      <a:pt x="326" y="717"/>
                    </a:lnTo>
                    <a:lnTo>
                      <a:pt x="315" y="750"/>
                    </a:lnTo>
                    <a:lnTo>
                      <a:pt x="302" y="782"/>
                    </a:lnTo>
                    <a:lnTo>
                      <a:pt x="302" y="782"/>
                    </a:lnTo>
                    <a:lnTo>
                      <a:pt x="289" y="815"/>
                    </a:lnTo>
                    <a:lnTo>
                      <a:pt x="273" y="846"/>
                    </a:lnTo>
                    <a:lnTo>
                      <a:pt x="258" y="878"/>
                    </a:lnTo>
                    <a:lnTo>
                      <a:pt x="242" y="908"/>
                    </a:lnTo>
                    <a:lnTo>
                      <a:pt x="207" y="968"/>
                    </a:lnTo>
                    <a:lnTo>
                      <a:pt x="172" y="1029"/>
                    </a:lnTo>
                    <a:lnTo>
                      <a:pt x="172" y="1029"/>
                    </a:lnTo>
                    <a:lnTo>
                      <a:pt x="138" y="1088"/>
                    </a:lnTo>
                    <a:lnTo>
                      <a:pt x="120" y="1117"/>
                    </a:lnTo>
                    <a:lnTo>
                      <a:pt x="102" y="1146"/>
                    </a:lnTo>
                    <a:lnTo>
                      <a:pt x="102" y="1146"/>
                    </a:lnTo>
                    <a:lnTo>
                      <a:pt x="81" y="1174"/>
                    </a:lnTo>
                    <a:lnTo>
                      <a:pt x="60" y="1202"/>
                    </a:lnTo>
                    <a:lnTo>
                      <a:pt x="40" y="1231"/>
                    </a:lnTo>
                    <a:lnTo>
                      <a:pt x="20" y="1259"/>
                    </a:lnTo>
                    <a:lnTo>
                      <a:pt x="20" y="1259"/>
                    </a:lnTo>
                    <a:lnTo>
                      <a:pt x="3" y="1290"/>
                    </a:lnTo>
                    <a:lnTo>
                      <a:pt x="3" y="1290"/>
                    </a:lnTo>
                    <a:lnTo>
                      <a:pt x="0" y="1295"/>
                    </a:lnTo>
                    <a:lnTo>
                      <a:pt x="2" y="1300"/>
                    </a:lnTo>
                    <a:lnTo>
                      <a:pt x="4" y="1305"/>
                    </a:lnTo>
                    <a:lnTo>
                      <a:pt x="7" y="1308"/>
                    </a:lnTo>
                    <a:lnTo>
                      <a:pt x="13" y="1309"/>
                    </a:lnTo>
                    <a:lnTo>
                      <a:pt x="18" y="1309"/>
                    </a:lnTo>
                    <a:lnTo>
                      <a:pt x="23" y="1308"/>
                    </a:lnTo>
                    <a:lnTo>
                      <a:pt x="26" y="1303"/>
                    </a:lnTo>
                    <a:lnTo>
                      <a:pt x="26" y="1303"/>
                    </a:lnTo>
                    <a:lnTo>
                      <a:pt x="45" y="1273"/>
                    </a:lnTo>
                    <a:lnTo>
                      <a:pt x="64" y="1244"/>
                    </a:lnTo>
                    <a:lnTo>
                      <a:pt x="105" y="1188"/>
                    </a:lnTo>
                    <a:lnTo>
                      <a:pt x="105" y="1188"/>
                    </a:lnTo>
                    <a:lnTo>
                      <a:pt x="125" y="1159"/>
                    </a:lnTo>
                    <a:lnTo>
                      <a:pt x="143" y="1130"/>
                    </a:lnTo>
                    <a:lnTo>
                      <a:pt x="179" y="1071"/>
                    </a:lnTo>
                    <a:lnTo>
                      <a:pt x="179" y="1071"/>
                    </a:lnTo>
                    <a:lnTo>
                      <a:pt x="215" y="1010"/>
                    </a:lnTo>
                    <a:lnTo>
                      <a:pt x="251" y="950"/>
                    </a:lnTo>
                    <a:lnTo>
                      <a:pt x="268" y="918"/>
                    </a:lnTo>
                    <a:lnTo>
                      <a:pt x="284" y="887"/>
                    </a:lnTo>
                    <a:lnTo>
                      <a:pt x="300" y="856"/>
                    </a:lnTo>
                    <a:lnTo>
                      <a:pt x="315" y="824"/>
                    </a:lnTo>
                    <a:lnTo>
                      <a:pt x="315" y="824"/>
                    </a:lnTo>
                    <a:lnTo>
                      <a:pt x="329" y="790"/>
                    </a:lnTo>
                    <a:lnTo>
                      <a:pt x="342" y="758"/>
                    </a:lnTo>
                    <a:lnTo>
                      <a:pt x="342" y="758"/>
                    </a:lnTo>
                    <a:lnTo>
                      <a:pt x="352" y="725"/>
                    </a:lnTo>
                    <a:lnTo>
                      <a:pt x="363" y="691"/>
                    </a:lnTo>
                    <a:lnTo>
                      <a:pt x="363" y="691"/>
                    </a:lnTo>
                    <a:lnTo>
                      <a:pt x="385" y="624"/>
                    </a:lnTo>
                    <a:lnTo>
                      <a:pt x="395" y="591"/>
                    </a:lnTo>
                    <a:lnTo>
                      <a:pt x="405" y="558"/>
                    </a:lnTo>
                    <a:lnTo>
                      <a:pt x="405" y="558"/>
                    </a:lnTo>
                    <a:lnTo>
                      <a:pt x="413" y="523"/>
                    </a:lnTo>
                    <a:lnTo>
                      <a:pt x="420" y="488"/>
                    </a:lnTo>
                    <a:lnTo>
                      <a:pt x="423" y="453"/>
                    </a:lnTo>
                    <a:lnTo>
                      <a:pt x="424" y="436"/>
                    </a:lnTo>
                    <a:lnTo>
                      <a:pt x="426" y="418"/>
                    </a:lnTo>
                    <a:lnTo>
                      <a:pt x="426" y="418"/>
                    </a:lnTo>
                    <a:lnTo>
                      <a:pt x="426" y="297"/>
                    </a:lnTo>
                    <a:lnTo>
                      <a:pt x="426" y="297"/>
                    </a:lnTo>
                    <a:lnTo>
                      <a:pt x="426" y="233"/>
                    </a:lnTo>
                    <a:lnTo>
                      <a:pt x="424" y="169"/>
                    </a:lnTo>
                    <a:lnTo>
                      <a:pt x="423" y="105"/>
                    </a:lnTo>
                    <a:lnTo>
                      <a:pt x="420" y="41"/>
                    </a:lnTo>
                    <a:lnTo>
                      <a:pt x="420" y="41"/>
                    </a:lnTo>
                    <a:lnTo>
                      <a:pt x="417" y="14"/>
                    </a:lnTo>
                    <a:lnTo>
                      <a:pt x="417" y="14"/>
                    </a:lnTo>
                    <a:lnTo>
                      <a:pt x="416" y="9"/>
                    </a:lnTo>
                    <a:lnTo>
                      <a:pt x="413" y="4"/>
                    </a:lnTo>
                    <a:lnTo>
                      <a:pt x="409" y="0"/>
                    </a:lnTo>
                    <a:lnTo>
                      <a:pt x="404" y="0"/>
                    </a:lnTo>
                    <a:lnTo>
                      <a:pt x="404" y="0"/>
                    </a:lnTo>
                    <a:lnTo>
                      <a:pt x="398" y="0"/>
                    </a:lnTo>
                    <a:lnTo>
                      <a:pt x="394" y="4"/>
                    </a:lnTo>
                    <a:lnTo>
                      <a:pt x="391" y="9"/>
                    </a:lnTo>
                    <a:lnTo>
                      <a:pt x="390" y="11"/>
                    </a:lnTo>
                    <a:lnTo>
                      <a:pt x="390" y="14"/>
                    </a:lnTo>
                    <a:lnTo>
                      <a:pt x="390" y="1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66" name="Freeform 111">
                <a:extLst>
                  <a:ext uri="{FF2B5EF4-FFF2-40B4-BE49-F238E27FC236}">
                    <a16:creationId xmlns:a16="http://schemas.microsoft.com/office/drawing/2014/main" id="{0B7B90D9-599F-2731-8C5E-C33FB203617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51" y="1866"/>
                <a:ext cx="403" cy="348"/>
              </a:xfrm>
              <a:custGeom>
                <a:avLst/>
                <a:gdLst>
                  <a:gd name="T0" fmla="*/ 1182 w 1211"/>
                  <a:gd name="T1" fmla="*/ 31 h 1043"/>
                  <a:gd name="T2" fmla="*/ 1170 w 1211"/>
                  <a:gd name="T3" fmla="*/ 83 h 1043"/>
                  <a:gd name="T4" fmla="*/ 1156 w 1211"/>
                  <a:gd name="T5" fmla="*/ 121 h 1043"/>
                  <a:gd name="T6" fmla="*/ 1121 w 1211"/>
                  <a:gd name="T7" fmla="*/ 191 h 1043"/>
                  <a:gd name="T8" fmla="*/ 1082 w 1211"/>
                  <a:gd name="T9" fmla="*/ 258 h 1043"/>
                  <a:gd name="T10" fmla="*/ 1048 w 1211"/>
                  <a:gd name="T11" fmla="*/ 321 h 1043"/>
                  <a:gd name="T12" fmla="*/ 1030 w 1211"/>
                  <a:gd name="T13" fmla="*/ 353 h 1043"/>
                  <a:gd name="T14" fmla="*/ 1008 w 1211"/>
                  <a:gd name="T15" fmla="*/ 378 h 1043"/>
                  <a:gd name="T16" fmla="*/ 994 w 1211"/>
                  <a:gd name="T17" fmla="*/ 386 h 1043"/>
                  <a:gd name="T18" fmla="*/ 960 w 1211"/>
                  <a:gd name="T19" fmla="*/ 397 h 1043"/>
                  <a:gd name="T20" fmla="*/ 906 w 1211"/>
                  <a:gd name="T21" fmla="*/ 410 h 1043"/>
                  <a:gd name="T22" fmla="*/ 819 w 1211"/>
                  <a:gd name="T23" fmla="*/ 440 h 1043"/>
                  <a:gd name="T24" fmla="*/ 736 w 1211"/>
                  <a:gd name="T25" fmla="*/ 468 h 1043"/>
                  <a:gd name="T26" fmla="*/ 651 w 1211"/>
                  <a:gd name="T27" fmla="*/ 492 h 1043"/>
                  <a:gd name="T28" fmla="*/ 489 w 1211"/>
                  <a:gd name="T29" fmla="*/ 537 h 1043"/>
                  <a:gd name="T30" fmla="*/ 431 w 1211"/>
                  <a:gd name="T31" fmla="*/ 560 h 1043"/>
                  <a:gd name="T32" fmla="*/ 374 w 1211"/>
                  <a:gd name="T33" fmla="*/ 589 h 1043"/>
                  <a:gd name="T34" fmla="*/ 338 w 1211"/>
                  <a:gd name="T35" fmla="*/ 613 h 1043"/>
                  <a:gd name="T36" fmla="*/ 272 w 1211"/>
                  <a:gd name="T37" fmla="*/ 664 h 1043"/>
                  <a:gd name="T38" fmla="*/ 211 w 1211"/>
                  <a:gd name="T39" fmla="*/ 712 h 1043"/>
                  <a:gd name="T40" fmla="*/ 172 w 1211"/>
                  <a:gd name="T41" fmla="*/ 752 h 1043"/>
                  <a:gd name="T42" fmla="*/ 147 w 1211"/>
                  <a:gd name="T43" fmla="*/ 785 h 1043"/>
                  <a:gd name="T44" fmla="*/ 112 w 1211"/>
                  <a:gd name="T45" fmla="*/ 837 h 1043"/>
                  <a:gd name="T46" fmla="*/ 57 w 1211"/>
                  <a:gd name="T47" fmla="*/ 907 h 1043"/>
                  <a:gd name="T48" fmla="*/ 37 w 1211"/>
                  <a:gd name="T49" fmla="*/ 935 h 1043"/>
                  <a:gd name="T50" fmla="*/ 22 w 1211"/>
                  <a:gd name="T51" fmla="*/ 965 h 1043"/>
                  <a:gd name="T52" fmla="*/ 8 w 1211"/>
                  <a:gd name="T53" fmla="*/ 1005 h 1043"/>
                  <a:gd name="T54" fmla="*/ 0 w 1211"/>
                  <a:gd name="T55" fmla="*/ 1028 h 1043"/>
                  <a:gd name="T56" fmla="*/ 6 w 1211"/>
                  <a:gd name="T57" fmla="*/ 1042 h 1043"/>
                  <a:gd name="T58" fmla="*/ 17 w 1211"/>
                  <a:gd name="T59" fmla="*/ 1043 h 1043"/>
                  <a:gd name="T60" fmla="*/ 25 w 1211"/>
                  <a:gd name="T61" fmla="*/ 1037 h 1043"/>
                  <a:gd name="T62" fmla="*/ 40 w 1211"/>
                  <a:gd name="T63" fmla="*/ 997 h 1043"/>
                  <a:gd name="T64" fmla="*/ 57 w 1211"/>
                  <a:gd name="T65" fmla="*/ 957 h 1043"/>
                  <a:gd name="T66" fmla="*/ 109 w 1211"/>
                  <a:gd name="T67" fmla="*/ 886 h 1043"/>
                  <a:gd name="T68" fmla="*/ 150 w 1211"/>
                  <a:gd name="T69" fmla="*/ 833 h 1043"/>
                  <a:gd name="T70" fmla="*/ 173 w 1211"/>
                  <a:gd name="T71" fmla="*/ 796 h 1043"/>
                  <a:gd name="T72" fmla="*/ 209 w 1211"/>
                  <a:gd name="T73" fmla="*/ 752 h 1043"/>
                  <a:gd name="T74" fmla="*/ 237 w 1211"/>
                  <a:gd name="T75" fmla="*/ 727 h 1043"/>
                  <a:gd name="T76" fmla="*/ 326 w 1211"/>
                  <a:gd name="T77" fmla="*/ 657 h 1043"/>
                  <a:gd name="T78" fmla="*/ 398 w 1211"/>
                  <a:gd name="T79" fmla="*/ 608 h 1043"/>
                  <a:gd name="T80" fmla="*/ 435 w 1211"/>
                  <a:gd name="T81" fmla="*/ 589 h 1043"/>
                  <a:gd name="T82" fmla="*/ 473 w 1211"/>
                  <a:gd name="T83" fmla="*/ 573 h 1043"/>
                  <a:gd name="T84" fmla="*/ 596 w 1211"/>
                  <a:gd name="T85" fmla="*/ 535 h 1043"/>
                  <a:gd name="T86" fmla="*/ 720 w 1211"/>
                  <a:gd name="T87" fmla="*/ 502 h 1043"/>
                  <a:gd name="T88" fmla="*/ 801 w 1211"/>
                  <a:gd name="T89" fmla="*/ 477 h 1043"/>
                  <a:gd name="T90" fmla="*/ 890 w 1211"/>
                  <a:gd name="T91" fmla="*/ 444 h 1043"/>
                  <a:gd name="T92" fmla="*/ 928 w 1211"/>
                  <a:gd name="T93" fmla="*/ 433 h 1043"/>
                  <a:gd name="T94" fmla="*/ 984 w 1211"/>
                  <a:gd name="T95" fmla="*/ 420 h 1043"/>
                  <a:gd name="T96" fmla="*/ 1019 w 1211"/>
                  <a:gd name="T97" fmla="*/ 403 h 1043"/>
                  <a:gd name="T98" fmla="*/ 1034 w 1211"/>
                  <a:gd name="T99" fmla="*/ 392 h 1043"/>
                  <a:gd name="T100" fmla="*/ 1057 w 1211"/>
                  <a:gd name="T101" fmla="*/ 363 h 1043"/>
                  <a:gd name="T102" fmla="*/ 1075 w 1211"/>
                  <a:gd name="T103" fmla="*/ 329 h 1043"/>
                  <a:gd name="T104" fmla="*/ 1130 w 1211"/>
                  <a:gd name="T105" fmla="*/ 231 h 1043"/>
                  <a:gd name="T106" fmla="*/ 1167 w 1211"/>
                  <a:gd name="T107" fmla="*/ 164 h 1043"/>
                  <a:gd name="T108" fmla="*/ 1197 w 1211"/>
                  <a:gd name="T109" fmla="*/ 89 h 1043"/>
                  <a:gd name="T110" fmla="*/ 1207 w 1211"/>
                  <a:gd name="T111" fmla="*/ 50 h 1043"/>
                  <a:gd name="T112" fmla="*/ 1211 w 1211"/>
                  <a:gd name="T113" fmla="*/ 13 h 1043"/>
                  <a:gd name="T114" fmla="*/ 1202 w 1211"/>
                  <a:gd name="T115" fmla="*/ 1 h 1043"/>
                  <a:gd name="T116" fmla="*/ 1188 w 1211"/>
                  <a:gd name="T117" fmla="*/ 3 h 1043"/>
                  <a:gd name="T118" fmla="*/ 1183 w 1211"/>
                  <a:gd name="T119" fmla="*/ 13 h 10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1211" h="1043">
                    <a:moveTo>
                      <a:pt x="1183" y="13"/>
                    </a:moveTo>
                    <a:lnTo>
                      <a:pt x="1183" y="13"/>
                    </a:lnTo>
                    <a:lnTo>
                      <a:pt x="1182" y="31"/>
                    </a:lnTo>
                    <a:lnTo>
                      <a:pt x="1179" y="48"/>
                    </a:lnTo>
                    <a:lnTo>
                      <a:pt x="1175" y="66"/>
                    </a:lnTo>
                    <a:lnTo>
                      <a:pt x="1170" y="83"/>
                    </a:lnTo>
                    <a:lnTo>
                      <a:pt x="1170" y="83"/>
                    </a:lnTo>
                    <a:lnTo>
                      <a:pt x="1163" y="102"/>
                    </a:lnTo>
                    <a:lnTo>
                      <a:pt x="1156" y="121"/>
                    </a:lnTo>
                    <a:lnTo>
                      <a:pt x="1139" y="157"/>
                    </a:lnTo>
                    <a:lnTo>
                      <a:pt x="1139" y="157"/>
                    </a:lnTo>
                    <a:lnTo>
                      <a:pt x="1121" y="191"/>
                    </a:lnTo>
                    <a:lnTo>
                      <a:pt x="1101" y="228"/>
                    </a:lnTo>
                    <a:lnTo>
                      <a:pt x="1101" y="228"/>
                    </a:lnTo>
                    <a:lnTo>
                      <a:pt x="1082" y="258"/>
                    </a:lnTo>
                    <a:lnTo>
                      <a:pt x="1065" y="288"/>
                    </a:lnTo>
                    <a:lnTo>
                      <a:pt x="1065" y="288"/>
                    </a:lnTo>
                    <a:lnTo>
                      <a:pt x="1048" y="321"/>
                    </a:lnTo>
                    <a:lnTo>
                      <a:pt x="1039" y="337"/>
                    </a:lnTo>
                    <a:lnTo>
                      <a:pt x="1030" y="353"/>
                    </a:lnTo>
                    <a:lnTo>
                      <a:pt x="1030" y="353"/>
                    </a:lnTo>
                    <a:lnTo>
                      <a:pt x="1020" y="366"/>
                    </a:lnTo>
                    <a:lnTo>
                      <a:pt x="1014" y="372"/>
                    </a:lnTo>
                    <a:lnTo>
                      <a:pt x="1008" y="378"/>
                    </a:lnTo>
                    <a:lnTo>
                      <a:pt x="1008" y="378"/>
                    </a:lnTo>
                    <a:lnTo>
                      <a:pt x="1001" y="381"/>
                    </a:lnTo>
                    <a:lnTo>
                      <a:pt x="994" y="386"/>
                    </a:lnTo>
                    <a:lnTo>
                      <a:pt x="979" y="392"/>
                    </a:lnTo>
                    <a:lnTo>
                      <a:pt x="979" y="392"/>
                    </a:lnTo>
                    <a:lnTo>
                      <a:pt x="960" y="397"/>
                    </a:lnTo>
                    <a:lnTo>
                      <a:pt x="942" y="402"/>
                    </a:lnTo>
                    <a:lnTo>
                      <a:pt x="906" y="410"/>
                    </a:lnTo>
                    <a:lnTo>
                      <a:pt x="906" y="410"/>
                    </a:lnTo>
                    <a:lnTo>
                      <a:pt x="884" y="417"/>
                    </a:lnTo>
                    <a:lnTo>
                      <a:pt x="862" y="424"/>
                    </a:lnTo>
                    <a:lnTo>
                      <a:pt x="819" y="440"/>
                    </a:lnTo>
                    <a:lnTo>
                      <a:pt x="819" y="440"/>
                    </a:lnTo>
                    <a:lnTo>
                      <a:pt x="777" y="454"/>
                    </a:lnTo>
                    <a:lnTo>
                      <a:pt x="736" y="468"/>
                    </a:lnTo>
                    <a:lnTo>
                      <a:pt x="694" y="480"/>
                    </a:lnTo>
                    <a:lnTo>
                      <a:pt x="651" y="492"/>
                    </a:lnTo>
                    <a:lnTo>
                      <a:pt x="651" y="492"/>
                    </a:lnTo>
                    <a:lnTo>
                      <a:pt x="570" y="513"/>
                    </a:lnTo>
                    <a:lnTo>
                      <a:pt x="529" y="524"/>
                    </a:lnTo>
                    <a:lnTo>
                      <a:pt x="489" y="537"/>
                    </a:lnTo>
                    <a:lnTo>
                      <a:pt x="489" y="537"/>
                    </a:lnTo>
                    <a:lnTo>
                      <a:pt x="449" y="552"/>
                    </a:lnTo>
                    <a:lnTo>
                      <a:pt x="431" y="560"/>
                    </a:lnTo>
                    <a:lnTo>
                      <a:pt x="411" y="570"/>
                    </a:lnTo>
                    <a:lnTo>
                      <a:pt x="392" y="579"/>
                    </a:lnTo>
                    <a:lnTo>
                      <a:pt x="374" y="589"/>
                    </a:lnTo>
                    <a:lnTo>
                      <a:pt x="355" y="601"/>
                    </a:lnTo>
                    <a:lnTo>
                      <a:pt x="338" y="613"/>
                    </a:lnTo>
                    <a:lnTo>
                      <a:pt x="338" y="613"/>
                    </a:lnTo>
                    <a:lnTo>
                      <a:pt x="305" y="638"/>
                    </a:lnTo>
                    <a:lnTo>
                      <a:pt x="272" y="664"/>
                    </a:lnTo>
                    <a:lnTo>
                      <a:pt x="272" y="664"/>
                    </a:lnTo>
                    <a:lnTo>
                      <a:pt x="241" y="687"/>
                    </a:lnTo>
                    <a:lnTo>
                      <a:pt x="211" y="712"/>
                    </a:lnTo>
                    <a:lnTo>
                      <a:pt x="211" y="712"/>
                    </a:lnTo>
                    <a:lnTo>
                      <a:pt x="197" y="724"/>
                    </a:lnTo>
                    <a:lnTo>
                      <a:pt x="184" y="738"/>
                    </a:lnTo>
                    <a:lnTo>
                      <a:pt x="172" y="752"/>
                    </a:lnTo>
                    <a:lnTo>
                      <a:pt x="160" y="767"/>
                    </a:lnTo>
                    <a:lnTo>
                      <a:pt x="160" y="767"/>
                    </a:lnTo>
                    <a:lnTo>
                      <a:pt x="147" y="785"/>
                    </a:lnTo>
                    <a:lnTo>
                      <a:pt x="136" y="802"/>
                    </a:lnTo>
                    <a:lnTo>
                      <a:pt x="125" y="820"/>
                    </a:lnTo>
                    <a:lnTo>
                      <a:pt x="112" y="837"/>
                    </a:lnTo>
                    <a:lnTo>
                      <a:pt x="112" y="837"/>
                    </a:lnTo>
                    <a:lnTo>
                      <a:pt x="85" y="872"/>
                    </a:lnTo>
                    <a:lnTo>
                      <a:pt x="57" y="907"/>
                    </a:lnTo>
                    <a:lnTo>
                      <a:pt x="57" y="907"/>
                    </a:lnTo>
                    <a:lnTo>
                      <a:pt x="43" y="926"/>
                    </a:lnTo>
                    <a:lnTo>
                      <a:pt x="37" y="935"/>
                    </a:lnTo>
                    <a:lnTo>
                      <a:pt x="31" y="944"/>
                    </a:lnTo>
                    <a:lnTo>
                      <a:pt x="31" y="944"/>
                    </a:lnTo>
                    <a:lnTo>
                      <a:pt x="22" y="965"/>
                    </a:lnTo>
                    <a:lnTo>
                      <a:pt x="15" y="986"/>
                    </a:lnTo>
                    <a:lnTo>
                      <a:pt x="15" y="986"/>
                    </a:lnTo>
                    <a:lnTo>
                      <a:pt x="8" y="1005"/>
                    </a:lnTo>
                    <a:lnTo>
                      <a:pt x="1" y="1023"/>
                    </a:lnTo>
                    <a:lnTo>
                      <a:pt x="1" y="1023"/>
                    </a:lnTo>
                    <a:lnTo>
                      <a:pt x="0" y="1028"/>
                    </a:lnTo>
                    <a:lnTo>
                      <a:pt x="0" y="1034"/>
                    </a:lnTo>
                    <a:lnTo>
                      <a:pt x="2" y="1038"/>
                    </a:lnTo>
                    <a:lnTo>
                      <a:pt x="6" y="1042"/>
                    </a:lnTo>
                    <a:lnTo>
                      <a:pt x="6" y="1042"/>
                    </a:lnTo>
                    <a:lnTo>
                      <a:pt x="11" y="1043"/>
                    </a:lnTo>
                    <a:lnTo>
                      <a:pt x="17" y="1043"/>
                    </a:lnTo>
                    <a:lnTo>
                      <a:pt x="22" y="1041"/>
                    </a:lnTo>
                    <a:lnTo>
                      <a:pt x="24" y="1040"/>
                    </a:lnTo>
                    <a:lnTo>
                      <a:pt x="25" y="1037"/>
                    </a:lnTo>
                    <a:lnTo>
                      <a:pt x="25" y="1037"/>
                    </a:lnTo>
                    <a:lnTo>
                      <a:pt x="33" y="1018"/>
                    </a:lnTo>
                    <a:lnTo>
                      <a:pt x="40" y="997"/>
                    </a:lnTo>
                    <a:lnTo>
                      <a:pt x="47" y="977"/>
                    </a:lnTo>
                    <a:lnTo>
                      <a:pt x="57" y="957"/>
                    </a:lnTo>
                    <a:lnTo>
                      <a:pt x="57" y="957"/>
                    </a:lnTo>
                    <a:lnTo>
                      <a:pt x="67" y="938"/>
                    </a:lnTo>
                    <a:lnTo>
                      <a:pt x="81" y="921"/>
                    </a:lnTo>
                    <a:lnTo>
                      <a:pt x="109" y="886"/>
                    </a:lnTo>
                    <a:lnTo>
                      <a:pt x="109" y="886"/>
                    </a:lnTo>
                    <a:lnTo>
                      <a:pt x="137" y="851"/>
                    </a:lnTo>
                    <a:lnTo>
                      <a:pt x="150" y="833"/>
                    </a:lnTo>
                    <a:lnTo>
                      <a:pt x="162" y="813"/>
                    </a:lnTo>
                    <a:lnTo>
                      <a:pt x="162" y="813"/>
                    </a:lnTo>
                    <a:lnTo>
                      <a:pt x="173" y="796"/>
                    </a:lnTo>
                    <a:lnTo>
                      <a:pt x="184" y="781"/>
                    </a:lnTo>
                    <a:lnTo>
                      <a:pt x="196" y="766"/>
                    </a:lnTo>
                    <a:lnTo>
                      <a:pt x="209" y="752"/>
                    </a:lnTo>
                    <a:lnTo>
                      <a:pt x="209" y="752"/>
                    </a:lnTo>
                    <a:lnTo>
                      <a:pt x="223" y="739"/>
                    </a:lnTo>
                    <a:lnTo>
                      <a:pt x="237" y="727"/>
                    </a:lnTo>
                    <a:lnTo>
                      <a:pt x="266" y="702"/>
                    </a:lnTo>
                    <a:lnTo>
                      <a:pt x="326" y="657"/>
                    </a:lnTo>
                    <a:lnTo>
                      <a:pt x="326" y="657"/>
                    </a:lnTo>
                    <a:lnTo>
                      <a:pt x="361" y="631"/>
                    </a:lnTo>
                    <a:lnTo>
                      <a:pt x="380" y="620"/>
                    </a:lnTo>
                    <a:lnTo>
                      <a:pt x="398" y="608"/>
                    </a:lnTo>
                    <a:lnTo>
                      <a:pt x="398" y="608"/>
                    </a:lnTo>
                    <a:lnTo>
                      <a:pt x="417" y="598"/>
                    </a:lnTo>
                    <a:lnTo>
                      <a:pt x="435" y="589"/>
                    </a:lnTo>
                    <a:lnTo>
                      <a:pt x="454" y="580"/>
                    </a:lnTo>
                    <a:lnTo>
                      <a:pt x="473" y="573"/>
                    </a:lnTo>
                    <a:lnTo>
                      <a:pt x="473" y="573"/>
                    </a:lnTo>
                    <a:lnTo>
                      <a:pt x="513" y="558"/>
                    </a:lnTo>
                    <a:lnTo>
                      <a:pt x="554" y="546"/>
                    </a:lnTo>
                    <a:lnTo>
                      <a:pt x="596" y="535"/>
                    </a:lnTo>
                    <a:lnTo>
                      <a:pt x="638" y="524"/>
                    </a:lnTo>
                    <a:lnTo>
                      <a:pt x="678" y="514"/>
                    </a:lnTo>
                    <a:lnTo>
                      <a:pt x="720" y="502"/>
                    </a:lnTo>
                    <a:lnTo>
                      <a:pt x="761" y="490"/>
                    </a:lnTo>
                    <a:lnTo>
                      <a:pt x="801" y="477"/>
                    </a:lnTo>
                    <a:lnTo>
                      <a:pt x="801" y="477"/>
                    </a:lnTo>
                    <a:lnTo>
                      <a:pt x="845" y="459"/>
                    </a:lnTo>
                    <a:lnTo>
                      <a:pt x="868" y="451"/>
                    </a:lnTo>
                    <a:lnTo>
                      <a:pt x="890" y="444"/>
                    </a:lnTo>
                    <a:lnTo>
                      <a:pt x="890" y="444"/>
                    </a:lnTo>
                    <a:lnTo>
                      <a:pt x="909" y="439"/>
                    </a:lnTo>
                    <a:lnTo>
                      <a:pt x="928" y="433"/>
                    </a:lnTo>
                    <a:lnTo>
                      <a:pt x="965" y="424"/>
                    </a:lnTo>
                    <a:lnTo>
                      <a:pt x="965" y="424"/>
                    </a:lnTo>
                    <a:lnTo>
                      <a:pt x="984" y="420"/>
                    </a:lnTo>
                    <a:lnTo>
                      <a:pt x="1002" y="413"/>
                    </a:lnTo>
                    <a:lnTo>
                      <a:pt x="1010" y="408"/>
                    </a:lnTo>
                    <a:lnTo>
                      <a:pt x="1019" y="403"/>
                    </a:lnTo>
                    <a:lnTo>
                      <a:pt x="1027" y="399"/>
                    </a:lnTo>
                    <a:lnTo>
                      <a:pt x="1034" y="392"/>
                    </a:lnTo>
                    <a:lnTo>
                      <a:pt x="1034" y="392"/>
                    </a:lnTo>
                    <a:lnTo>
                      <a:pt x="1041" y="386"/>
                    </a:lnTo>
                    <a:lnTo>
                      <a:pt x="1046" y="378"/>
                    </a:lnTo>
                    <a:lnTo>
                      <a:pt x="1057" y="363"/>
                    </a:lnTo>
                    <a:lnTo>
                      <a:pt x="1066" y="345"/>
                    </a:lnTo>
                    <a:lnTo>
                      <a:pt x="1075" y="329"/>
                    </a:lnTo>
                    <a:lnTo>
                      <a:pt x="1075" y="329"/>
                    </a:lnTo>
                    <a:lnTo>
                      <a:pt x="1093" y="296"/>
                    </a:lnTo>
                    <a:lnTo>
                      <a:pt x="1111" y="264"/>
                    </a:lnTo>
                    <a:lnTo>
                      <a:pt x="1130" y="231"/>
                    </a:lnTo>
                    <a:lnTo>
                      <a:pt x="1149" y="200"/>
                    </a:lnTo>
                    <a:lnTo>
                      <a:pt x="1149" y="200"/>
                    </a:lnTo>
                    <a:lnTo>
                      <a:pt x="1167" y="164"/>
                    </a:lnTo>
                    <a:lnTo>
                      <a:pt x="1183" y="126"/>
                    </a:lnTo>
                    <a:lnTo>
                      <a:pt x="1190" y="108"/>
                    </a:lnTo>
                    <a:lnTo>
                      <a:pt x="1197" y="89"/>
                    </a:lnTo>
                    <a:lnTo>
                      <a:pt x="1203" y="69"/>
                    </a:lnTo>
                    <a:lnTo>
                      <a:pt x="1207" y="50"/>
                    </a:lnTo>
                    <a:lnTo>
                      <a:pt x="1207" y="50"/>
                    </a:lnTo>
                    <a:lnTo>
                      <a:pt x="1210" y="32"/>
                    </a:lnTo>
                    <a:lnTo>
                      <a:pt x="1211" y="13"/>
                    </a:lnTo>
                    <a:lnTo>
                      <a:pt x="1211" y="13"/>
                    </a:lnTo>
                    <a:lnTo>
                      <a:pt x="1210" y="8"/>
                    </a:lnTo>
                    <a:lnTo>
                      <a:pt x="1207" y="3"/>
                    </a:lnTo>
                    <a:lnTo>
                      <a:pt x="1202" y="1"/>
                    </a:lnTo>
                    <a:lnTo>
                      <a:pt x="1197" y="0"/>
                    </a:lnTo>
                    <a:lnTo>
                      <a:pt x="1193" y="1"/>
                    </a:lnTo>
                    <a:lnTo>
                      <a:pt x="1188" y="3"/>
                    </a:lnTo>
                    <a:lnTo>
                      <a:pt x="1185" y="8"/>
                    </a:lnTo>
                    <a:lnTo>
                      <a:pt x="1183" y="13"/>
                    </a:lnTo>
                    <a:lnTo>
                      <a:pt x="1183" y="1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67" name="Freeform 112">
                <a:extLst>
                  <a:ext uri="{FF2B5EF4-FFF2-40B4-BE49-F238E27FC236}">
                    <a16:creationId xmlns:a16="http://schemas.microsoft.com/office/drawing/2014/main" id="{7E6931EE-8CFB-1A27-BFCB-D42EAC17C0D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08" y="1832"/>
                <a:ext cx="299" cy="244"/>
              </a:xfrm>
              <a:custGeom>
                <a:avLst/>
                <a:gdLst>
                  <a:gd name="T0" fmla="*/ 0 w 895"/>
                  <a:gd name="T1" fmla="*/ 18 h 733"/>
                  <a:gd name="T2" fmla="*/ 14 w 895"/>
                  <a:gd name="T3" fmla="*/ 64 h 733"/>
                  <a:gd name="T4" fmla="*/ 34 w 895"/>
                  <a:gd name="T5" fmla="*/ 108 h 733"/>
                  <a:gd name="T6" fmla="*/ 46 w 895"/>
                  <a:gd name="T7" fmla="*/ 133 h 733"/>
                  <a:gd name="T8" fmla="*/ 85 w 895"/>
                  <a:gd name="T9" fmla="*/ 204 h 733"/>
                  <a:gd name="T10" fmla="*/ 111 w 895"/>
                  <a:gd name="T11" fmla="*/ 248 h 733"/>
                  <a:gd name="T12" fmla="*/ 137 w 895"/>
                  <a:gd name="T13" fmla="*/ 292 h 733"/>
                  <a:gd name="T14" fmla="*/ 160 w 895"/>
                  <a:gd name="T15" fmla="*/ 329 h 733"/>
                  <a:gd name="T16" fmla="*/ 183 w 895"/>
                  <a:gd name="T17" fmla="*/ 374 h 733"/>
                  <a:gd name="T18" fmla="*/ 196 w 895"/>
                  <a:gd name="T19" fmla="*/ 396 h 733"/>
                  <a:gd name="T20" fmla="*/ 209 w 895"/>
                  <a:gd name="T21" fmla="*/ 418 h 733"/>
                  <a:gd name="T22" fmla="*/ 227 w 895"/>
                  <a:gd name="T23" fmla="*/ 436 h 733"/>
                  <a:gd name="T24" fmla="*/ 248 w 895"/>
                  <a:gd name="T25" fmla="*/ 450 h 733"/>
                  <a:gd name="T26" fmla="*/ 261 w 895"/>
                  <a:gd name="T27" fmla="*/ 456 h 733"/>
                  <a:gd name="T28" fmla="*/ 301 w 895"/>
                  <a:gd name="T29" fmla="*/ 470 h 733"/>
                  <a:gd name="T30" fmla="*/ 330 w 895"/>
                  <a:gd name="T31" fmla="*/ 483 h 733"/>
                  <a:gd name="T32" fmla="*/ 359 w 895"/>
                  <a:gd name="T33" fmla="*/ 497 h 733"/>
                  <a:gd name="T34" fmla="*/ 487 w 895"/>
                  <a:gd name="T35" fmla="*/ 555 h 733"/>
                  <a:gd name="T36" fmla="*/ 609 w 895"/>
                  <a:gd name="T37" fmla="*/ 614 h 733"/>
                  <a:gd name="T38" fmla="*/ 669 w 895"/>
                  <a:gd name="T39" fmla="*/ 644 h 733"/>
                  <a:gd name="T40" fmla="*/ 730 w 895"/>
                  <a:gd name="T41" fmla="*/ 670 h 733"/>
                  <a:gd name="T42" fmla="*/ 761 w 895"/>
                  <a:gd name="T43" fmla="*/ 682 h 733"/>
                  <a:gd name="T44" fmla="*/ 793 w 895"/>
                  <a:gd name="T45" fmla="*/ 694 h 733"/>
                  <a:gd name="T46" fmla="*/ 834 w 895"/>
                  <a:gd name="T47" fmla="*/ 709 h 733"/>
                  <a:gd name="T48" fmla="*/ 847 w 895"/>
                  <a:gd name="T49" fmla="*/ 716 h 733"/>
                  <a:gd name="T50" fmla="*/ 874 w 895"/>
                  <a:gd name="T51" fmla="*/ 731 h 733"/>
                  <a:gd name="T52" fmla="*/ 879 w 895"/>
                  <a:gd name="T53" fmla="*/ 733 h 733"/>
                  <a:gd name="T54" fmla="*/ 889 w 895"/>
                  <a:gd name="T55" fmla="*/ 730 h 733"/>
                  <a:gd name="T56" fmla="*/ 893 w 895"/>
                  <a:gd name="T57" fmla="*/ 726 h 733"/>
                  <a:gd name="T58" fmla="*/ 894 w 895"/>
                  <a:gd name="T59" fmla="*/ 716 h 733"/>
                  <a:gd name="T60" fmla="*/ 888 w 895"/>
                  <a:gd name="T61" fmla="*/ 708 h 733"/>
                  <a:gd name="T62" fmla="*/ 874 w 895"/>
                  <a:gd name="T63" fmla="*/ 698 h 733"/>
                  <a:gd name="T64" fmla="*/ 846 w 895"/>
                  <a:gd name="T65" fmla="*/ 684 h 733"/>
                  <a:gd name="T66" fmla="*/ 802 w 895"/>
                  <a:gd name="T67" fmla="*/ 668 h 733"/>
                  <a:gd name="T68" fmla="*/ 773 w 895"/>
                  <a:gd name="T69" fmla="*/ 657 h 733"/>
                  <a:gd name="T70" fmla="*/ 714 w 895"/>
                  <a:gd name="T71" fmla="*/ 633 h 733"/>
                  <a:gd name="T72" fmla="*/ 656 w 895"/>
                  <a:gd name="T73" fmla="*/ 605 h 733"/>
                  <a:gd name="T74" fmla="*/ 536 w 895"/>
                  <a:gd name="T75" fmla="*/ 547 h 733"/>
                  <a:gd name="T76" fmla="*/ 409 w 895"/>
                  <a:gd name="T77" fmla="*/ 489 h 733"/>
                  <a:gd name="T78" fmla="*/ 347 w 895"/>
                  <a:gd name="T79" fmla="*/ 461 h 733"/>
                  <a:gd name="T80" fmla="*/ 319 w 895"/>
                  <a:gd name="T81" fmla="*/ 448 h 733"/>
                  <a:gd name="T82" fmla="*/ 291 w 895"/>
                  <a:gd name="T83" fmla="*/ 438 h 733"/>
                  <a:gd name="T84" fmla="*/ 266 w 895"/>
                  <a:gd name="T85" fmla="*/ 428 h 733"/>
                  <a:gd name="T86" fmla="*/ 256 w 895"/>
                  <a:gd name="T87" fmla="*/ 424 h 733"/>
                  <a:gd name="T88" fmla="*/ 248 w 895"/>
                  <a:gd name="T89" fmla="*/ 418 h 733"/>
                  <a:gd name="T90" fmla="*/ 240 w 895"/>
                  <a:gd name="T91" fmla="*/ 410 h 733"/>
                  <a:gd name="T92" fmla="*/ 226 w 895"/>
                  <a:gd name="T93" fmla="*/ 392 h 733"/>
                  <a:gd name="T94" fmla="*/ 220 w 895"/>
                  <a:gd name="T95" fmla="*/ 382 h 733"/>
                  <a:gd name="T96" fmla="*/ 197 w 895"/>
                  <a:gd name="T97" fmla="*/ 339 h 733"/>
                  <a:gd name="T98" fmla="*/ 173 w 895"/>
                  <a:gd name="T99" fmla="*/ 297 h 733"/>
                  <a:gd name="T100" fmla="*/ 124 w 895"/>
                  <a:gd name="T101" fmla="*/ 214 h 733"/>
                  <a:gd name="T102" fmla="*/ 96 w 895"/>
                  <a:gd name="T103" fmla="*/ 168 h 733"/>
                  <a:gd name="T104" fmla="*/ 70 w 895"/>
                  <a:gd name="T105" fmla="*/ 120 h 733"/>
                  <a:gd name="T106" fmla="*/ 49 w 895"/>
                  <a:gd name="T107" fmla="*/ 76 h 733"/>
                  <a:gd name="T108" fmla="*/ 33 w 895"/>
                  <a:gd name="T109" fmla="*/ 30 h 733"/>
                  <a:gd name="T110" fmla="*/ 28 w 895"/>
                  <a:gd name="T111" fmla="*/ 11 h 733"/>
                  <a:gd name="T112" fmla="*/ 26 w 895"/>
                  <a:gd name="T113" fmla="*/ 6 h 733"/>
                  <a:gd name="T114" fmla="*/ 15 w 895"/>
                  <a:gd name="T115" fmla="*/ 0 h 733"/>
                  <a:gd name="T116" fmla="*/ 11 w 895"/>
                  <a:gd name="T117" fmla="*/ 0 h 733"/>
                  <a:gd name="T118" fmla="*/ 3 w 895"/>
                  <a:gd name="T119" fmla="*/ 7 h 733"/>
                  <a:gd name="T120" fmla="*/ 0 w 895"/>
                  <a:gd name="T121" fmla="*/ 18 h 7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895" h="733">
                    <a:moveTo>
                      <a:pt x="0" y="18"/>
                    </a:moveTo>
                    <a:lnTo>
                      <a:pt x="0" y="18"/>
                    </a:lnTo>
                    <a:lnTo>
                      <a:pt x="7" y="41"/>
                    </a:lnTo>
                    <a:lnTo>
                      <a:pt x="14" y="64"/>
                    </a:lnTo>
                    <a:lnTo>
                      <a:pt x="24" y="86"/>
                    </a:lnTo>
                    <a:lnTo>
                      <a:pt x="34" y="108"/>
                    </a:lnTo>
                    <a:lnTo>
                      <a:pt x="34" y="108"/>
                    </a:lnTo>
                    <a:lnTo>
                      <a:pt x="46" y="133"/>
                    </a:lnTo>
                    <a:lnTo>
                      <a:pt x="58" y="157"/>
                    </a:lnTo>
                    <a:lnTo>
                      <a:pt x="85" y="204"/>
                    </a:lnTo>
                    <a:lnTo>
                      <a:pt x="85" y="204"/>
                    </a:lnTo>
                    <a:lnTo>
                      <a:pt x="111" y="248"/>
                    </a:lnTo>
                    <a:lnTo>
                      <a:pt x="137" y="292"/>
                    </a:lnTo>
                    <a:lnTo>
                      <a:pt x="137" y="292"/>
                    </a:lnTo>
                    <a:lnTo>
                      <a:pt x="149" y="311"/>
                    </a:lnTo>
                    <a:lnTo>
                      <a:pt x="160" y="329"/>
                    </a:lnTo>
                    <a:lnTo>
                      <a:pt x="160" y="329"/>
                    </a:lnTo>
                    <a:lnTo>
                      <a:pt x="183" y="374"/>
                    </a:lnTo>
                    <a:lnTo>
                      <a:pt x="183" y="374"/>
                    </a:lnTo>
                    <a:lnTo>
                      <a:pt x="196" y="396"/>
                    </a:lnTo>
                    <a:lnTo>
                      <a:pt x="203" y="407"/>
                    </a:lnTo>
                    <a:lnTo>
                      <a:pt x="209" y="418"/>
                    </a:lnTo>
                    <a:lnTo>
                      <a:pt x="218" y="427"/>
                    </a:lnTo>
                    <a:lnTo>
                      <a:pt x="227" y="436"/>
                    </a:lnTo>
                    <a:lnTo>
                      <a:pt x="237" y="445"/>
                    </a:lnTo>
                    <a:lnTo>
                      <a:pt x="248" y="450"/>
                    </a:lnTo>
                    <a:lnTo>
                      <a:pt x="248" y="450"/>
                    </a:lnTo>
                    <a:lnTo>
                      <a:pt x="261" y="456"/>
                    </a:lnTo>
                    <a:lnTo>
                      <a:pt x="275" y="461"/>
                    </a:lnTo>
                    <a:lnTo>
                      <a:pt x="301" y="470"/>
                    </a:lnTo>
                    <a:lnTo>
                      <a:pt x="301" y="470"/>
                    </a:lnTo>
                    <a:lnTo>
                      <a:pt x="330" y="483"/>
                    </a:lnTo>
                    <a:lnTo>
                      <a:pt x="359" y="497"/>
                    </a:lnTo>
                    <a:lnTo>
                      <a:pt x="359" y="497"/>
                    </a:lnTo>
                    <a:lnTo>
                      <a:pt x="487" y="555"/>
                    </a:lnTo>
                    <a:lnTo>
                      <a:pt x="487" y="555"/>
                    </a:lnTo>
                    <a:lnTo>
                      <a:pt x="548" y="584"/>
                    </a:lnTo>
                    <a:lnTo>
                      <a:pt x="609" y="614"/>
                    </a:lnTo>
                    <a:lnTo>
                      <a:pt x="609" y="614"/>
                    </a:lnTo>
                    <a:lnTo>
                      <a:pt x="669" y="644"/>
                    </a:lnTo>
                    <a:lnTo>
                      <a:pt x="700" y="657"/>
                    </a:lnTo>
                    <a:lnTo>
                      <a:pt x="730" y="670"/>
                    </a:lnTo>
                    <a:lnTo>
                      <a:pt x="730" y="670"/>
                    </a:lnTo>
                    <a:lnTo>
                      <a:pt x="761" y="682"/>
                    </a:lnTo>
                    <a:lnTo>
                      <a:pt x="793" y="694"/>
                    </a:lnTo>
                    <a:lnTo>
                      <a:pt x="793" y="694"/>
                    </a:lnTo>
                    <a:lnTo>
                      <a:pt x="821" y="703"/>
                    </a:lnTo>
                    <a:lnTo>
                      <a:pt x="834" y="709"/>
                    </a:lnTo>
                    <a:lnTo>
                      <a:pt x="847" y="716"/>
                    </a:lnTo>
                    <a:lnTo>
                      <a:pt x="847" y="716"/>
                    </a:lnTo>
                    <a:lnTo>
                      <a:pt x="861" y="723"/>
                    </a:lnTo>
                    <a:lnTo>
                      <a:pt x="874" y="731"/>
                    </a:lnTo>
                    <a:lnTo>
                      <a:pt x="874" y="731"/>
                    </a:lnTo>
                    <a:lnTo>
                      <a:pt x="879" y="733"/>
                    </a:lnTo>
                    <a:lnTo>
                      <a:pt x="884" y="732"/>
                    </a:lnTo>
                    <a:lnTo>
                      <a:pt x="889" y="730"/>
                    </a:lnTo>
                    <a:lnTo>
                      <a:pt x="893" y="726"/>
                    </a:lnTo>
                    <a:lnTo>
                      <a:pt x="893" y="726"/>
                    </a:lnTo>
                    <a:lnTo>
                      <a:pt x="895" y="720"/>
                    </a:lnTo>
                    <a:lnTo>
                      <a:pt x="894" y="716"/>
                    </a:lnTo>
                    <a:lnTo>
                      <a:pt x="891" y="711"/>
                    </a:lnTo>
                    <a:lnTo>
                      <a:pt x="888" y="708"/>
                    </a:lnTo>
                    <a:lnTo>
                      <a:pt x="888" y="708"/>
                    </a:lnTo>
                    <a:lnTo>
                      <a:pt x="874" y="698"/>
                    </a:lnTo>
                    <a:lnTo>
                      <a:pt x="860" y="691"/>
                    </a:lnTo>
                    <a:lnTo>
                      <a:pt x="846" y="684"/>
                    </a:lnTo>
                    <a:lnTo>
                      <a:pt x="832" y="678"/>
                    </a:lnTo>
                    <a:lnTo>
                      <a:pt x="802" y="668"/>
                    </a:lnTo>
                    <a:lnTo>
                      <a:pt x="773" y="657"/>
                    </a:lnTo>
                    <a:lnTo>
                      <a:pt x="773" y="657"/>
                    </a:lnTo>
                    <a:lnTo>
                      <a:pt x="743" y="646"/>
                    </a:lnTo>
                    <a:lnTo>
                      <a:pt x="714" y="633"/>
                    </a:lnTo>
                    <a:lnTo>
                      <a:pt x="656" y="605"/>
                    </a:lnTo>
                    <a:lnTo>
                      <a:pt x="656" y="605"/>
                    </a:lnTo>
                    <a:lnTo>
                      <a:pt x="595" y="576"/>
                    </a:lnTo>
                    <a:lnTo>
                      <a:pt x="536" y="547"/>
                    </a:lnTo>
                    <a:lnTo>
                      <a:pt x="536" y="547"/>
                    </a:lnTo>
                    <a:lnTo>
                      <a:pt x="409" y="489"/>
                    </a:lnTo>
                    <a:lnTo>
                      <a:pt x="409" y="489"/>
                    </a:lnTo>
                    <a:lnTo>
                      <a:pt x="347" y="461"/>
                    </a:lnTo>
                    <a:lnTo>
                      <a:pt x="347" y="461"/>
                    </a:lnTo>
                    <a:lnTo>
                      <a:pt x="319" y="448"/>
                    </a:lnTo>
                    <a:lnTo>
                      <a:pt x="291" y="438"/>
                    </a:lnTo>
                    <a:lnTo>
                      <a:pt x="291" y="438"/>
                    </a:lnTo>
                    <a:lnTo>
                      <a:pt x="278" y="433"/>
                    </a:lnTo>
                    <a:lnTo>
                      <a:pt x="266" y="428"/>
                    </a:lnTo>
                    <a:lnTo>
                      <a:pt x="266" y="428"/>
                    </a:lnTo>
                    <a:lnTo>
                      <a:pt x="256" y="424"/>
                    </a:lnTo>
                    <a:lnTo>
                      <a:pt x="256" y="424"/>
                    </a:lnTo>
                    <a:lnTo>
                      <a:pt x="248" y="418"/>
                    </a:lnTo>
                    <a:lnTo>
                      <a:pt x="248" y="418"/>
                    </a:lnTo>
                    <a:lnTo>
                      <a:pt x="240" y="410"/>
                    </a:lnTo>
                    <a:lnTo>
                      <a:pt x="233" y="400"/>
                    </a:lnTo>
                    <a:lnTo>
                      <a:pt x="226" y="392"/>
                    </a:lnTo>
                    <a:lnTo>
                      <a:pt x="220" y="382"/>
                    </a:lnTo>
                    <a:lnTo>
                      <a:pt x="220" y="382"/>
                    </a:lnTo>
                    <a:lnTo>
                      <a:pt x="207" y="361"/>
                    </a:lnTo>
                    <a:lnTo>
                      <a:pt x="197" y="339"/>
                    </a:lnTo>
                    <a:lnTo>
                      <a:pt x="185" y="318"/>
                    </a:lnTo>
                    <a:lnTo>
                      <a:pt x="173" y="297"/>
                    </a:lnTo>
                    <a:lnTo>
                      <a:pt x="173" y="297"/>
                    </a:lnTo>
                    <a:lnTo>
                      <a:pt x="124" y="214"/>
                    </a:lnTo>
                    <a:lnTo>
                      <a:pt x="124" y="214"/>
                    </a:lnTo>
                    <a:lnTo>
                      <a:pt x="96" y="168"/>
                    </a:lnTo>
                    <a:lnTo>
                      <a:pt x="70" y="120"/>
                    </a:lnTo>
                    <a:lnTo>
                      <a:pt x="70" y="120"/>
                    </a:lnTo>
                    <a:lnTo>
                      <a:pt x="60" y="98"/>
                    </a:lnTo>
                    <a:lnTo>
                      <a:pt x="49" y="76"/>
                    </a:lnTo>
                    <a:lnTo>
                      <a:pt x="41" y="54"/>
                    </a:lnTo>
                    <a:lnTo>
                      <a:pt x="33" y="30"/>
                    </a:lnTo>
                    <a:lnTo>
                      <a:pt x="33" y="30"/>
                    </a:lnTo>
                    <a:lnTo>
                      <a:pt x="28" y="11"/>
                    </a:lnTo>
                    <a:lnTo>
                      <a:pt x="28" y="11"/>
                    </a:lnTo>
                    <a:lnTo>
                      <a:pt x="26" y="6"/>
                    </a:lnTo>
                    <a:lnTo>
                      <a:pt x="21" y="2"/>
                    </a:lnTo>
                    <a:lnTo>
                      <a:pt x="15" y="0"/>
                    </a:lnTo>
                    <a:lnTo>
                      <a:pt x="11" y="0"/>
                    </a:lnTo>
                    <a:lnTo>
                      <a:pt x="11" y="0"/>
                    </a:lnTo>
                    <a:lnTo>
                      <a:pt x="6" y="4"/>
                    </a:lnTo>
                    <a:lnTo>
                      <a:pt x="3" y="7"/>
                    </a:lnTo>
                    <a:lnTo>
                      <a:pt x="0" y="12"/>
                    </a:lnTo>
                    <a:lnTo>
                      <a:pt x="0" y="18"/>
                    </a:lnTo>
                    <a:lnTo>
                      <a:pt x="0" y="1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68" name="Freeform 113">
                <a:extLst>
                  <a:ext uri="{FF2B5EF4-FFF2-40B4-BE49-F238E27FC236}">
                    <a16:creationId xmlns:a16="http://schemas.microsoft.com/office/drawing/2014/main" id="{BBAFB48C-4FF1-10A4-9CD6-797ECBE9005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21" y="2500"/>
                <a:ext cx="107" cy="65"/>
              </a:xfrm>
              <a:custGeom>
                <a:avLst/>
                <a:gdLst>
                  <a:gd name="T0" fmla="*/ 25 w 320"/>
                  <a:gd name="T1" fmla="*/ 108 h 195"/>
                  <a:gd name="T2" fmla="*/ 54 w 320"/>
                  <a:gd name="T3" fmla="*/ 154 h 195"/>
                  <a:gd name="T4" fmla="*/ 82 w 320"/>
                  <a:gd name="T5" fmla="*/ 174 h 195"/>
                  <a:gd name="T6" fmla="*/ 125 w 320"/>
                  <a:gd name="T7" fmla="*/ 185 h 195"/>
                  <a:gd name="T8" fmla="*/ 215 w 320"/>
                  <a:gd name="T9" fmla="*/ 195 h 195"/>
                  <a:gd name="T10" fmla="*/ 260 w 320"/>
                  <a:gd name="T11" fmla="*/ 190 h 195"/>
                  <a:gd name="T12" fmla="*/ 289 w 320"/>
                  <a:gd name="T13" fmla="*/ 175 h 195"/>
                  <a:gd name="T14" fmla="*/ 308 w 320"/>
                  <a:gd name="T15" fmla="*/ 146 h 195"/>
                  <a:gd name="T16" fmla="*/ 319 w 320"/>
                  <a:gd name="T17" fmla="*/ 104 h 195"/>
                  <a:gd name="T18" fmla="*/ 318 w 320"/>
                  <a:gd name="T19" fmla="*/ 67 h 195"/>
                  <a:gd name="T20" fmla="*/ 306 w 320"/>
                  <a:gd name="T21" fmla="*/ 43 h 195"/>
                  <a:gd name="T22" fmla="*/ 283 w 320"/>
                  <a:gd name="T23" fmla="*/ 21 h 195"/>
                  <a:gd name="T24" fmla="*/ 228 w 320"/>
                  <a:gd name="T25" fmla="*/ 2 h 195"/>
                  <a:gd name="T26" fmla="*/ 178 w 320"/>
                  <a:gd name="T27" fmla="*/ 0 h 195"/>
                  <a:gd name="T28" fmla="*/ 106 w 320"/>
                  <a:gd name="T29" fmla="*/ 11 h 195"/>
                  <a:gd name="T30" fmla="*/ 55 w 320"/>
                  <a:gd name="T31" fmla="*/ 29 h 195"/>
                  <a:gd name="T32" fmla="*/ 35 w 320"/>
                  <a:gd name="T33" fmla="*/ 43 h 195"/>
                  <a:gd name="T34" fmla="*/ 40 w 320"/>
                  <a:gd name="T35" fmla="*/ 58 h 195"/>
                  <a:gd name="T36" fmla="*/ 55 w 320"/>
                  <a:gd name="T37" fmla="*/ 59 h 195"/>
                  <a:gd name="T38" fmla="*/ 69 w 320"/>
                  <a:gd name="T39" fmla="*/ 52 h 195"/>
                  <a:gd name="T40" fmla="*/ 79 w 320"/>
                  <a:gd name="T41" fmla="*/ 48 h 195"/>
                  <a:gd name="T42" fmla="*/ 126 w 320"/>
                  <a:gd name="T43" fmla="*/ 35 h 195"/>
                  <a:gd name="T44" fmla="*/ 151 w 320"/>
                  <a:gd name="T45" fmla="*/ 30 h 195"/>
                  <a:gd name="T46" fmla="*/ 157 w 320"/>
                  <a:gd name="T47" fmla="*/ 30 h 195"/>
                  <a:gd name="T48" fmla="*/ 208 w 320"/>
                  <a:gd name="T49" fmla="*/ 28 h 195"/>
                  <a:gd name="T50" fmla="*/ 225 w 320"/>
                  <a:gd name="T51" fmla="*/ 29 h 195"/>
                  <a:gd name="T52" fmla="*/ 236 w 320"/>
                  <a:gd name="T53" fmla="*/ 31 h 195"/>
                  <a:gd name="T54" fmla="*/ 256 w 320"/>
                  <a:gd name="T55" fmla="*/ 38 h 195"/>
                  <a:gd name="T56" fmla="*/ 261 w 320"/>
                  <a:gd name="T57" fmla="*/ 39 h 195"/>
                  <a:gd name="T58" fmla="*/ 272 w 320"/>
                  <a:gd name="T59" fmla="*/ 46 h 195"/>
                  <a:gd name="T60" fmla="*/ 279 w 320"/>
                  <a:gd name="T61" fmla="*/ 53 h 195"/>
                  <a:gd name="T62" fmla="*/ 283 w 320"/>
                  <a:gd name="T63" fmla="*/ 57 h 195"/>
                  <a:gd name="T64" fmla="*/ 285 w 320"/>
                  <a:gd name="T65" fmla="*/ 61 h 195"/>
                  <a:gd name="T66" fmla="*/ 289 w 320"/>
                  <a:gd name="T67" fmla="*/ 67 h 195"/>
                  <a:gd name="T68" fmla="*/ 291 w 320"/>
                  <a:gd name="T69" fmla="*/ 76 h 195"/>
                  <a:gd name="T70" fmla="*/ 292 w 320"/>
                  <a:gd name="T71" fmla="*/ 82 h 195"/>
                  <a:gd name="T72" fmla="*/ 292 w 320"/>
                  <a:gd name="T73" fmla="*/ 102 h 195"/>
                  <a:gd name="T74" fmla="*/ 291 w 320"/>
                  <a:gd name="T75" fmla="*/ 103 h 195"/>
                  <a:gd name="T76" fmla="*/ 287 w 320"/>
                  <a:gd name="T77" fmla="*/ 124 h 195"/>
                  <a:gd name="T78" fmla="*/ 280 w 320"/>
                  <a:gd name="T79" fmla="*/ 142 h 195"/>
                  <a:gd name="T80" fmla="*/ 277 w 320"/>
                  <a:gd name="T81" fmla="*/ 147 h 195"/>
                  <a:gd name="T82" fmla="*/ 270 w 320"/>
                  <a:gd name="T83" fmla="*/ 154 h 195"/>
                  <a:gd name="T84" fmla="*/ 269 w 320"/>
                  <a:gd name="T85" fmla="*/ 156 h 195"/>
                  <a:gd name="T86" fmla="*/ 260 w 320"/>
                  <a:gd name="T87" fmla="*/ 160 h 195"/>
                  <a:gd name="T88" fmla="*/ 249 w 320"/>
                  <a:gd name="T89" fmla="*/ 165 h 195"/>
                  <a:gd name="T90" fmla="*/ 237 w 320"/>
                  <a:gd name="T91" fmla="*/ 166 h 195"/>
                  <a:gd name="T92" fmla="*/ 191 w 320"/>
                  <a:gd name="T93" fmla="*/ 165 h 195"/>
                  <a:gd name="T94" fmla="*/ 148 w 320"/>
                  <a:gd name="T95" fmla="*/ 159 h 195"/>
                  <a:gd name="T96" fmla="*/ 99 w 320"/>
                  <a:gd name="T97" fmla="*/ 151 h 195"/>
                  <a:gd name="T98" fmla="*/ 93 w 320"/>
                  <a:gd name="T99" fmla="*/ 149 h 195"/>
                  <a:gd name="T100" fmla="*/ 93 w 320"/>
                  <a:gd name="T101" fmla="*/ 149 h 195"/>
                  <a:gd name="T102" fmla="*/ 81 w 320"/>
                  <a:gd name="T103" fmla="*/ 142 h 195"/>
                  <a:gd name="T104" fmla="*/ 72 w 320"/>
                  <a:gd name="T105" fmla="*/ 135 h 195"/>
                  <a:gd name="T106" fmla="*/ 68 w 320"/>
                  <a:gd name="T107" fmla="*/ 129 h 195"/>
                  <a:gd name="T108" fmla="*/ 50 w 320"/>
                  <a:gd name="T109" fmla="*/ 97 h 195"/>
                  <a:gd name="T110" fmla="*/ 48 w 320"/>
                  <a:gd name="T111" fmla="*/ 92 h 195"/>
                  <a:gd name="T112" fmla="*/ 36 w 320"/>
                  <a:gd name="T113" fmla="*/ 61 h 195"/>
                  <a:gd name="T114" fmla="*/ 25 w 320"/>
                  <a:gd name="T115" fmla="*/ 35 h 195"/>
                  <a:gd name="T116" fmla="*/ 11 w 320"/>
                  <a:gd name="T117" fmla="*/ 30 h 195"/>
                  <a:gd name="T118" fmla="*/ 0 w 320"/>
                  <a:gd name="T119" fmla="*/ 45 h 1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320" h="195">
                    <a:moveTo>
                      <a:pt x="2" y="47"/>
                    </a:moveTo>
                    <a:lnTo>
                      <a:pt x="2" y="47"/>
                    </a:lnTo>
                    <a:lnTo>
                      <a:pt x="17" y="88"/>
                    </a:lnTo>
                    <a:lnTo>
                      <a:pt x="25" y="108"/>
                    </a:lnTo>
                    <a:lnTo>
                      <a:pt x="35" y="128"/>
                    </a:lnTo>
                    <a:lnTo>
                      <a:pt x="35" y="128"/>
                    </a:lnTo>
                    <a:lnTo>
                      <a:pt x="43" y="142"/>
                    </a:lnTo>
                    <a:lnTo>
                      <a:pt x="54" y="154"/>
                    </a:lnTo>
                    <a:lnTo>
                      <a:pt x="60" y="160"/>
                    </a:lnTo>
                    <a:lnTo>
                      <a:pt x="67" y="165"/>
                    </a:lnTo>
                    <a:lnTo>
                      <a:pt x="74" y="169"/>
                    </a:lnTo>
                    <a:lnTo>
                      <a:pt x="82" y="174"/>
                    </a:lnTo>
                    <a:lnTo>
                      <a:pt x="82" y="174"/>
                    </a:lnTo>
                    <a:lnTo>
                      <a:pt x="92" y="178"/>
                    </a:lnTo>
                    <a:lnTo>
                      <a:pt x="103" y="181"/>
                    </a:lnTo>
                    <a:lnTo>
                      <a:pt x="125" y="185"/>
                    </a:lnTo>
                    <a:lnTo>
                      <a:pt x="170" y="190"/>
                    </a:lnTo>
                    <a:lnTo>
                      <a:pt x="170" y="190"/>
                    </a:lnTo>
                    <a:lnTo>
                      <a:pt x="193" y="193"/>
                    </a:lnTo>
                    <a:lnTo>
                      <a:pt x="215" y="195"/>
                    </a:lnTo>
                    <a:lnTo>
                      <a:pt x="227" y="195"/>
                    </a:lnTo>
                    <a:lnTo>
                      <a:pt x="237" y="194"/>
                    </a:lnTo>
                    <a:lnTo>
                      <a:pt x="249" y="193"/>
                    </a:lnTo>
                    <a:lnTo>
                      <a:pt x="260" y="190"/>
                    </a:lnTo>
                    <a:lnTo>
                      <a:pt x="260" y="190"/>
                    </a:lnTo>
                    <a:lnTo>
                      <a:pt x="270" y="187"/>
                    </a:lnTo>
                    <a:lnTo>
                      <a:pt x="280" y="181"/>
                    </a:lnTo>
                    <a:lnTo>
                      <a:pt x="289" y="175"/>
                    </a:lnTo>
                    <a:lnTo>
                      <a:pt x="297" y="167"/>
                    </a:lnTo>
                    <a:lnTo>
                      <a:pt x="297" y="167"/>
                    </a:lnTo>
                    <a:lnTo>
                      <a:pt x="304" y="157"/>
                    </a:lnTo>
                    <a:lnTo>
                      <a:pt x="308" y="146"/>
                    </a:lnTo>
                    <a:lnTo>
                      <a:pt x="313" y="135"/>
                    </a:lnTo>
                    <a:lnTo>
                      <a:pt x="316" y="122"/>
                    </a:lnTo>
                    <a:lnTo>
                      <a:pt x="316" y="122"/>
                    </a:lnTo>
                    <a:lnTo>
                      <a:pt x="319" y="104"/>
                    </a:lnTo>
                    <a:lnTo>
                      <a:pt x="320" y="95"/>
                    </a:lnTo>
                    <a:lnTo>
                      <a:pt x="320" y="86"/>
                    </a:lnTo>
                    <a:lnTo>
                      <a:pt x="319" y="76"/>
                    </a:lnTo>
                    <a:lnTo>
                      <a:pt x="318" y="67"/>
                    </a:lnTo>
                    <a:lnTo>
                      <a:pt x="314" y="58"/>
                    </a:lnTo>
                    <a:lnTo>
                      <a:pt x="311" y="50"/>
                    </a:lnTo>
                    <a:lnTo>
                      <a:pt x="311" y="50"/>
                    </a:lnTo>
                    <a:lnTo>
                      <a:pt x="306" y="43"/>
                    </a:lnTo>
                    <a:lnTo>
                      <a:pt x="301" y="36"/>
                    </a:lnTo>
                    <a:lnTo>
                      <a:pt x="296" y="30"/>
                    </a:lnTo>
                    <a:lnTo>
                      <a:pt x="290" y="25"/>
                    </a:lnTo>
                    <a:lnTo>
                      <a:pt x="283" y="21"/>
                    </a:lnTo>
                    <a:lnTo>
                      <a:pt x="276" y="16"/>
                    </a:lnTo>
                    <a:lnTo>
                      <a:pt x="261" y="9"/>
                    </a:lnTo>
                    <a:lnTo>
                      <a:pt x="246" y="4"/>
                    </a:lnTo>
                    <a:lnTo>
                      <a:pt x="228" y="2"/>
                    </a:lnTo>
                    <a:lnTo>
                      <a:pt x="212" y="0"/>
                    </a:lnTo>
                    <a:lnTo>
                      <a:pt x="197" y="0"/>
                    </a:lnTo>
                    <a:lnTo>
                      <a:pt x="197" y="0"/>
                    </a:lnTo>
                    <a:lnTo>
                      <a:pt x="178" y="0"/>
                    </a:lnTo>
                    <a:lnTo>
                      <a:pt x="160" y="1"/>
                    </a:lnTo>
                    <a:lnTo>
                      <a:pt x="142" y="3"/>
                    </a:lnTo>
                    <a:lnTo>
                      <a:pt x="124" y="7"/>
                    </a:lnTo>
                    <a:lnTo>
                      <a:pt x="106" y="11"/>
                    </a:lnTo>
                    <a:lnTo>
                      <a:pt x="89" y="16"/>
                    </a:lnTo>
                    <a:lnTo>
                      <a:pt x="71" y="22"/>
                    </a:lnTo>
                    <a:lnTo>
                      <a:pt x="55" y="29"/>
                    </a:lnTo>
                    <a:lnTo>
                      <a:pt x="55" y="29"/>
                    </a:lnTo>
                    <a:lnTo>
                      <a:pt x="41" y="35"/>
                    </a:lnTo>
                    <a:lnTo>
                      <a:pt x="41" y="35"/>
                    </a:lnTo>
                    <a:lnTo>
                      <a:pt x="38" y="38"/>
                    </a:lnTo>
                    <a:lnTo>
                      <a:pt x="35" y="43"/>
                    </a:lnTo>
                    <a:lnTo>
                      <a:pt x="35" y="48"/>
                    </a:lnTo>
                    <a:lnTo>
                      <a:pt x="36" y="53"/>
                    </a:lnTo>
                    <a:lnTo>
                      <a:pt x="36" y="53"/>
                    </a:lnTo>
                    <a:lnTo>
                      <a:pt x="40" y="58"/>
                    </a:lnTo>
                    <a:lnTo>
                      <a:pt x="45" y="60"/>
                    </a:lnTo>
                    <a:lnTo>
                      <a:pt x="50" y="60"/>
                    </a:lnTo>
                    <a:lnTo>
                      <a:pt x="55" y="59"/>
                    </a:lnTo>
                    <a:lnTo>
                      <a:pt x="55" y="59"/>
                    </a:lnTo>
                    <a:lnTo>
                      <a:pt x="68" y="53"/>
                    </a:lnTo>
                    <a:lnTo>
                      <a:pt x="68" y="53"/>
                    </a:lnTo>
                    <a:lnTo>
                      <a:pt x="69" y="52"/>
                    </a:lnTo>
                    <a:lnTo>
                      <a:pt x="69" y="52"/>
                    </a:lnTo>
                    <a:lnTo>
                      <a:pt x="72" y="51"/>
                    </a:lnTo>
                    <a:lnTo>
                      <a:pt x="72" y="51"/>
                    </a:lnTo>
                    <a:lnTo>
                      <a:pt x="79" y="48"/>
                    </a:lnTo>
                    <a:lnTo>
                      <a:pt x="79" y="48"/>
                    </a:lnTo>
                    <a:lnTo>
                      <a:pt x="95" y="44"/>
                    </a:lnTo>
                    <a:lnTo>
                      <a:pt x="110" y="39"/>
                    </a:lnTo>
                    <a:lnTo>
                      <a:pt x="110" y="39"/>
                    </a:lnTo>
                    <a:lnTo>
                      <a:pt x="126" y="35"/>
                    </a:lnTo>
                    <a:lnTo>
                      <a:pt x="143" y="32"/>
                    </a:lnTo>
                    <a:lnTo>
                      <a:pt x="143" y="32"/>
                    </a:lnTo>
                    <a:lnTo>
                      <a:pt x="151" y="30"/>
                    </a:lnTo>
                    <a:lnTo>
                      <a:pt x="151" y="30"/>
                    </a:lnTo>
                    <a:lnTo>
                      <a:pt x="154" y="30"/>
                    </a:lnTo>
                    <a:lnTo>
                      <a:pt x="154" y="30"/>
                    </a:lnTo>
                    <a:lnTo>
                      <a:pt x="157" y="30"/>
                    </a:lnTo>
                    <a:lnTo>
                      <a:pt x="157" y="30"/>
                    </a:lnTo>
                    <a:lnTo>
                      <a:pt x="175" y="28"/>
                    </a:lnTo>
                    <a:lnTo>
                      <a:pt x="175" y="28"/>
                    </a:lnTo>
                    <a:lnTo>
                      <a:pt x="191" y="28"/>
                    </a:lnTo>
                    <a:lnTo>
                      <a:pt x="208" y="28"/>
                    </a:lnTo>
                    <a:lnTo>
                      <a:pt x="208" y="28"/>
                    </a:lnTo>
                    <a:lnTo>
                      <a:pt x="223" y="29"/>
                    </a:lnTo>
                    <a:lnTo>
                      <a:pt x="223" y="29"/>
                    </a:lnTo>
                    <a:lnTo>
                      <a:pt x="225" y="29"/>
                    </a:lnTo>
                    <a:lnTo>
                      <a:pt x="225" y="29"/>
                    </a:lnTo>
                    <a:lnTo>
                      <a:pt x="228" y="30"/>
                    </a:lnTo>
                    <a:lnTo>
                      <a:pt x="228" y="30"/>
                    </a:lnTo>
                    <a:lnTo>
                      <a:pt x="236" y="31"/>
                    </a:lnTo>
                    <a:lnTo>
                      <a:pt x="236" y="31"/>
                    </a:lnTo>
                    <a:lnTo>
                      <a:pt x="250" y="36"/>
                    </a:lnTo>
                    <a:lnTo>
                      <a:pt x="250" y="36"/>
                    </a:lnTo>
                    <a:lnTo>
                      <a:pt x="256" y="38"/>
                    </a:lnTo>
                    <a:lnTo>
                      <a:pt x="256" y="38"/>
                    </a:lnTo>
                    <a:lnTo>
                      <a:pt x="257" y="38"/>
                    </a:lnTo>
                    <a:lnTo>
                      <a:pt x="257" y="38"/>
                    </a:lnTo>
                    <a:lnTo>
                      <a:pt x="261" y="39"/>
                    </a:lnTo>
                    <a:lnTo>
                      <a:pt x="261" y="39"/>
                    </a:lnTo>
                    <a:lnTo>
                      <a:pt x="272" y="46"/>
                    </a:lnTo>
                    <a:lnTo>
                      <a:pt x="272" y="46"/>
                    </a:lnTo>
                    <a:lnTo>
                      <a:pt x="272" y="46"/>
                    </a:lnTo>
                    <a:lnTo>
                      <a:pt x="272" y="46"/>
                    </a:lnTo>
                    <a:lnTo>
                      <a:pt x="275" y="48"/>
                    </a:lnTo>
                    <a:lnTo>
                      <a:pt x="275" y="48"/>
                    </a:lnTo>
                    <a:lnTo>
                      <a:pt x="279" y="53"/>
                    </a:lnTo>
                    <a:lnTo>
                      <a:pt x="279" y="53"/>
                    </a:lnTo>
                    <a:lnTo>
                      <a:pt x="282" y="55"/>
                    </a:lnTo>
                    <a:lnTo>
                      <a:pt x="282" y="55"/>
                    </a:lnTo>
                    <a:lnTo>
                      <a:pt x="283" y="57"/>
                    </a:lnTo>
                    <a:lnTo>
                      <a:pt x="283" y="57"/>
                    </a:lnTo>
                    <a:lnTo>
                      <a:pt x="282" y="55"/>
                    </a:lnTo>
                    <a:lnTo>
                      <a:pt x="282" y="55"/>
                    </a:lnTo>
                    <a:lnTo>
                      <a:pt x="285" y="61"/>
                    </a:lnTo>
                    <a:lnTo>
                      <a:pt x="285" y="61"/>
                    </a:lnTo>
                    <a:lnTo>
                      <a:pt x="287" y="67"/>
                    </a:lnTo>
                    <a:lnTo>
                      <a:pt x="287" y="67"/>
                    </a:lnTo>
                    <a:lnTo>
                      <a:pt x="289" y="67"/>
                    </a:lnTo>
                    <a:lnTo>
                      <a:pt x="289" y="67"/>
                    </a:lnTo>
                    <a:lnTo>
                      <a:pt x="290" y="71"/>
                    </a:lnTo>
                    <a:lnTo>
                      <a:pt x="290" y="71"/>
                    </a:lnTo>
                    <a:lnTo>
                      <a:pt x="291" y="76"/>
                    </a:lnTo>
                    <a:lnTo>
                      <a:pt x="291" y="76"/>
                    </a:lnTo>
                    <a:lnTo>
                      <a:pt x="292" y="80"/>
                    </a:lnTo>
                    <a:lnTo>
                      <a:pt x="292" y="80"/>
                    </a:lnTo>
                    <a:lnTo>
                      <a:pt x="292" y="82"/>
                    </a:lnTo>
                    <a:lnTo>
                      <a:pt x="292" y="82"/>
                    </a:lnTo>
                    <a:lnTo>
                      <a:pt x="292" y="97"/>
                    </a:lnTo>
                    <a:lnTo>
                      <a:pt x="292" y="97"/>
                    </a:lnTo>
                    <a:lnTo>
                      <a:pt x="292" y="102"/>
                    </a:lnTo>
                    <a:lnTo>
                      <a:pt x="292" y="102"/>
                    </a:lnTo>
                    <a:lnTo>
                      <a:pt x="291" y="104"/>
                    </a:lnTo>
                    <a:lnTo>
                      <a:pt x="291" y="104"/>
                    </a:lnTo>
                    <a:lnTo>
                      <a:pt x="291" y="103"/>
                    </a:lnTo>
                    <a:lnTo>
                      <a:pt x="291" y="103"/>
                    </a:lnTo>
                    <a:lnTo>
                      <a:pt x="290" y="112"/>
                    </a:lnTo>
                    <a:lnTo>
                      <a:pt x="290" y="112"/>
                    </a:lnTo>
                    <a:lnTo>
                      <a:pt x="287" y="124"/>
                    </a:lnTo>
                    <a:lnTo>
                      <a:pt x="284" y="135"/>
                    </a:lnTo>
                    <a:lnTo>
                      <a:pt x="284" y="135"/>
                    </a:lnTo>
                    <a:lnTo>
                      <a:pt x="280" y="142"/>
                    </a:lnTo>
                    <a:lnTo>
                      <a:pt x="280" y="142"/>
                    </a:lnTo>
                    <a:lnTo>
                      <a:pt x="278" y="145"/>
                    </a:lnTo>
                    <a:lnTo>
                      <a:pt x="278" y="145"/>
                    </a:lnTo>
                    <a:lnTo>
                      <a:pt x="277" y="147"/>
                    </a:lnTo>
                    <a:lnTo>
                      <a:pt x="277" y="147"/>
                    </a:lnTo>
                    <a:lnTo>
                      <a:pt x="276" y="149"/>
                    </a:lnTo>
                    <a:lnTo>
                      <a:pt x="276" y="149"/>
                    </a:lnTo>
                    <a:lnTo>
                      <a:pt x="270" y="154"/>
                    </a:lnTo>
                    <a:lnTo>
                      <a:pt x="270" y="154"/>
                    </a:lnTo>
                    <a:lnTo>
                      <a:pt x="268" y="157"/>
                    </a:lnTo>
                    <a:lnTo>
                      <a:pt x="268" y="157"/>
                    </a:lnTo>
                    <a:lnTo>
                      <a:pt x="269" y="156"/>
                    </a:lnTo>
                    <a:lnTo>
                      <a:pt x="269" y="156"/>
                    </a:lnTo>
                    <a:lnTo>
                      <a:pt x="264" y="159"/>
                    </a:lnTo>
                    <a:lnTo>
                      <a:pt x="264" y="159"/>
                    </a:lnTo>
                    <a:lnTo>
                      <a:pt x="260" y="160"/>
                    </a:lnTo>
                    <a:lnTo>
                      <a:pt x="260" y="160"/>
                    </a:lnTo>
                    <a:lnTo>
                      <a:pt x="258" y="161"/>
                    </a:lnTo>
                    <a:lnTo>
                      <a:pt x="258" y="161"/>
                    </a:lnTo>
                    <a:lnTo>
                      <a:pt x="249" y="165"/>
                    </a:lnTo>
                    <a:lnTo>
                      <a:pt x="249" y="165"/>
                    </a:lnTo>
                    <a:lnTo>
                      <a:pt x="241" y="166"/>
                    </a:lnTo>
                    <a:lnTo>
                      <a:pt x="241" y="166"/>
                    </a:lnTo>
                    <a:lnTo>
                      <a:pt x="237" y="166"/>
                    </a:lnTo>
                    <a:lnTo>
                      <a:pt x="237" y="166"/>
                    </a:lnTo>
                    <a:lnTo>
                      <a:pt x="233" y="167"/>
                    </a:lnTo>
                    <a:lnTo>
                      <a:pt x="233" y="167"/>
                    </a:lnTo>
                    <a:lnTo>
                      <a:pt x="212" y="166"/>
                    </a:lnTo>
                    <a:lnTo>
                      <a:pt x="191" y="165"/>
                    </a:lnTo>
                    <a:lnTo>
                      <a:pt x="191" y="165"/>
                    </a:lnTo>
                    <a:lnTo>
                      <a:pt x="169" y="161"/>
                    </a:lnTo>
                    <a:lnTo>
                      <a:pt x="148" y="159"/>
                    </a:lnTo>
                    <a:lnTo>
                      <a:pt x="148" y="159"/>
                    </a:lnTo>
                    <a:lnTo>
                      <a:pt x="127" y="158"/>
                    </a:lnTo>
                    <a:lnTo>
                      <a:pt x="107" y="153"/>
                    </a:lnTo>
                    <a:lnTo>
                      <a:pt x="107" y="153"/>
                    </a:lnTo>
                    <a:lnTo>
                      <a:pt x="99" y="151"/>
                    </a:lnTo>
                    <a:lnTo>
                      <a:pt x="99" y="151"/>
                    </a:lnTo>
                    <a:lnTo>
                      <a:pt x="96" y="150"/>
                    </a:lnTo>
                    <a:lnTo>
                      <a:pt x="96" y="150"/>
                    </a:lnTo>
                    <a:lnTo>
                      <a:pt x="93" y="149"/>
                    </a:lnTo>
                    <a:lnTo>
                      <a:pt x="93" y="149"/>
                    </a:lnTo>
                    <a:lnTo>
                      <a:pt x="96" y="150"/>
                    </a:lnTo>
                    <a:lnTo>
                      <a:pt x="93" y="149"/>
                    </a:lnTo>
                    <a:lnTo>
                      <a:pt x="93" y="149"/>
                    </a:lnTo>
                    <a:lnTo>
                      <a:pt x="82" y="142"/>
                    </a:lnTo>
                    <a:lnTo>
                      <a:pt x="82" y="142"/>
                    </a:lnTo>
                    <a:lnTo>
                      <a:pt x="81" y="142"/>
                    </a:lnTo>
                    <a:lnTo>
                      <a:pt x="81" y="142"/>
                    </a:lnTo>
                    <a:lnTo>
                      <a:pt x="78" y="139"/>
                    </a:lnTo>
                    <a:lnTo>
                      <a:pt x="78" y="139"/>
                    </a:lnTo>
                    <a:lnTo>
                      <a:pt x="72" y="135"/>
                    </a:lnTo>
                    <a:lnTo>
                      <a:pt x="72" y="135"/>
                    </a:lnTo>
                    <a:lnTo>
                      <a:pt x="68" y="129"/>
                    </a:lnTo>
                    <a:lnTo>
                      <a:pt x="68" y="129"/>
                    </a:lnTo>
                    <a:lnTo>
                      <a:pt x="68" y="129"/>
                    </a:lnTo>
                    <a:lnTo>
                      <a:pt x="68" y="129"/>
                    </a:lnTo>
                    <a:lnTo>
                      <a:pt x="66" y="125"/>
                    </a:lnTo>
                    <a:lnTo>
                      <a:pt x="66" y="125"/>
                    </a:lnTo>
                    <a:lnTo>
                      <a:pt x="57" y="111"/>
                    </a:lnTo>
                    <a:lnTo>
                      <a:pt x="50" y="97"/>
                    </a:lnTo>
                    <a:lnTo>
                      <a:pt x="50" y="97"/>
                    </a:lnTo>
                    <a:lnTo>
                      <a:pt x="49" y="94"/>
                    </a:lnTo>
                    <a:lnTo>
                      <a:pt x="49" y="94"/>
                    </a:lnTo>
                    <a:lnTo>
                      <a:pt x="48" y="92"/>
                    </a:lnTo>
                    <a:lnTo>
                      <a:pt x="48" y="92"/>
                    </a:lnTo>
                    <a:lnTo>
                      <a:pt x="45" y="81"/>
                    </a:lnTo>
                    <a:lnTo>
                      <a:pt x="45" y="81"/>
                    </a:lnTo>
                    <a:lnTo>
                      <a:pt x="36" y="61"/>
                    </a:lnTo>
                    <a:lnTo>
                      <a:pt x="36" y="61"/>
                    </a:lnTo>
                    <a:lnTo>
                      <a:pt x="28" y="39"/>
                    </a:lnTo>
                    <a:lnTo>
                      <a:pt x="28" y="39"/>
                    </a:lnTo>
                    <a:lnTo>
                      <a:pt x="25" y="35"/>
                    </a:lnTo>
                    <a:lnTo>
                      <a:pt x="21" y="31"/>
                    </a:lnTo>
                    <a:lnTo>
                      <a:pt x="17" y="30"/>
                    </a:lnTo>
                    <a:lnTo>
                      <a:pt x="11" y="30"/>
                    </a:lnTo>
                    <a:lnTo>
                      <a:pt x="11" y="30"/>
                    </a:lnTo>
                    <a:lnTo>
                      <a:pt x="6" y="32"/>
                    </a:lnTo>
                    <a:lnTo>
                      <a:pt x="3" y="37"/>
                    </a:lnTo>
                    <a:lnTo>
                      <a:pt x="0" y="42"/>
                    </a:lnTo>
                    <a:lnTo>
                      <a:pt x="0" y="45"/>
                    </a:lnTo>
                    <a:lnTo>
                      <a:pt x="2" y="47"/>
                    </a:lnTo>
                    <a:lnTo>
                      <a:pt x="2" y="47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69" name="Freeform 114">
                <a:extLst>
                  <a:ext uri="{FF2B5EF4-FFF2-40B4-BE49-F238E27FC236}">
                    <a16:creationId xmlns:a16="http://schemas.microsoft.com/office/drawing/2014/main" id="{7C65970C-1D03-4B90-7901-7BC3927AC5E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18" y="2486"/>
                <a:ext cx="225" cy="94"/>
              </a:xfrm>
              <a:custGeom>
                <a:avLst/>
                <a:gdLst>
                  <a:gd name="T0" fmla="*/ 109 w 673"/>
                  <a:gd name="T1" fmla="*/ 70 h 280"/>
                  <a:gd name="T2" fmla="*/ 388 w 673"/>
                  <a:gd name="T3" fmla="*/ 45 h 280"/>
                  <a:gd name="T4" fmla="*/ 482 w 673"/>
                  <a:gd name="T5" fmla="*/ 36 h 280"/>
                  <a:gd name="T6" fmla="*/ 565 w 673"/>
                  <a:gd name="T7" fmla="*/ 28 h 280"/>
                  <a:gd name="T8" fmla="*/ 598 w 673"/>
                  <a:gd name="T9" fmla="*/ 29 h 280"/>
                  <a:gd name="T10" fmla="*/ 616 w 673"/>
                  <a:gd name="T11" fmla="*/ 33 h 280"/>
                  <a:gd name="T12" fmla="*/ 622 w 673"/>
                  <a:gd name="T13" fmla="*/ 35 h 280"/>
                  <a:gd name="T14" fmla="*/ 630 w 673"/>
                  <a:gd name="T15" fmla="*/ 40 h 280"/>
                  <a:gd name="T16" fmla="*/ 631 w 673"/>
                  <a:gd name="T17" fmla="*/ 40 h 280"/>
                  <a:gd name="T18" fmla="*/ 637 w 673"/>
                  <a:gd name="T19" fmla="*/ 47 h 280"/>
                  <a:gd name="T20" fmla="*/ 640 w 673"/>
                  <a:gd name="T21" fmla="*/ 52 h 280"/>
                  <a:gd name="T22" fmla="*/ 640 w 673"/>
                  <a:gd name="T23" fmla="*/ 52 h 280"/>
                  <a:gd name="T24" fmla="*/ 644 w 673"/>
                  <a:gd name="T25" fmla="*/ 64 h 280"/>
                  <a:gd name="T26" fmla="*/ 644 w 673"/>
                  <a:gd name="T27" fmla="*/ 66 h 280"/>
                  <a:gd name="T28" fmla="*/ 644 w 673"/>
                  <a:gd name="T29" fmla="*/ 106 h 280"/>
                  <a:gd name="T30" fmla="*/ 638 w 673"/>
                  <a:gd name="T31" fmla="*/ 161 h 280"/>
                  <a:gd name="T32" fmla="*/ 638 w 673"/>
                  <a:gd name="T33" fmla="*/ 165 h 280"/>
                  <a:gd name="T34" fmla="*/ 632 w 673"/>
                  <a:gd name="T35" fmla="*/ 185 h 280"/>
                  <a:gd name="T36" fmla="*/ 631 w 673"/>
                  <a:gd name="T37" fmla="*/ 189 h 280"/>
                  <a:gd name="T38" fmla="*/ 625 w 673"/>
                  <a:gd name="T39" fmla="*/ 200 h 280"/>
                  <a:gd name="T40" fmla="*/ 622 w 673"/>
                  <a:gd name="T41" fmla="*/ 204 h 280"/>
                  <a:gd name="T42" fmla="*/ 608 w 673"/>
                  <a:gd name="T43" fmla="*/ 218 h 280"/>
                  <a:gd name="T44" fmla="*/ 604 w 673"/>
                  <a:gd name="T45" fmla="*/ 220 h 280"/>
                  <a:gd name="T46" fmla="*/ 581 w 673"/>
                  <a:gd name="T47" fmla="*/ 233 h 280"/>
                  <a:gd name="T48" fmla="*/ 575 w 673"/>
                  <a:gd name="T49" fmla="*/ 235 h 280"/>
                  <a:gd name="T50" fmla="*/ 552 w 673"/>
                  <a:gd name="T51" fmla="*/ 243 h 280"/>
                  <a:gd name="T52" fmla="*/ 502 w 673"/>
                  <a:gd name="T53" fmla="*/ 250 h 280"/>
                  <a:gd name="T54" fmla="*/ 445 w 673"/>
                  <a:gd name="T55" fmla="*/ 251 h 280"/>
                  <a:gd name="T56" fmla="*/ 346 w 673"/>
                  <a:gd name="T57" fmla="*/ 241 h 280"/>
                  <a:gd name="T58" fmla="*/ 231 w 673"/>
                  <a:gd name="T59" fmla="*/ 219 h 280"/>
                  <a:gd name="T60" fmla="*/ 79 w 673"/>
                  <a:gd name="T61" fmla="*/ 182 h 280"/>
                  <a:gd name="T62" fmla="*/ 57 w 673"/>
                  <a:gd name="T63" fmla="*/ 173 h 280"/>
                  <a:gd name="T64" fmla="*/ 52 w 673"/>
                  <a:gd name="T65" fmla="*/ 171 h 280"/>
                  <a:gd name="T66" fmla="*/ 37 w 673"/>
                  <a:gd name="T67" fmla="*/ 172 h 280"/>
                  <a:gd name="T68" fmla="*/ 31 w 673"/>
                  <a:gd name="T69" fmla="*/ 186 h 280"/>
                  <a:gd name="T70" fmla="*/ 38 w 673"/>
                  <a:gd name="T71" fmla="*/ 196 h 280"/>
                  <a:gd name="T72" fmla="*/ 149 w 673"/>
                  <a:gd name="T73" fmla="*/ 230 h 280"/>
                  <a:gd name="T74" fmla="*/ 345 w 673"/>
                  <a:gd name="T75" fmla="*/ 269 h 280"/>
                  <a:gd name="T76" fmla="*/ 450 w 673"/>
                  <a:gd name="T77" fmla="*/ 279 h 280"/>
                  <a:gd name="T78" fmla="*/ 512 w 673"/>
                  <a:gd name="T79" fmla="*/ 278 h 280"/>
                  <a:gd name="T80" fmla="*/ 577 w 673"/>
                  <a:gd name="T81" fmla="*/ 264 h 280"/>
                  <a:gd name="T82" fmla="*/ 634 w 673"/>
                  <a:gd name="T83" fmla="*/ 230 h 280"/>
                  <a:gd name="T84" fmla="*/ 659 w 673"/>
                  <a:gd name="T85" fmla="*/ 194 h 280"/>
                  <a:gd name="T86" fmla="*/ 667 w 673"/>
                  <a:gd name="T87" fmla="*/ 154 h 280"/>
                  <a:gd name="T88" fmla="*/ 673 w 673"/>
                  <a:gd name="T89" fmla="*/ 87 h 280"/>
                  <a:gd name="T90" fmla="*/ 668 w 673"/>
                  <a:gd name="T91" fmla="*/ 49 h 280"/>
                  <a:gd name="T92" fmla="*/ 652 w 673"/>
                  <a:gd name="T93" fmla="*/ 22 h 280"/>
                  <a:gd name="T94" fmla="*/ 616 w 673"/>
                  <a:gd name="T95" fmla="*/ 5 h 280"/>
                  <a:gd name="T96" fmla="*/ 565 w 673"/>
                  <a:gd name="T97" fmla="*/ 0 h 280"/>
                  <a:gd name="T98" fmla="*/ 444 w 673"/>
                  <a:gd name="T99" fmla="*/ 13 h 280"/>
                  <a:gd name="T100" fmla="*/ 249 w 673"/>
                  <a:gd name="T101" fmla="*/ 28 h 280"/>
                  <a:gd name="T102" fmla="*/ 55 w 673"/>
                  <a:gd name="T103" fmla="*/ 50 h 280"/>
                  <a:gd name="T104" fmla="*/ 5 w 673"/>
                  <a:gd name="T105" fmla="*/ 62 h 280"/>
                  <a:gd name="T106" fmla="*/ 0 w 673"/>
                  <a:gd name="T107" fmla="*/ 76 h 280"/>
                  <a:gd name="T108" fmla="*/ 17 w 673"/>
                  <a:gd name="T109" fmla="*/ 86 h 2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673" h="280">
                    <a:moveTo>
                      <a:pt x="17" y="86"/>
                    </a:moveTo>
                    <a:lnTo>
                      <a:pt x="17" y="86"/>
                    </a:lnTo>
                    <a:lnTo>
                      <a:pt x="63" y="77"/>
                    </a:lnTo>
                    <a:lnTo>
                      <a:pt x="109" y="70"/>
                    </a:lnTo>
                    <a:lnTo>
                      <a:pt x="156" y="64"/>
                    </a:lnTo>
                    <a:lnTo>
                      <a:pt x="202" y="59"/>
                    </a:lnTo>
                    <a:lnTo>
                      <a:pt x="295" y="52"/>
                    </a:lnTo>
                    <a:lnTo>
                      <a:pt x="388" y="45"/>
                    </a:lnTo>
                    <a:lnTo>
                      <a:pt x="388" y="45"/>
                    </a:lnTo>
                    <a:lnTo>
                      <a:pt x="436" y="41"/>
                    </a:lnTo>
                    <a:lnTo>
                      <a:pt x="482" y="36"/>
                    </a:lnTo>
                    <a:lnTo>
                      <a:pt x="482" y="36"/>
                    </a:lnTo>
                    <a:lnTo>
                      <a:pt x="523" y="30"/>
                    </a:lnTo>
                    <a:lnTo>
                      <a:pt x="544" y="29"/>
                    </a:lnTo>
                    <a:lnTo>
                      <a:pt x="565" y="28"/>
                    </a:lnTo>
                    <a:lnTo>
                      <a:pt x="565" y="28"/>
                    </a:lnTo>
                    <a:lnTo>
                      <a:pt x="580" y="28"/>
                    </a:lnTo>
                    <a:lnTo>
                      <a:pt x="595" y="29"/>
                    </a:lnTo>
                    <a:lnTo>
                      <a:pt x="595" y="29"/>
                    </a:lnTo>
                    <a:lnTo>
                      <a:pt x="598" y="29"/>
                    </a:lnTo>
                    <a:lnTo>
                      <a:pt x="598" y="29"/>
                    </a:lnTo>
                    <a:lnTo>
                      <a:pt x="604" y="30"/>
                    </a:lnTo>
                    <a:lnTo>
                      <a:pt x="604" y="30"/>
                    </a:lnTo>
                    <a:lnTo>
                      <a:pt x="616" y="33"/>
                    </a:lnTo>
                    <a:lnTo>
                      <a:pt x="616" y="33"/>
                    </a:lnTo>
                    <a:lnTo>
                      <a:pt x="619" y="34"/>
                    </a:lnTo>
                    <a:lnTo>
                      <a:pt x="619" y="34"/>
                    </a:lnTo>
                    <a:lnTo>
                      <a:pt x="622" y="35"/>
                    </a:lnTo>
                    <a:lnTo>
                      <a:pt x="622" y="35"/>
                    </a:lnTo>
                    <a:lnTo>
                      <a:pt x="622" y="35"/>
                    </a:lnTo>
                    <a:lnTo>
                      <a:pt x="622" y="35"/>
                    </a:lnTo>
                    <a:lnTo>
                      <a:pt x="630" y="40"/>
                    </a:lnTo>
                    <a:lnTo>
                      <a:pt x="630" y="40"/>
                    </a:lnTo>
                    <a:lnTo>
                      <a:pt x="632" y="41"/>
                    </a:lnTo>
                    <a:lnTo>
                      <a:pt x="631" y="40"/>
                    </a:lnTo>
                    <a:lnTo>
                      <a:pt x="631" y="40"/>
                    </a:lnTo>
                    <a:lnTo>
                      <a:pt x="633" y="42"/>
                    </a:lnTo>
                    <a:lnTo>
                      <a:pt x="633" y="42"/>
                    </a:lnTo>
                    <a:lnTo>
                      <a:pt x="635" y="45"/>
                    </a:lnTo>
                    <a:lnTo>
                      <a:pt x="637" y="47"/>
                    </a:lnTo>
                    <a:lnTo>
                      <a:pt x="637" y="47"/>
                    </a:lnTo>
                    <a:lnTo>
                      <a:pt x="637" y="45"/>
                    </a:lnTo>
                    <a:lnTo>
                      <a:pt x="637" y="45"/>
                    </a:lnTo>
                    <a:lnTo>
                      <a:pt x="640" y="52"/>
                    </a:lnTo>
                    <a:lnTo>
                      <a:pt x="640" y="52"/>
                    </a:lnTo>
                    <a:lnTo>
                      <a:pt x="641" y="54"/>
                    </a:lnTo>
                    <a:lnTo>
                      <a:pt x="641" y="54"/>
                    </a:lnTo>
                    <a:lnTo>
                      <a:pt x="640" y="52"/>
                    </a:lnTo>
                    <a:lnTo>
                      <a:pt x="640" y="52"/>
                    </a:lnTo>
                    <a:lnTo>
                      <a:pt x="642" y="56"/>
                    </a:lnTo>
                    <a:lnTo>
                      <a:pt x="642" y="56"/>
                    </a:lnTo>
                    <a:lnTo>
                      <a:pt x="644" y="64"/>
                    </a:lnTo>
                    <a:lnTo>
                      <a:pt x="644" y="64"/>
                    </a:lnTo>
                    <a:lnTo>
                      <a:pt x="645" y="68"/>
                    </a:lnTo>
                    <a:lnTo>
                      <a:pt x="645" y="68"/>
                    </a:lnTo>
                    <a:lnTo>
                      <a:pt x="644" y="66"/>
                    </a:lnTo>
                    <a:lnTo>
                      <a:pt x="645" y="70"/>
                    </a:lnTo>
                    <a:lnTo>
                      <a:pt x="645" y="70"/>
                    </a:lnTo>
                    <a:lnTo>
                      <a:pt x="645" y="87"/>
                    </a:lnTo>
                    <a:lnTo>
                      <a:pt x="644" y="106"/>
                    </a:lnTo>
                    <a:lnTo>
                      <a:pt x="644" y="106"/>
                    </a:lnTo>
                    <a:lnTo>
                      <a:pt x="639" y="149"/>
                    </a:lnTo>
                    <a:lnTo>
                      <a:pt x="639" y="149"/>
                    </a:lnTo>
                    <a:lnTo>
                      <a:pt x="638" y="161"/>
                    </a:lnTo>
                    <a:lnTo>
                      <a:pt x="638" y="161"/>
                    </a:lnTo>
                    <a:lnTo>
                      <a:pt x="638" y="164"/>
                    </a:lnTo>
                    <a:lnTo>
                      <a:pt x="638" y="164"/>
                    </a:lnTo>
                    <a:lnTo>
                      <a:pt x="638" y="165"/>
                    </a:lnTo>
                    <a:lnTo>
                      <a:pt x="638" y="165"/>
                    </a:lnTo>
                    <a:lnTo>
                      <a:pt x="637" y="172"/>
                    </a:lnTo>
                    <a:lnTo>
                      <a:pt x="637" y="172"/>
                    </a:lnTo>
                    <a:lnTo>
                      <a:pt x="632" y="185"/>
                    </a:lnTo>
                    <a:lnTo>
                      <a:pt x="632" y="185"/>
                    </a:lnTo>
                    <a:lnTo>
                      <a:pt x="632" y="186"/>
                    </a:lnTo>
                    <a:lnTo>
                      <a:pt x="632" y="186"/>
                    </a:lnTo>
                    <a:lnTo>
                      <a:pt x="631" y="189"/>
                    </a:lnTo>
                    <a:lnTo>
                      <a:pt x="631" y="189"/>
                    </a:lnTo>
                    <a:lnTo>
                      <a:pt x="627" y="196"/>
                    </a:lnTo>
                    <a:lnTo>
                      <a:pt x="627" y="196"/>
                    </a:lnTo>
                    <a:lnTo>
                      <a:pt x="625" y="200"/>
                    </a:lnTo>
                    <a:lnTo>
                      <a:pt x="625" y="200"/>
                    </a:lnTo>
                    <a:lnTo>
                      <a:pt x="623" y="203"/>
                    </a:lnTo>
                    <a:lnTo>
                      <a:pt x="623" y="203"/>
                    </a:lnTo>
                    <a:lnTo>
                      <a:pt x="622" y="204"/>
                    </a:lnTo>
                    <a:lnTo>
                      <a:pt x="622" y="204"/>
                    </a:lnTo>
                    <a:lnTo>
                      <a:pt x="612" y="213"/>
                    </a:lnTo>
                    <a:lnTo>
                      <a:pt x="612" y="213"/>
                    </a:lnTo>
                    <a:lnTo>
                      <a:pt x="608" y="218"/>
                    </a:lnTo>
                    <a:lnTo>
                      <a:pt x="608" y="218"/>
                    </a:lnTo>
                    <a:lnTo>
                      <a:pt x="608" y="218"/>
                    </a:lnTo>
                    <a:lnTo>
                      <a:pt x="608" y="218"/>
                    </a:lnTo>
                    <a:lnTo>
                      <a:pt x="604" y="220"/>
                    </a:lnTo>
                    <a:lnTo>
                      <a:pt x="604" y="220"/>
                    </a:lnTo>
                    <a:lnTo>
                      <a:pt x="592" y="227"/>
                    </a:lnTo>
                    <a:lnTo>
                      <a:pt x="592" y="227"/>
                    </a:lnTo>
                    <a:lnTo>
                      <a:pt x="581" y="233"/>
                    </a:lnTo>
                    <a:lnTo>
                      <a:pt x="581" y="233"/>
                    </a:lnTo>
                    <a:lnTo>
                      <a:pt x="579" y="234"/>
                    </a:lnTo>
                    <a:lnTo>
                      <a:pt x="579" y="234"/>
                    </a:lnTo>
                    <a:lnTo>
                      <a:pt x="575" y="235"/>
                    </a:lnTo>
                    <a:lnTo>
                      <a:pt x="575" y="235"/>
                    </a:lnTo>
                    <a:lnTo>
                      <a:pt x="568" y="239"/>
                    </a:lnTo>
                    <a:lnTo>
                      <a:pt x="568" y="239"/>
                    </a:lnTo>
                    <a:lnTo>
                      <a:pt x="552" y="243"/>
                    </a:lnTo>
                    <a:lnTo>
                      <a:pt x="536" y="247"/>
                    </a:lnTo>
                    <a:lnTo>
                      <a:pt x="536" y="247"/>
                    </a:lnTo>
                    <a:lnTo>
                      <a:pt x="519" y="249"/>
                    </a:lnTo>
                    <a:lnTo>
                      <a:pt x="502" y="250"/>
                    </a:lnTo>
                    <a:lnTo>
                      <a:pt x="483" y="251"/>
                    </a:lnTo>
                    <a:lnTo>
                      <a:pt x="466" y="253"/>
                    </a:lnTo>
                    <a:lnTo>
                      <a:pt x="466" y="253"/>
                    </a:lnTo>
                    <a:lnTo>
                      <a:pt x="445" y="251"/>
                    </a:lnTo>
                    <a:lnTo>
                      <a:pt x="425" y="250"/>
                    </a:lnTo>
                    <a:lnTo>
                      <a:pt x="383" y="247"/>
                    </a:lnTo>
                    <a:lnTo>
                      <a:pt x="383" y="247"/>
                    </a:lnTo>
                    <a:lnTo>
                      <a:pt x="346" y="241"/>
                    </a:lnTo>
                    <a:lnTo>
                      <a:pt x="308" y="234"/>
                    </a:lnTo>
                    <a:lnTo>
                      <a:pt x="308" y="234"/>
                    </a:lnTo>
                    <a:lnTo>
                      <a:pt x="231" y="219"/>
                    </a:lnTo>
                    <a:lnTo>
                      <a:pt x="231" y="219"/>
                    </a:lnTo>
                    <a:lnTo>
                      <a:pt x="193" y="212"/>
                    </a:lnTo>
                    <a:lnTo>
                      <a:pt x="155" y="203"/>
                    </a:lnTo>
                    <a:lnTo>
                      <a:pt x="116" y="193"/>
                    </a:lnTo>
                    <a:lnTo>
                      <a:pt x="79" y="182"/>
                    </a:lnTo>
                    <a:lnTo>
                      <a:pt x="79" y="182"/>
                    </a:lnTo>
                    <a:lnTo>
                      <a:pt x="64" y="176"/>
                    </a:lnTo>
                    <a:lnTo>
                      <a:pt x="64" y="176"/>
                    </a:lnTo>
                    <a:lnTo>
                      <a:pt x="57" y="173"/>
                    </a:lnTo>
                    <a:lnTo>
                      <a:pt x="57" y="173"/>
                    </a:lnTo>
                    <a:lnTo>
                      <a:pt x="56" y="172"/>
                    </a:lnTo>
                    <a:lnTo>
                      <a:pt x="56" y="172"/>
                    </a:lnTo>
                    <a:lnTo>
                      <a:pt x="52" y="171"/>
                    </a:lnTo>
                    <a:lnTo>
                      <a:pt x="52" y="171"/>
                    </a:lnTo>
                    <a:lnTo>
                      <a:pt x="47" y="170"/>
                    </a:lnTo>
                    <a:lnTo>
                      <a:pt x="42" y="170"/>
                    </a:lnTo>
                    <a:lnTo>
                      <a:pt x="37" y="172"/>
                    </a:lnTo>
                    <a:lnTo>
                      <a:pt x="33" y="176"/>
                    </a:lnTo>
                    <a:lnTo>
                      <a:pt x="33" y="176"/>
                    </a:lnTo>
                    <a:lnTo>
                      <a:pt x="31" y="180"/>
                    </a:lnTo>
                    <a:lnTo>
                      <a:pt x="31" y="186"/>
                    </a:lnTo>
                    <a:lnTo>
                      <a:pt x="34" y="192"/>
                    </a:lnTo>
                    <a:lnTo>
                      <a:pt x="36" y="193"/>
                    </a:lnTo>
                    <a:lnTo>
                      <a:pt x="38" y="196"/>
                    </a:lnTo>
                    <a:lnTo>
                      <a:pt x="38" y="196"/>
                    </a:lnTo>
                    <a:lnTo>
                      <a:pt x="56" y="203"/>
                    </a:lnTo>
                    <a:lnTo>
                      <a:pt x="74" y="209"/>
                    </a:lnTo>
                    <a:lnTo>
                      <a:pt x="112" y="220"/>
                    </a:lnTo>
                    <a:lnTo>
                      <a:pt x="149" y="230"/>
                    </a:lnTo>
                    <a:lnTo>
                      <a:pt x="187" y="239"/>
                    </a:lnTo>
                    <a:lnTo>
                      <a:pt x="187" y="239"/>
                    </a:lnTo>
                    <a:lnTo>
                      <a:pt x="266" y="255"/>
                    </a:lnTo>
                    <a:lnTo>
                      <a:pt x="345" y="269"/>
                    </a:lnTo>
                    <a:lnTo>
                      <a:pt x="345" y="269"/>
                    </a:lnTo>
                    <a:lnTo>
                      <a:pt x="387" y="275"/>
                    </a:lnTo>
                    <a:lnTo>
                      <a:pt x="429" y="279"/>
                    </a:lnTo>
                    <a:lnTo>
                      <a:pt x="450" y="279"/>
                    </a:lnTo>
                    <a:lnTo>
                      <a:pt x="470" y="280"/>
                    </a:lnTo>
                    <a:lnTo>
                      <a:pt x="491" y="279"/>
                    </a:lnTo>
                    <a:lnTo>
                      <a:pt x="512" y="278"/>
                    </a:lnTo>
                    <a:lnTo>
                      <a:pt x="512" y="278"/>
                    </a:lnTo>
                    <a:lnTo>
                      <a:pt x="529" y="276"/>
                    </a:lnTo>
                    <a:lnTo>
                      <a:pt x="545" y="272"/>
                    </a:lnTo>
                    <a:lnTo>
                      <a:pt x="561" y="269"/>
                    </a:lnTo>
                    <a:lnTo>
                      <a:pt x="577" y="264"/>
                    </a:lnTo>
                    <a:lnTo>
                      <a:pt x="594" y="258"/>
                    </a:lnTo>
                    <a:lnTo>
                      <a:pt x="608" y="250"/>
                    </a:lnTo>
                    <a:lnTo>
                      <a:pt x="622" y="242"/>
                    </a:lnTo>
                    <a:lnTo>
                      <a:pt x="634" y="230"/>
                    </a:lnTo>
                    <a:lnTo>
                      <a:pt x="634" y="230"/>
                    </a:lnTo>
                    <a:lnTo>
                      <a:pt x="645" y="220"/>
                    </a:lnTo>
                    <a:lnTo>
                      <a:pt x="653" y="207"/>
                    </a:lnTo>
                    <a:lnTo>
                      <a:pt x="659" y="194"/>
                    </a:lnTo>
                    <a:lnTo>
                      <a:pt x="663" y="180"/>
                    </a:lnTo>
                    <a:lnTo>
                      <a:pt x="663" y="180"/>
                    </a:lnTo>
                    <a:lnTo>
                      <a:pt x="666" y="166"/>
                    </a:lnTo>
                    <a:lnTo>
                      <a:pt x="667" y="154"/>
                    </a:lnTo>
                    <a:lnTo>
                      <a:pt x="669" y="127"/>
                    </a:lnTo>
                    <a:lnTo>
                      <a:pt x="669" y="127"/>
                    </a:lnTo>
                    <a:lnTo>
                      <a:pt x="671" y="108"/>
                    </a:lnTo>
                    <a:lnTo>
                      <a:pt x="673" y="87"/>
                    </a:lnTo>
                    <a:lnTo>
                      <a:pt x="673" y="78"/>
                    </a:lnTo>
                    <a:lnTo>
                      <a:pt x="673" y="68"/>
                    </a:lnTo>
                    <a:lnTo>
                      <a:pt x="671" y="58"/>
                    </a:lnTo>
                    <a:lnTo>
                      <a:pt x="668" y="49"/>
                    </a:lnTo>
                    <a:lnTo>
                      <a:pt x="668" y="49"/>
                    </a:lnTo>
                    <a:lnTo>
                      <a:pt x="664" y="38"/>
                    </a:lnTo>
                    <a:lnTo>
                      <a:pt x="659" y="30"/>
                    </a:lnTo>
                    <a:lnTo>
                      <a:pt x="652" y="22"/>
                    </a:lnTo>
                    <a:lnTo>
                      <a:pt x="644" y="16"/>
                    </a:lnTo>
                    <a:lnTo>
                      <a:pt x="635" y="12"/>
                    </a:lnTo>
                    <a:lnTo>
                      <a:pt x="626" y="7"/>
                    </a:lnTo>
                    <a:lnTo>
                      <a:pt x="616" y="5"/>
                    </a:lnTo>
                    <a:lnTo>
                      <a:pt x="605" y="2"/>
                    </a:lnTo>
                    <a:lnTo>
                      <a:pt x="605" y="2"/>
                    </a:lnTo>
                    <a:lnTo>
                      <a:pt x="585" y="0"/>
                    </a:lnTo>
                    <a:lnTo>
                      <a:pt x="565" y="0"/>
                    </a:lnTo>
                    <a:lnTo>
                      <a:pt x="545" y="0"/>
                    </a:lnTo>
                    <a:lnTo>
                      <a:pt x="524" y="2"/>
                    </a:lnTo>
                    <a:lnTo>
                      <a:pt x="484" y="7"/>
                    </a:lnTo>
                    <a:lnTo>
                      <a:pt x="444" y="13"/>
                    </a:lnTo>
                    <a:lnTo>
                      <a:pt x="444" y="13"/>
                    </a:lnTo>
                    <a:lnTo>
                      <a:pt x="395" y="18"/>
                    </a:lnTo>
                    <a:lnTo>
                      <a:pt x="346" y="21"/>
                    </a:lnTo>
                    <a:lnTo>
                      <a:pt x="249" y="28"/>
                    </a:lnTo>
                    <a:lnTo>
                      <a:pt x="200" y="31"/>
                    </a:lnTo>
                    <a:lnTo>
                      <a:pt x="151" y="36"/>
                    </a:lnTo>
                    <a:lnTo>
                      <a:pt x="102" y="43"/>
                    </a:lnTo>
                    <a:lnTo>
                      <a:pt x="55" y="50"/>
                    </a:lnTo>
                    <a:lnTo>
                      <a:pt x="55" y="50"/>
                    </a:lnTo>
                    <a:lnTo>
                      <a:pt x="10" y="59"/>
                    </a:lnTo>
                    <a:lnTo>
                      <a:pt x="10" y="59"/>
                    </a:lnTo>
                    <a:lnTo>
                      <a:pt x="5" y="62"/>
                    </a:lnTo>
                    <a:lnTo>
                      <a:pt x="1" y="65"/>
                    </a:lnTo>
                    <a:lnTo>
                      <a:pt x="0" y="71"/>
                    </a:lnTo>
                    <a:lnTo>
                      <a:pt x="0" y="76"/>
                    </a:lnTo>
                    <a:lnTo>
                      <a:pt x="0" y="76"/>
                    </a:lnTo>
                    <a:lnTo>
                      <a:pt x="2" y="82"/>
                    </a:lnTo>
                    <a:lnTo>
                      <a:pt x="7" y="85"/>
                    </a:lnTo>
                    <a:lnTo>
                      <a:pt x="12" y="86"/>
                    </a:lnTo>
                    <a:lnTo>
                      <a:pt x="17" y="86"/>
                    </a:lnTo>
                    <a:lnTo>
                      <a:pt x="17" y="8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70" name="Freeform 115">
                <a:extLst>
                  <a:ext uri="{FF2B5EF4-FFF2-40B4-BE49-F238E27FC236}">
                    <a16:creationId xmlns:a16="http://schemas.microsoft.com/office/drawing/2014/main" id="{E82D725E-AC0E-40ED-6A91-61DEAA52408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76" y="2526"/>
                <a:ext cx="237" cy="221"/>
              </a:xfrm>
              <a:custGeom>
                <a:avLst/>
                <a:gdLst>
                  <a:gd name="T0" fmla="*/ 685 w 712"/>
                  <a:gd name="T1" fmla="*/ 6 h 662"/>
                  <a:gd name="T2" fmla="*/ 669 w 712"/>
                  <a:gd name="T3" fmla="*/ 30 h 662"/>
                  <a:gd name="T4" fmla="*/ 649 w 712"/>
                  <a:gd name="T5" fmla="*/ 51 h 662"/>
                  <a:gd name="T6" fmla="*/ 628 w 712"/>
                  <a:gd name="T7" fmla="*/ 70 h 662"/>
                  <a:gd name="T8" fmla="*/ 581 w 712"/>
                  <a:gd name="T9" fmla="*/ 102 h 662"/>
                  <a:gd name="T10" fmla="*/ 532 w 712"/>
                  <a:gd name="T11" fmla="*/ 134 h 662"/>
                  <a:gd name="T12" fmla="*/ 509 w 712"/>
                  <a:gd name="T13" fmla="*/ 150 h 662"/>
                  <a:gd name="T14" fmla="*/ 482 w 712"/>
                  <a:gd name="T15" fmla="*/ 172 h 662"/>
                  <a:gd name="T16" fmla="*/ 433 w 712"/>
                  <a:gd name="T17" fmla="*/ 221 h 662"/>
                  <a:gd name="T18" fmla="*/ 410 w 712"/>
                  <a:gd name="T19" fmla="*/ 247 h 662"/>
                  <a:gd name="T20" fmla="*/ 338 w 712"/>
                  <a:gd name="T21" fmla="*/ 328 h 662"/>
                  <a:gd name="T22" fmla="*/ 312 w 712"/>
                  <a:gd name="T23" fmla="*/ 355 h 662"/>
                  <a:gd name="T24" fmla="*/ 268 w 712"/>
                  <a:gd name="T25" fmla="*/ 398 h 662"/>
                  <a:gd name="T26" fmla="*/ 222 w 712"/>
                  <a:gd name="T27" fmla="*/ 439 h 662"/>
                  <a:gd name="T28" fmla="*/ 95 w 712"/>
                  <a:gd name="T29" fmla="*/ 553 h 662"/>
                  <a:gd name="T30" fmla="*/ 7 w 712"/>
                  <a:gd name="T31" fmla="*/ 634 h 662"/>
                  <a:gd name="T32" fmla="*/ 3 w 712"/>
                  <a:gd name="T33" fmla="*/ 637 h 662"/>
                  <a:gd name="T34" fmla="*/ 0 w 712"/>
                  <a:gd name="T35" fmla="*/ 643 h 662"/>
                  <a:gd name="T36" fmla="*/ 1 w 712"/>
                  <a:gd name="T37" fmla="*/ 653 h 662"/>
                  <a:gd name="T38" fmla="*/ 8 w 712"/>
                  <a:gd name="T39" fmla="*/ 661 h 662"/>
                  <a:gd name="T40" fmla="*/ 19 w 712"/>
                  <a:gd name="T41" fmla="*/ 661 h 662"/>
                  <a:gd name="T42" fmla="*/ 23 w 712"/>
                  <a:gd name="T43" fmla="*/ 657 h 662"/>
                  <a:gd name="T44" fmla="*/ 50 w 712"/>
                  <a:gd name="T45" fmla="*/ 633 h 662"/>
                  <a:gd name="T46" fmla="*/ 101 w 712"/>
                  <a:gd name="T47" fmla="*/ 586 h 662"/>
                  <a:gd name="T48" fmla="*/ 228 w 712"/>
                  <a:gd name="T49" fmla="*/ 471 h 662"/>
                  <a:gd name="T50" fmla="*/ 269 w 712"/>
                  <a:gd name="T51" fmla="*/ 434 h 662"/>
                  <a:gd name="T52" fmla="*/ 310 w 712"/>
                  <a:gd name="T53" fmla="*/ 395 h 662"/>
                  <a:gd name="T54" fmla="*/ 360 w 712"/>
                  <a:gd name="T55" fmla="*/ 344 h 662"/>
                  <a:gd name="T56" fmla="*/ 408 w 712"/>
                  <a:gd name="T57" fmla="*/ 291 h 662"/>
                  <a:gd name="T58" fmla="*/ 481 w 712"/>
                  <a:gd name="T59" fmla="*/ 212 h 662"/>
                  <a:gd name="T60" fmla="*/ 508 w 712"/>
                  <a:gd name="T61" fmla="*/ 187 h 662"/>
                  <a:gd name="T62" fmla="*/ 554 w 712"/>
                  <a:gd name="T63" fmla="*/ 152 h 662"/>
                  <a:gd name="T64" fmla="*/ 627 w 712"/>
                  <a:gd name="T65" fmla="*/ 105 h 662"/>
                  <a:gd name="T66" fmla="*/ 661 w 712"/>
                  <a:gd name="T67" fmla="*/ 78 h 662"/>
                  <a:gd name="T68" fmla="*/ 682 w 712"/>
                  <a:gd name="T69" fmla="*/ 57 h 662"/>
                  <a:gd name="T70" fmla="*/ 692 w 712"/>
                  <a:gd name="T71" fmla="*/ 46 h 662"/>
                  <a:gd name="T72" fmla="*/ 710 w 712"/>
                  <a:gd name="T73" fmla="*/ 20 h 662"/>
                  <a:gd name="T74" fmla="*/ 712 w 712"/>
                  <a:gd name="T75" fmla="*/ 14 h 662"/>
                  <a:gd name="T76" fmla="*/ 709 w 712"/>
                  <a:gd name="T77" fmla="*/ 5 h 662"/>
                  <a:gd name="T78" fmla="*/ 700 w 712"/>
                  <a:gd name="T79" fmla="*/ 0 h 662"/>
                  <a:gd name="T80" fmla="*/ 690 w 712"/>
                  <a:gd name="T81" fmla="*/ 1 h 662"/>
                  <a:gd name="T82" fmla="*/ 685 w 712"/>
                  <a:gd name="T83" fmla="*/ 6 h 6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712" h="662">
                    <a:moveTo>
                      <a:pt x="685" y="6"/>
                    </a:moveTo>
                    <a:lnTo>
                      <a:pt x="685" y="6"/>
                    </a:lnTo>
                    <a:lnTo>
                      <a:pt x="677" y="19"/>
                    </a:lnTo>
                    <a:lnTo>
                      <a:pt x="669" y="30"/>
                    </a:lnTo>
                    <a:lnTo>
                      <a:pt x="660" y="41"/>
                    </a:lnTo>
                    <a:lnTo>
                      <a:pt x="649" y="51"/>
                    </a:lnTo>
                    <a:lnTo>
                      <a:pt x="639" y="60"/>
                    </a:lnTo>
                    <a:lnTo>
                      <a:pt x="628" y="70"/>
                    </a:lnTo>
                    <a:lnTo>
                      <a:pt x="605" y="86"/>
                    </a:lnTo>
                    <a:lnTo>
                      <a:pt x="581" y="102"/>
                    </a:lnTo>
                    <a:lnTo>
                      <a:pt x="556" y="117"/>
                    </a:lnTo>
                    <a:lnTo>
                      <a:pt x="532" y="134"/>
                    </a:lnTo>
                    <a:lnTo>
                      <a:pt x="509" y="150"/>
                    </a:lnTo>
                    <a:lnTo>
                      <a:pt x="509" y="150"/>
                    </a:lnTo>
                    <a:lnTo>
                      <a:pt x="496" y="160"/>
                    </a:lnTo>
                    <a:lnTo>
                      <a:pt x="482" y="172"/>
                    </a:lnTo>
                    <a:lnTo>
                      <a:pt x="458" y="197"/>
                    </a:lnTo>
                    <a:lnTo>
                      <a:pt x="433" y="221"/>
                    </a:lnTo>
                    <a:lnTo>
                      <a:pt x="410" y="247"/>
                    </a:lnTo>
                    <a:lnTo>
                      <a:pt x="410" y="247"/>
                    </a:lnTo>
                    <a:lnTo>
                      <a:pt x="362" y="301"/>
                    </a:lnTo>
                    <a:lnTo>
                      <a:pt x="338" y="328"/>
                    </a:lnTo>
                    <a:lnTo>
                      <a:pt x="312" y="355"/>
                    </a:lnTo>
                    <a:lnTo>
                      <a:pt x="312" y="355"/>
                    </a:lnTo>
                    <a:lnTo>
                      <a:pt x="290" y="377"/>
                    </a:lnTo>
                    <a:lnTo>
                      <a:pt x="268" y="398"/>
                    </a:lnTo>
                    <a:lnTo>
                      <a:pt x="222" y="439"/>
                    </a:lnTo>
                    <a:lnTo>
                      <a:pt x="222" y="439"/>
                    </a:lnTo>
                    <a:lnTo>
                      <a:pt x="95" y="553"/>
                    </a:lnTo>
                    <a:lnTo>
                      <a:pt x="95" y="553"/>
                    </a:lnTo>
                    <a:lnTo>
                      <a:pt x="51" y="593"/>
                    </a:lnTo>
                    <a:lnTo>
                      <a:pt x="7" y="634"/>
                    </a:lnTo>
                    <a:lnTo>
                      <a:pt x="7" y="634"/>
                    </a:lnTo>
                    <a:lnTo>
                      <a:pt x="3" y="637"/>
                    </a:lnTo>
                    <a:lnTo>
                      <a:pt x="3" y="637"/>
                    </a:lnTo>
                    <a:lnTo>
                      <a:pt x="0" y="643"/>
                    </a:lnTo>
                    <a:lnTo>
                      <a:pt x="0" y="648"/>
                    </a:lnTo>
                    <a:lnTo>
                      <a:pt x="1" y="653"/>
                    </a:lnTo>
                    <a:lnTo>
                      <a:pt x="3" y="657"/>
                    </a:lnTo>
                    <a:lnTo>
                      <a:pt x="8" y="661"/>
                    </a:lnTo>
                    <a:lnTo>
                      <a:pt x="13" y="662"/>
                    </a:lnTo>
                    <a:lnTo>
                      <a:pt x="19" y="661"/>
                    </a:lnTo>
                    <a:lnTo>
                      <a:pt x="23" y="657"/>
                    </a:lnTo>
                    <a:lnTo>
                      <a:pt x="23" y="657"/>
                    </a:lnTo>
                    <a:lnTo>
                      <a:pt x="36" y="644"/>
                    </a:lnTo>
                    <a:lnTo>
                      <a:pt x="50" y="633"/>
                    </a:lnTo>
                    <a:lnTo>
                      <a:pt x="50" y="633"/>
                    </a:lnTo>
                    <a:lnTo>
                      <a:pt x="101" y="586"/>
                    </a:lnTo>
                    <a:lnTo>
                      <a:pt x="101" y="586"/>
                    </a:lnTo>
                    <a:lnTo>
                      <a:pt x="228" y="471"/>
                    </a:lnTo>
                    <a:lnTo>
                      <a:pt x="228" y="471"/>
                    </a:lnTo>
                    <a:lnTo>
                      <a:pt x="269" y="434"/>
                    </a:lnTo>
                    <a:lnTo>
                      <a:pt x="310" y="395"/>
                    </a:lnTo>
                    <a:lnTo>
                      <a:pt x="310" y="395"/>
                    </a:lnTo>
                    <a:lnTo>
                      <a:pt x="336" y="371"/>
                    </a:lnTo>
                    <a:lnTo>
                      <a:pt x="360" y="344"/>
                    </a:lnTo>
                    <a:lnTo>
                      <a:pt x="408" y="291"/>
                    </a:lnTo>
                    <a:lnTo>
                      <a:pt x="408" y="291"/>
                    </a:lnTo>
                    <a:lnTo>
                      <a:pt x="457" y="237"/>
                    </a:lnTo>
                    <a:lnTo>
                      <a:pt x="481" y="212"/>
                    </a:lnTo>
                    <a:lnTo>
                      <a:pt x="508" y="187"/>
                    </a:lnTo>
                    <a:lnTo>
                      <a:pt x="508" y="187"/>
                    </a:lnTo>
                    <a:lnTo>
                      <a:pt x="530" y="170"/>
                    </a:lnTo>
                    <a:lnTo>
                      <a:pt x="554" y="152"/>
                    </a:lnTo>
                    <a:lnTo>
                      <a:pt x="603" y="121"/>
                    </a:lnTo>
                    <a:lnTo>
                      <a:pt x="627" y="105"/>
                    </a:lnTo>
                    <a:lnTo>
                      <a:pt x="651" y="87"/>
                    </a:lnTo>
                    <a:lnTo>
                      <a:pt x="661" y="78"/>
                    </a:lnTo>
                    <a:lnTo>
                      <a:pt x="673" y="69"/>
                    </a:lnTo>
                    <a:lnTo>
                      <a:pt x="682" y="57"/>
                    </a:lnTo>
                    <a:lnTo>
                      <a:pt x="692" y="46"/>
                    </a:lnTo>
                    <a:lnTo>
                      <a:pt x="692" y="46"/>
                    </a:lnTo>
                    <a:lnTo>
                      <a:pt x="702" y="34"/>
                    </a:lnTo>
                    <a:lnTo>
                      <a:pt x="710" y="20"/>
                    </a:lnTo>
                    <a:lnTo>
                      <a:pt x="710" y="20"/>
                    </a:lnTo>
                    <a:lnTo>
                      <a:pt x="712" y="14"/>
                    </a:lnTo>
                    <a:lnTo>
                      <a:pt x="711" y="9"/>
                    </a:lnTo>
                    <a:lnTo>
                      <a:pt x="709" y="5"/>
                    </a:lnTo>
                    <a:lnTo>
                      <a:pt x="705" y="1"/>
                    </a:lnTo>
                    <a:lnTo>
                      <a:pt x="700" y="0"/>
                    </a:lnTo>
                    <a:lnTo>
                      <a:pt x="695" y="0"/>
                    </a:lnTo>
                    <a:lnTo>
                      <a:pt x="690" y="1"/>
                    </a:lnTo>
                    <a:lnTo>
                      <a:pt x="685" y="6"/>
                    </a:lnTo>
                    <a:lnTo>
                      <a:pt x="685" y="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71" name="Freeform 116">
                <a:extLst>
                  <a:ext uri="{FF2B5EF4-FFF2-40B4-BE49-F238E27FC236}">
                    <a16:creationId xmlns:a16="http://schemas.microsoft.com/office/drawing/2014/main" id="{CB10CCF4-08AA-EC06-CFA6-E7F1586D861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55" y="2557"/>
                <a:ext cx="291" cy="308"/>
              </a:xfrm>
              <a:custGeom>
                <a:avLst/>
                <a:gdLst>
                  <a:gd name="T0" fmla="*/ 851 w 874"/>
                  <a:gd name="T1" fmla="*/ 4 h 925"/>
                  <a:gd name="T2" fmla="*/ 794 w 874"/>
                  <a:gd name="T3" fmla="*/ 68 h 925"/>
                  <a:gd name="T4" fmla="*/ 732 w 874"/>
                  <a:gd name="T5" fmla="*/ 127 h 925"/>
                  <a:gd name="T6" fmla="*/ 635 w 874"/>
                  <a:gd name="T7" fmla="*/ 212 h 925"/>
                  <a:gd name="T8" fmla="*/ 603 w 874"/>
                  <a:gd name="T9" fmla="*/ 241 h 925"/>
                  <a:gd name="T10" fmla="*/ 543 w 874"/>
                  <a:gd name="T11" fmla="*/ 301 h 925"/>
                  <a:gd name="T12" fmla="*/ 529 w 874"/>
                  <a:gd name="T13" fmla="*/ 319 h 925"/>
                  <a:gd name="T14" fmla="*/ 487 w 874"/>
                  <a:gd name="T15" fmla="*/ 371 h 925"/>
                  <a:gd name="T16" fmla="*/ 457 w 874"/>
                  <a:gd name="T17" fmla="*/ 408 h 925"/>
                  <a:gd name="T18" fmla="*/ 364 w 874"/>
                  <a:gd name="T19" fmla="*/ 515 h 925"/>
                  <a:gd name="T20" fmla="*/ 332 w 874"/>
                  <a:gd name="T21" fmla="*/ 550 h 925"/>
                  <a:gd name="T22" fmla="*/ 303 w 874"/>
                  <a:gd name="T23" fmla="*/ 586 h 925"/>
                  <a:gd name="T24" fmla="*/ 288 w 874"/>
                  <a:gd name="T25" fmla="*/ 604 h 925"/>
                  <a:gd name="T26" fmla="*/ 283 w 874"/>
                  <a:gd name="T27" fmla="*/ 612 h 925"/>
                  <a:gd name="T28" fmla="*/ 277 w 874"/>
                  <a:gd name="T29" fmla="*/ 619 h 925"/>
                  <a:gd name="T30" fmla="*/ 277 w 874"/>
                  <a:gd name="T31" fmla="*/ 619 h 925"/>
                  <a:gd name="T32" fmla="*/ 274 w 874"/>
                  <a:gd name="T33" fmla="*/ 621 h 925"/>
                  <a:gd name="T34" fmla="*/ 238 w 874"/>
                  <a:gd name="T35" fmla="*/ 658 h 925"/>
                  <a:gd name="T36" fmla="*/ 102 w 874"/>
                  <a:gd name="T37" fmla="*/ 799 h 925"/>
                  <a:gd name="T38" fmla="*/ 54 w 874"/>
                  <a:gd name="T39" fmla="*/ 848 h 925"/>
                  <a:gd name="T40" fmla="*/ 6 w 874"/>
                  <a:gd name="T41" fmla="*/ 899 h 925"/>
                  <a:gd name="T42" fmla="*/ 1 w 874"/>
                  <a:gd name="T43" fmla="*/ 904 h 925"/>
                  <a:gd name="T44" fmla="*/ 0 w 874"/>
                  <a:gd name="T45" fmla="*/ 908 h 925"/>
                  <a:gd name="T46" fmla="*/ 3 w 874"/>
                  <a:gd name="T47" fmla="*/ 919 h 925"/>
                  <a:gd name="T48" fmla="*/ 7 w 874"/>
                  <a:gd name="T49" fmla="*/ 922 h 925"/>
                  <a:gd name="T50" fmla="*/ 18 w 874"/>
                  <a:gd name="T51" fmla="*/ 924 h 925"/>
                  <a:gd name="T52" fmla="*/ 26 w 874"/>
                  <a:gd name="T53" fmla="*/ 918 h 925"/>
                  <a:gd name="T54" fmla="*/ 23 w 874"/>
                  <a:gd name="T55" fmla="*/ 920 h 925"/>
                  <a:gd name="T56" fmla="*/ 26 w 874"/>
                  <a:gd name="T57" fmla="*/ 918 h 925"/>
                  <a:gd name="T58" fmla="*/ 32 w 874"/>
                  <a:gd name="T59" fmla="*/ 913 h 925"/>
                  <a:gd name="T60" fmla="*/ 49 w 874"/>
                  <a:gd name="T61" fmla="*/ 895 h 925"/>
                  <a:gd name="T62" fmla="*/ 107 w 874"/>
                  <a:gd name="T63" fmla="*/ 834 h 925"/>
                  <a:gd name="T64" fmla="*/ 245 w 874"/>
                  <a:gd name="T65" fmla="*/ 691 h 925"/>
                  <a:gd name="T66" fmla="*/ 290 w 874"/>
                  <a:gd name="T67" fmla="*/ 647 h 925"/>
                  <a:gd name="T68" fmla="*/ 296 w 874"/>
                  <a:gd name="T69" fmla="*/ 639 h 925"/>
                  <a:gd name="T70" fmla="*/ 324 w 874"/>
                  <a:gd name="T71" fmla="*/ 604 h 925"/>
                  <a:gd name="T72" fmla="*/ 356 w 874"/>
                  <a:gd name="T73" fmla="*/ 566 h 925"/>
                  <a:gd name="T74" fmla="*/ 417 w 874"/>
                  <a:gd name="T75" fmla="*/ 497 h 925"/>
                  <a:gd name="T76" fmla="*/ 479 w 874"/>
                  <a:gd name="T77" fmla="*/ 424 h 925"/>
                  <a:gd name="T78" fmla="*/ 508 w 874"/>
                  <a:gd name="T79" fmla="*/ 388 h 925"/>
                  <a:gd name="T80" fmla="*/ 537 w 874"/>
                  <a:gd name="T81" fmla="*/ 351 h 925"/>
                  <a:gd name="T82" fmla="*/ 594 w 874"/>
                  <a:gd name="T83" fmla="*/ 288 h 925"/>
                  <a:gd name="T84" fmla="*/ 624 w 874"/>
                  <a:gd name="T85" fmla="*/ 259 h 925"/>
                  <a:gd name="T86" fmla="*/ 720 w 874"/>
                  <a:gd name="T87" fmla="*/ 174 h 925"/>
                  <a:gd name="T88" fmla="*/ 783 w 874"/>
                  <a:gd name="T89" fmla="*/ 117 h 925"/>
                  <a:gd name="T90" fmla="*/ 842 w 874"/>
                  <a:gd name="T91" fmla="*/ 57 h 925"/>
                  <a:gd name="T92" fmla="*/ 870 w 874"/>
                  <a:gd name="T93" fmla="*/ 24 h 925"/>
                  <a:gd name="T94" fmla="*/ 873 w 874"/>
                  <a:gd name="T95" fmla="*/ 20 h 925"/>
                  <a:gd name="T96" fmla="*/ 873 w 874"/>
                  <a:gd name="T97" fmla="*/ 9 h 925"/>
                  <a:gd name="T98" fmla="*/ 870 w 874"/>
                  <a:gd name="T99" fmla="*/ 4 h 925"/>
                  <a:gd name="T100" fmla="*/ 860 w 874"/>
                  <a:gd name="T101" fmla="*/ 0 h 925"/>
                  <a:gd name="T102" fmla="*/ 852 w 874"/>
                  <a:gd name="T103" fmla="*/ 2 h 925"/>
                  <a:gd name="T104" fmla="*/ 851 w 874"/>
                  <a:gd name="T105" fmla="*/ 4 h 9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874" h="925">
                    <a:moveTo>
                      <a:pt x="851" y="4"/>
                    </a:moveTo>
                    <a:lnTo>
                      <a:pt x="851" y="4"/>
                    </a:lnTo>
                    <a:lnTo>
                      <a:pt x="823" y="37"/>
                    </a:lnTo>
                    <a:lnTo>
                      <a:pt x="794" y="68"/>
                    </a:lnTo>
                    <a:lnTo>
                      <a:pt x="763" y="99"/>
                    </a:lnTo>
                    <a:lnTo>
                      <a:pt x="732" y="127"/>
                    </a:lnTo>
                    <a:lnTo>
                      <a:pt x="667" y="184"/>
                    </a:lnTo>
                    <a:lnTo>
                      <a:pt x="635" y="212"/>
                    </a:lnTo>
                    <a:lnTo>
                      <a:pt x="603" y="241"/>
                    </a:lnTo>
                    <a:lnTo>
                      <a:pt x="603" y="241"/>
                    </a:lnTo>
                    <a:lnTo>
                      <a:pt x="573" y="270"/>
                    </a:lnTo>
                    <a:lnTo>
                      <a:pt x="543" y="301"/>
                    </a:lnTo>
                    <a:lnTo>
                      <a:pt x="543" y="301"/>
                    </a:lnTo>
                    <a:lnTo>
                      <a:pt x="529" y="319"/>
                    </a:lnTo>
                    <a:lnTo>
                      <a:pt x="515" y="336"/>
                    </a:lnTo>
                    <a:lnTo>
                      <a:pt x="487" y="371"/>
                    </a:lnTo>
                    <a:lnTo>
                      <a:pt x="487" y="371"/>
                    </a:lnTo>
                    <a:lnTo>
                      <a:pt x="457" y="408"/>
                    </a:lnTo>
                    <a:lnTo>
                      <a:pt x="427" y="444"/>
                    </a:lnTo>
                    <a:lnTo>
                      <a:pt x="364" y="515"/>
                    </a:lnTo>
                    <a:lnTo>
                      <a:pt x="364" y="515"/>
                    </a:lnTo>
                    <a:lnTo>
                      <a:pt x="332" y="550"/>
                    </a:lnTo>
                    <a:lnTo>
                      <a:pt x="303" y="586"/>
                    </a:lnTo>
                    <a:lnTo>
                      <a:pt x="303" y="586"/>
                    </a:lnTo>
                    <a:lnTo>
                      <a:pt x="288" y="604"/>
                    </a:lnTo>
                    <a:lnTo>
                      <a:pt x="288" y="604"/>
                    </a:lnTo>
                    <a:lnTo>
                      <a:pt x="283" y="612"/>
                    </a:lnTo>
                    <a:lnTo>
                      <a:pt x="283" y="612"/>
                    </a:lnTo>
                    <a:lnTo>
                      <a:pt x="277" y="619"/>
                    </a:lnTo>
                    <a:lnTo>
                      <a:pt x="277" y="619"/>
                    </a:lnTo>
                    <a:lnTo>
                      <a:pt x="277" y="619"/>
                    </a:lnTo>
                    <a:lnTo>
                      <a:pt x="277" y="619"/>
                    </a:lnTo>
                    <a:lnTo>
                      <a:pt x="277" y="619"/>
                    </a:lnTo>
                    <a:lnTo>
                      <a:pt x="274" y="621"/>
                    </a:lnTo>
                    <a:lnTo>
                      <a:pt x="274" y="621"/>
                    </a:lnTo>
                    <a:lnTo>
                      <a:pt x="238" y="658"/>
                    </a:lnTo>
                    <a:lnTo>
                      <a:pt x="238" y="658"/>
                    </a:lnTo>
                    <a:lnTo>
                      <a:pt x="102" y="799"/>
                    </a:lnTo>
                    <a:lnTo>
                      <a:pt x="102" y="799"/>
                    </a:lnTo>
                    <a:lnTo>
                      <a:pt x="54" y="848"/>
                    </a:lnTo>
                    <a:lnTo>
                      <a:pt x="6" y="899"/>
                    </a:lnTo>
                    <a:lnTo>
                      <a:pt x="6" y="899"/>
                    </a:lnTo>
                    <a:lnTo>
                      <a:pt x="1" y="904"/>
                    </a:lnTo>
                    <a:lnTo>
                      <a:pt x="1" y="904"/>
                    </a:lnTo>
                    <a:lnTo>
                      <a:pt x="0" y="906"/>
                    </a:lnTo>
                    <a:lnTo>
                      <a:pt x="0" y="908"/>
                    </a:lnTo>
                    <a:lnTo>
                      <a:pt x="0" y="914"/>
                    </a:lnTo>
                    <a:lnTo>
                      <a:pt x="3" y="919"/>
                    </a:lnTo>
                    <a:lnTo>
                      <a:pt x="7" y="922"/>
                    </a:lnTo>
                    <a:lnTo>
                      <a:pt x="7" y="922"/>
                    </a:lnTo>
                    <a:lnTo>
                      <a:pt x="12" y="925"/>
                    </a:lnTo>
                    <a:lnTo>
                      <a:pt x="18" y="924"/>
                    </a:lnTo>
                    <a:lnTo>
                      <a:pt x="22" y="921"/>
                    </a:lnTo>
                    <a:lnTo>
                      <a:pt x="26" y="918"/>
                    </a:lnTo>
                    <a:lnTo>
                      <a:pt x="26" y="918"/>
                    </a:lnTo>
                    <a:lnTo>
                      <a:pt x="23" y="920"/>
                    </a:lnTo>
                    <a:lnTo>
                      <a:pt x="26" y="918"/>
                    </a:lnTo>
                    <a:lnTo>
                      <a:pt x="26" y="918"/>
                    </a:lnTo>
                    <a:lnTo>
                      <a:pt x="32" y="913"/>
                    </a:lnTo>
                    <a:lnTo>
                      <a:pt x="32" y="913"/>
                    </a:lnTo>
                    <a:lnTo>
                      <a:pt x="49" y="895"/>
                    </a:lnTo>
                    <a:lnTo>
                      <a:pt x="49" y="895"/>
                    </a:lnTo>
                    <a:lnTo>
                      <a:pt x="107" y="834"/>
                    </a:lnTo>
                    <a:lnTo>
                      <a:pt x="107" y="834"/>
                    </a:lnTo>
                    <a:lnTo>
                      <a:pt x="245" y="691"/>
                    </a:lnTo>
                    <a:lnTo>
                      <a:pt x="245" y="691"/>
                    </a:lnTo>
                    <a:lnTo>
                      <a:pt x="290" y="647"/>
                    </a:lnTo>
                    <a:lnTo>
                      <a:pt x="290" y="647"/>
                    </a:lnTo>
                    <a:lnTo>
                      <a:pt x="296" y="639"/>
                    </a:lnTo>
                    <a:lnTo>
                      <a:pt x="296" y="639"/>
                    </a:lnTo>
                    <a:lnTo>
                      <a:pt x="310" y="621"/>
                    </a:lnTo>
                    <a:lnTo>
                      <a:pt x="324" y="604"/>
                    </a:lnTo>
                    <a:lnTo>
                      <a:pt x="324" y="604"/>
                    </a:lnTo>
                    <a:lnTo>
                      <a:pt x="356" y="566"/>
                    </a:lnTo>
                    <a:lnTo>
                      <a:pt x="356" y="566"/>
                    </a:lnTo>
                    <a:lnTo>
                      <a:pt x="417" y="497"/>
                    </a:lnTo>
                    <a:lnTo>
                      <a:pt x="449" y="461"/>
                    </a:lnTo>
                    <a:lnTo>
                      <a:pt x="479" y="424"/>
                    </a:lnTo>
                    <a:lnTo>
                      <a:pt x="479" y="424"/>
                    </a:lnTo>
                    <a:lnTo>
                      <a:pt x="508" y="388"/>
                    </a:lnTo>
                    <a:lnTo>
                      <a:pt x="537" y="351"/>
                    </a:lnTo>
                    <a:lnTo>
                      <a:pt x="537" y="351"/>
                    </a:lnTo>
                    <a:lnTo>
                      <a:pt x="564" y="320"/>
                    </a:lnTo>
                    <a:lnTo>
                      <a:pt x="594" y="288"/>
                    </a:lnTo>
                    <a:lnTo>
                      <a:pt x="594" y="288"/>
                    </a:lnTo>
                    <a:lnTo>
                      <a:pt x="624" y="259"/>
                    </a:lnTo>
                    <a:lnTo>
                      <a:pt x="655" y="230"/>
                    </a:lnTo>
                    <a:lnTo>
                      <a:pt x="720" y="174"/>
                    </a:lnTo>
                    <a:lnTo>
                      <a:pt x="752" y="146"/>
                    </a:lnTo>
                    <a:lnTo>
                      <a:pt x="783" y="117"/>
                    </a:lnTo>
                    <a:lnTo>
                      <a:pt x="813" y="87"/>
                    </a:lnTo>
                    <a:lnTo>
                      <a:pt x="842" y="57"/>
                    </a:lnTo>
                    <a:lnTo>
                      <a:pt x="842" y="57"/>
                    </a:lnTo>
                    <a:lnTo>
                      <a:pt x="870" y="24"/>
                    </a:lnTo>
                    <a:lnTo>
                      <a:pt x="870" y="24"/>
                    </a:lnTo>
                    <a:lnTo>
                      <a:pt x="873" y="20"/>
                    </a:lnTo>
                    <a:lnTo>
                      <a:pt x="874" y="14"/>
                    </a:lnTo>
                    <a:lnTo>
                      <a:pt x="873" y="9"/>
                    </a:lnTo>
                    <a:lnTo>
                      <a:pt x="870" y="4"/>
                    </a:lnTo>
                    <a:lnTo>
                      <a:pt x="870" y="4"/>
                    </a:lnTo>
                    <a:lnTo>
                      <a:pt x="866" y="1"/>
                    </a:lnTo>
                    <a:lnTo>
                      <a:pt x="860" y="0"/>
                    </a:lnTo>
                    <a:lnTo>
                      <a:pt x="854" y="1"/>
                    </a:lnTo>
                    <a:lnTo>
                      <a:pt x="852" y="2"/>
                    </a:lnTo>
                    <a:lnTo>
                      <a:pt x="851" y="4"/>
                    </a:lnTo>
                    <a:lnTo>
                      <a:pt x="851" y="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72" name="Freeform 117">
                <a:extLst>
                  <a:ext uri="{FF2B5EF4-FFF2-40B4-BE49-F238E27FC236}">
                    <a16:creationId xmlns:a16="http://schemas.microsoft.com/office/drawing/2014/main" id="{3DCE6949-C6ED-0822-3F7E-E28CD1B0705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83" y="2348"/>
                <a:ext cx="115" cy="138"/>
              </a:xfrm>
              <a:custGeom>
                <a:avLst/>
                <a:gdLst>
                  <a:gd name="T0" fmla="*/ 320 w 345"/>
                  <a:gd name="T1" fmla="*/ 7 h 414"/>
                  <a:gd name="T2" fmla="*/ 306 w 345"/>
                  <a:gd name="T3" fmla="*/ 25 h 414"/>
                  <a:gd name="T4" fmla="*/ 306 w 345"/>
                  <a:gd name="T5" fmla="*/ 26 h 414"/>
                  <a:gd name="T6" fmla="*/ 304 w 345"/>
                  <a:gd name="T7" fmla="*/ 30 h 414"/>
                  <a:gd name="T8" fmla="*/ 298 w 345"/>
                  <a:gd name="T9" fmla="*/ 37 h 414"/>
                  <a:gd name="T10" fmla="*/ 284 w 345"/>
                  <a:gd name="T11" fmla="*/ 53 h 414"/>
                  <a:gd name="T12" fmla="*/ 254 w 345"/>
                  <a:gd name="T13" fmla="*/ 89 h 414"/>
                  <a:gd name="T14" fmla="*/ 221 w 345"/>
                  <a:gd name="T15" fmla="*/ 125 h 414"/>
                  <a:gd name="T16" fmla="*/ 158 w 345"/>
                  <a:gd name="T17" fmla="*/ 196 h 414"/>
                  <a:gd name="T18" fmla="*/ 135 w 345"/>
                  <a:gd name="T19" fmla="*/ 223 h 414"/>
                  <a:gd name="T20" fmla="*/ 127 w 345"/>
                  <a:gd name="T21" fmla="*/ 232 h 414"/>
                  <a:gd name="T22" fmla="*/ 125 w 345"/>
                  <a:gd name="T23" fmla="*/ 237 h 414"/>
                  <a:gd name="T24" fmla="*/ 123 w 345"/>
                  <a:gd name="T25" fmla="*/ 237 h 414"/>
                  <a:gd name="T26" fmla="*/ 121 w 345"/>
                  <a:gd name="T27" fmla="*/ 239 h 414"/>
                  <a:gd name="T28" fmla="*/ 110 w 345"/>
                  <a:gd name="T29" fmla="*/ 254 h 414"/>
                  <a:gd name="T30" fmla="*/ 54 w 345"/>
                  <a:gd name="T31" fmla="*/ 322 h 414"/>
                  <a:gd name="T32" fmla="*/ 14 w 345"/>
                  <a:gd name="T33" fmla="*/ 374 h 414"/>
                  <a:gd name="T34" fmla="*/ 3 w 345"/>
                  <a:gd name="T35" fmla="*/ 393 h 414"/>
                  <a:gd name="T36" fmla="*/ 0 w 345"/>
                  <a:gd name="T37" fmla="*/ 404 h 414"/>
                  <a:gd name="T38" fmla="*/ 7 w 345"/>
                  <a:gd name="T39" fmla="*/ 411 h 414"/>
                  <a:gd name="T40" fmla="*/ 18 w 345"/>
                  <a:gd name="T41" fmla="*/ 414 h 414"/>
                  <a:gd name="T42" fmla="*/ 26 w 345"/>
                  <a:gd name="T43" fmla="*/ 407 h 414"/>
                  <a:gd name="T44" fmla="*/ 36 w 345"/>
                  <a:gd name="T45" fmla="*/ 390 h 414"/>
                  <a:gd name="T46" fmla="*/ 71 w 345"/>
                  <a:gd name="T47" fmla="*/ 344 h 414"/>
                  <a:gd name="T48" fmla="*/ 120 w 345"/>
                  <a:gd name="T49" fmla="*/ 285 h 414"/>
                  <a:gd name="T50" fmla="*/ 144 w 345"/>
                  <a:gd name="T51" fmla="*/ 257 h 414"/>
                  <a:gd name="T52" fmla="*/ 148 w 345"/>
                  <a:gd name="T53" fmla="*/ 251 h 414"/>
                  <a:gd name="T54" fmla="*/ 148 w 345"/>
                  <a:gd name="T55" fmla="*/ 251 h 414"/>
                  <a:gd name="T56" fmla="*/ 151 w 345"/>
                  <a:gd name="T57" fmla="*/ 246 h 414"/>
                  <a:gd name="T58" fmla="*/ 172 w 345"/>
                  <a:gd name="T59" fmla="*/ 222 h 414"/>
                  <a:gd name="T60" fmla="*/ 236 w 345"/>
                  <a:gd name="T61" fmla="*/ 151 h 414"/>
                  <a:gd name="T62" fmla="*/ 299 w 345"/>
                  <a:gd name="T63" fmla="*/ 79 h 414"/>
                  <a:gd name="T64" fmla="*/ 326 w 345"/>
                  <a:gd name="T65" fmla="*/ 45 h 414"/>
                  <a:gd name="T66" fmla="*/ 335 w 345"/>
                  <a:gd name="T67" fmla="*/ 33 h 414"/>
                  <a:gd name="T68" fmla="*/ 343 w 345"/>
                  <a:gd name="T69" fmla="*/ 20 h 414"/>
                  <a:gd name="T70" fmla="*/ 345 w 345"/>
                  <a:gd name="T71" fmla="*/ 10 h 414"/>
                  <a:gd name="T72" fmla="*/ 338 w 345"/>
                  <a:gd name="T73" fmla="*/ 1 h 414"/>
                  <a:gd name="T74" fmla="*/ 334 w 345"/>
                  <a:gd name="T75" fmla="*/ 0 h 414"/>
                  <a:gd name="T76" fmla="*/ 323 w 345"/>
                  <a:gd name="T77" fmla="*/ 2 h 414"/>
                  <a:gd name="T78" fmla="*/ 320 w 345"/>
                  <a:gd name="T79" fmla="*/ 7 h 4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345" h="414">
                    <a:moveTo>
                      <a:pt x="320" y="7"/>
                    </a:moveTo>
                    <a:lnTo>
                      <a:pt x="320" y="7"/>
                    </a:lnTo>
                    <a:lnTo>
                      <a:pt x="313" y="16"/>
                    </a:lnTo>
                    <a:lnTo>
                      <a:pt x="306" y="25"/>
                    </a:lnTo>
                    <a:lnTo>
                      <a:pt x="306" y="25"/>
                    </a:lnTo>
                    <a:lnTo>
                      <a:pt x="306" y="26"/>
                    </a:lnTo>
                    <a:lnTo>
                      <a:pt x="306" y="26"/>
                    </a:lnTo>
                    <a:lnTo>
                      <a:pt x="304" y="30"/>
                    </a:lnTo>
                    <a:lnTo>
                      <a:pt x="304" y="30"/>
                    </a:lnTo>
                    <a:lnTo>
                      <a:pt x="298" y="37"/>
                    </a:lnTo>
                    <a:lnTo>
                      <a:pt x="298" y="37"/>
                    </a:lnTo>
                    <a:lnTo>
                      <a:pt x="284" y="53"/>
                    </a:lnTo>
                    <a:lnTo>
                      <a:pt x="284" y="53"/>
                    </a:lnTo>
                    <a:lnTo>
                      <a:pt x="254" y="89"/>
                    </a:lnTo>
                    <a:lnTo>
                      <a:pt x="221" y="125"/>
                    </a:lnTo>
                    <a:lnTo>
                      <a:pt x="221" y="125"/>
                    </a:lnTo>
                    <a:lnTo>
                      <a:pt x="158" y="196"/>
                    </a:lnTo>
                    <a:lnTo>
                      <a:pt x="158" y="196"/>
                    </a:lnTo>
                    <a:lnTo>
                      <a:pt x="135" y="223"/>
                    </a:lnTo>
                    <a:lnTo>
                      <a:pt x="135" y="223"/>
                    </a:lnTo>
                    <a:lnTo>
                      <a:pt x="127" y="232"/>
                    </a:lnTo>
                    <a:lnTo>
                      <a:pt x="127" y="232"/>
                    </a:lnTo>
                    <a:lnTo>
                      <a:pt x="125" y="237"/>
                    </a:lnTo>
                    <a:lnTo>
                      <a:pt x="125" y="237"/>
                    </a:lnTo>
                    <a:lnTo>
                      <a:pt x="123" y="237"/>
                    </a:lnTo>
                    <a:lnTo>
                      <a:pt x="123" y="237"/>
                    </a:lnTo>
                    <a:lnTo>
                      <a:pt x="121" y="239"/>
                    </a:lnTo>
                    <a:lnTo>
                      <a:pt x="121" y="239"/>
                    </a:lnTo>
                    <a:lnTo>
                      <a:pt x="110" y="254"/>
                    </a:lnTo>
                    <a:lnTo>
                      <a:pt x="110" y="254"/>
                    </a:lnTo>
                    <a:lnTo>
                      <a:pt x="82" y="288"/>
                    </a:lnTo>
                    <a:lnTo>
                      <a:pt x="54" y="322"/>
                    </a:lnTo>
                    <a:lnTo>
                      <a:pt x="27" y="357"/>
                    </a:lnTo>
                    <a:lnTo>
                      <a:pt x="14" y="374"/>
                    </a:lnTo>
                    <a:lnTo>
                      <a:pt x="3" y="393"/>
                    </a:lnTo>
                    <a:lnTo>
                      <a:pt x="3" y="393"/>
                    </a:lnTo>
                    <a:lnTo>
                      <a:pt x="0" y="399"/>
                    </a:lnTo>
                    <a:lnTo>
                      <a:pt x="0" y="404"/>
                    </a:lnTo>
                    <a:lnTo>
                      <a:pt x="4" y="408"/>
                    </a:lnTo>
                    <a:lnTo>
                      <a:pt x="7" y="411"/>
                    </a:lnTo>
                    <a:lnTo>
                      <a:pt x="12" y="414"/>
                    </a:lnTo>
                    <a:lnTo>
                      <a:pt x="18" y="414"/>
                    </a:lnTo>
                    <a:lnTo>
                      <a:pt x="22" y="411"/>
                    </a:lnTo>
                    <a:lnTo>
                      <a:pt x="26" y="407"/>
                    </a:lnTo>
                    <a:lnTo>
                      <a:pt x="26" y="407"/>
                    </a:lnTo>
                    <a:lnTo>
                      <a:pt x="36" y="390"/>
                    </a:lnTo>
                    <a:lnTo>
                      <a:pt x="48" y="375"/>
                    </a:lnTo>
                    <a:lnTo>
                      <a:pt x="71" y="344"/>
                    </a:lnTo>
                    <a:lnTo>
                      <a:pt x="96" y="315"/>
                    </a:lnTo>
                    <a:lnTo>
                      <a:pt x="120" y="285"/>
                    </a:lnTo>
                    <a:lnTo>
                      <a:pt x="120" y="285"/>
                    </a:lnTo>
                    <a:lnTo>
                      <a:pt x="144" y="257"/>
                    </a:lnTo>
                    <a:lnTo>
                      <a:pt x="144" y="257"/>
                    </a:lnTo>
                    <a:lnTo>
                      <a:pt x="148" y="251"/>
                    </a:lnTo>
                    <a:lnTo>
                      <a:pt x="148" y="251"/>
                    </a:lnTo>
                    <a:lnTo>
                      <a:pt x="148" y="251"/>
                    </a:lnTo>
                    <a:lnTo>
                      <a:pt x="148" y="251"/>
                    </a:lnTo>
                    <a:lnTo>
                      <a:pt x="151" y="246"/>
                    </a:lnTo>
                    <a:lnTo>
                      <a:pt x="151" y="246"/>
                    </a:lnTo>
                    <a:lnTo>
                      <a:pt x="172" y="222"/>
                    </a:lnTo>
                    <a:lnTo>
                      <a:pt x="172" y="222"/>
                    </a:lnTo>
                    <a:lnTo>
                      <a:pt x="236" y="151"/>
                    </a:lnTo>
                    <a:lnTo>
                      <a:pt x="268" y="115"/>
                    </a:lnTo>
                    <a:lnTo>
                      <a:pt x="299" y="79"/>
                    </a:lnTo>
                    <a:lnTo>
                      <a:pt x="299" y="79"/>
                    </a:lnTo>
                    <a:lnTo>
                      <a:pt x="326" y="45"/>
                    </a:lnTo>
                    <a:lnTo>
                      <a:pt x="326" y="45"/>
                    </a:lnTo>
                    <a:lnTo>
                      <a:pt x="335" y="33"/>
                    </a:lnTo>
                    <a:lnTo>
                      <a:pt x="343" y="20"/>
                    </a:lnTo>
                    <a:lnTo>
                      <a:pt x="343" y="20"/>
                    </a:lnTo>
                    <a:lnTo>
                      <a:pt x="345" y="15"/>
                    </a:lnTo>
                    <a:lnTo>
                      <a:pt x="345" y="10"/>
                    </a:lnTo>
                    <a:lnTo>
                      <a:pt x="343" y="5"/>
                    </a:lnTo>
                    <a:lnTo>
                      <a:pt x="338" y="1"/>
                    </a:lnTo>
                    <a:lnTo>
                      <a:pt x="338" y="1"/>
                    </a:lnTo>
                    <a:lnTo>
                      <a:pt x="334" y="0"/>
                    </a:lnTo>
                    <a:lnTo>
                      <a:pt x="328" y="0"/>
                    </a:lnTo>
                    <a:lnTo>
                      <a:pt x="323" y="2"/>
                    </a:lnTo>
                    <a:lnTo>
                      <a:pt x="320" y="7"/>
                    </a:lnTo>
                    <a:lnTo>
                      <a:pt x="320" y="7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73" name="Freeform 118">
                <a:extLst>
                  <a:ext uri="{FF2B5EF4-FFF2-40B4-BE49-F238E27FC236}">
                    <a16:creationId xmlns:a16="http://schemas.microsoft.com/office/drawing/2014/main" id="{BA90E6B0-332D-5D2D-604B-8F7C2EB8E19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11" y="2573"/>
                <a:ext cx="47" cy="425"/>
              </a:xfrm>
              <a:custGeom>
                <a:avLst/>
                <a:gdLst>
                  <a:gd name="T0" fmla="*/ 109 w 142"/>
                  <a:gd name="T1" fmla="*/ 17 h 1275"/>
                  <a:gd name="T2" fmla="*/ 113 w 142"/>
                  <a:gd name="T3" fmla="*/ 39 h 1275"/>
                  <a:gd name="T4" fmla="*/ 112 w 142"/>
                  <a:gd name="T5" fmla="*/ 87 h 1275"/>
                  <a:gd name="T6" fmla="*/ 108 w 142"/>
                  <a:gd name="T7" fmla="*/ 110 h 1275"/>
                  <a:gd name="T8" fmla="*/ 95 w 142"/>
                  <a:gd name="T9" fmla="*/ 165 h 1275"/>
                  <a:gd name="T10" fmla="*/ 79 w 142"/>
                  <a:gd name="T11" fmla="*/ 218 h 1275"/>
                  <a:gd name="T12" fmla="*/ 57 w 142"/>
                  <a:gd name="T13" fmla="*/ 293 h 1275"/>
                  <a:gd name="T14" fmla="*/ 50 w 142"/>
                  <a:gd name="T15" fmla="*/ 318 h 1275"/>
                  <a:gd name="T16" fmla="*/ 38 w 142"/>
                  <a:gd name="T17" fmla="*/ 380 h 1275"/>
                  <a:gd name="T18" fmla="*/ 28 w 142"/>
                  <a:gd name="T19" fmla="*/ 442 h 1275"/>
                  <a:gd name="T20" fmla="*/ 12 w 142"/>
                  <a:gd name="T21" fmla="*/ 574 h 1275"/>
                  <a:gd name="T22" fmla="*/ 1 w 142"/>
                  <a:gd name="T23" fmla="*/ 707 h 1275"/>
                  <a:gd name="T24" fmla="*/ 0 w 142"/>
                  <a:gd name="T25" fmla="*/ 741 h 1275"/>
                  <a:gd name="T26" fmla="*/ 2 w 142"/>
                  <a:gd name="T27" fmla="*/ 809 h 1275"/>
                  <a:gd name="T28" fmla="*/ 7 w 142"/>
                  <a:gd name="T29" fmla="*/ 878 h 1275"/>
                  <a:gd name="T30" fmla="*/ 19 w 142"/>
                  <a:gd name="T31" fmla="*/ 979 h 1275"/>
                  <a:gd name="T32" fmla="*/ 38 w 142"/>
                  <a:gd name="T33" fmla="*/ 1114 h 1275"/>
                  <a:gd name="T34" fmla="*/ 42 w 142"/>
                  <a:gd name="T35" fmla="*/ 1144 h 1275"/>
                  <a:gd name="T36" fmla="*/ 45 w 142"/>
                  <a:gd name="T37" fmla="*/ 1175 h 1275"/>
                  <a:gd name="T38" fmla="*/ 54 w 142"/>
                  <a:gd name="T39" fmla="*/ 1237 h 1275"/>
                  <a:gd name="T40" fmla="*/ 56 w 142"/>
                  <a:gd name="T41" fmla="*/ 1250 h 1275"/>
                  <a:gd name="T42" fmla="*/ 61 w 142"/>
                  <a:gd name="T43" fmla="*/ 1264 h 1275"/>
                  <a:gd name="T44" fmla="*/ 66 w 142"/>
                  <a:gd name="T45" fmla="*/ 1272 h 1275"/>
                  <a:gd name="T46" fmla="*/ 77 w 142"/>
                  <a:gd name="T47" fmla="*/ 1274 h 1275"/>
                  <a:gd name="T48" fmla="*/ 81 w 142"/>
                  <a:gd name="T49" fmla="*/ 1271 h 1275"/>
                  <a:gd name="T50" fmla="*/ 87 w 142"/>
                  <a:gd name="T51" fmla="*/ 1262 h 1275"/>
                  <a:gd name="T52" fmla="*/ 87 w 142"/>
                  <a:gd name="T53" fmla="*/ 1256 h 1275"/>
                  <a:gd name="T54" fmla="*/ 80 w 142"/>
                  <a:gd name="T55" fmla="*/ 1228 h 1275"/>
                  <a:gd name="T56" fmla="*/ 73 w 142"/>
                  <a:gd name="T57" fmla="*/ 1170 h 1275"/>
                  <a:gd name="T58" fmla="*/ 70 w 142"/>
                  <a:gd name="T59" fmla="*/ 1141 h 1275"/>
                  <a:gd name="T60" fmla="*/ 50 w 142"/>
                  <a:gd name="T61" fmla="*/ 1005 h 1275"/>
                  <a:gd name="T62" fmla="*/ 41 w 142"/>
                  <a:gd name="T63" fmla="*/ 937 h 1275"/>
                  <a:gd name="T64" fmla="*/ 30 w 142"/>
                  <a:gd name="T65" fmla="*/ 836 h 1275"/>
                  <a:gd name="T66" fmla="*/ 28 w 142"/>
                  <a:gd name="T67" fmla="*/ 767 h 1275"/>
                  <a:gd name="T68" fmla="*/ 28 w 142"/>
                  <a:gd name="T69" fmla="*/ 734 h 1275"/>
                  <a:gd name="T70" fmla="*/ 36 w 142"/>
                  <a:gd name="T71" fmla="*/ 602 h 1275"/>
                  <a:gd name="T72" fmla="*/ 52 w 142"/>
                  <a:gd name="T73" fmla="*/ 472 h 1275"/>
                  <a:gd name="T74" fmla="*/ 62 w 142"/>
                  <a:gd name="T75" fmla="*/ 408 h 1275"/>
                  <a:gd name="T76" fmla="*/ 73 w 142"/>
                  <a:gd name="T77" fmla="*/ 344 h 1275"/>
                  <a:gd name="T78" fmla="*/ 86 w 142"/>
                  <a:gd name="T79" fmla="*/ 294 h 1275"/>
                  <a:gd name="T80" fmla="*/ 101 w 142"/>
                  <a:gd name="T81" fmla="*/ 244 h 1275"/>
                  <a:gd name="T82" fmla="*/ 124 w 142"/>
                  <a:gd name="T83" fmla="*/ 165 h 1275"/>
                  <a:gd name="T84" fmla="*/ 130 w 142"/>
                  <a:gd name="T85" fmla="*/ 137 h 1275"/>
                  <a:gd name="T86" fmla="*/ 139 w 142"/>
                  <a:gd name="T87" fmla="*/ 86 h 1275"/>
                  <a:gd name="T88" fmla="*/ 141 w 142"/>
                  <a:gd name="T89" fmla="*/ 46 h 1275"/>
                  <a:gd name="T90" fmla="*/ 141 w 142"/>
                  <a:gd name="T91" fmla="*/ 33 h 1275"/>
                  <a:gd name="T92" fmla="*/ 136 w 142"/>
                  <a:gd name="T93" fmla="*/ 9 h 1275"/>
                  <a:gd name="T94" fmla="*/ 134 w 142"/>
                  <a:gd name="T95" fmla="*/ 3 h 1275"/>
                  <a:gd name="T96" fmla="*/ 126 w 142"/>
                  <a:gd name="T97" fmla="*/ 0 h 1275"/>
                  <a:gd name="T98" fmla="*/ 115 w 142"/>
                  <a:gd name="T99" fmla="*/ 2 h 1275"/>
                  <a:gd name="T100" fmla="*/ 109 w 142"/>
                  <a:gd name="T101" fmla="*/ 10 h 1275"/>
                  <a:gd name="T102" fmla="*/ 109 w 142"/>
                  <a:gd name="T103" fmla="*/ 17 h 12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142" h="1275">
                    <a:moveTo>
                      <a:pt x="109" y="17"/>
                    </a:moveTo>
                    <a:lnTo>
                      <a:pt x="109" y="17"/>
                    </a:lnTo>
                    <a:lnTo>
                      <a:pt x="112" y="27"/>
                    </a:lnTo>
                    <a:lnTo>
                      <a:pt x="113" y="39"/>
                    </a:lnTo>
                    <a:lnTo>
                      <a:pt x="113" y="62"/>
                    </a:lnTo>
                    <a:lnTo>
                      <a:pt x="112" y="87"/>
                    </a:lnTo>
                    <a:lnTo>
                      <a:pt x="108" y="110"/>
                    </a:lnTo>
                    <a:lnTo>
                      <a:pt x="108" y="110"/>
                    </a:lnTo>
                    <a:lnTo>
                      <a:pt x="102" y="138"/>
                    </a:lnTo>
                    <a:lnTo>
                      <a:pt x="95" y="165"/>
                    </a:lnTo>
                    <a:lnTo>
                      <a:pt x="79" y="218"/>
                    </a:lnTo>
                    <a:lnTo>
                      <a:pt x="79" y="218"/>
                    </a:lnTo>
                    <a:lnTo>
                      <a:pt x="64" y="268"/>
                    </a:lnTo>
                    <a:lnTo>
                      <a:pt x="57" y="293"/>
                    </a:lnTo>
                    <a:lnTo>
                      <a:pt x="50" y="318"/>
                    </a:lnTo>
                    <a:lnTo>
                      <a:pt x="50" y="318"/>
                    </a:lnTo>
                    <a:lnTo>
                      <a:pt x="44" y="349"/>
                    </a:lnTo>
                    <a:lnTo>
                      <a:pt x="38" y="380"/>
                    </a:lnTo>
                    <a:lnTo>
                      <a:pt x="28" y="442"/>
                    </a:lnTo>
                    <a:lnTo>
                      <a:pt x="28" y="442"/>
                    </a:lnTo>
                    <a:lnTo>
                      <a:pt x="19" y="508"/>
                    </a:lnTo>
                    <a:lnTo>
                      <a:pt x="12" y="574"/>
                    </a:lnTo>
                    <a:lnTo>
                      <a:pt x="6" y="641"/>
                    </a:lnTo>
                    <a:lnTo>
                      <a:pt x="1" y="707"/>
                    </a:lnTo>
                    <a:lnTo>
                      <a:pt x="1" y="707"/>
                    </a:lnTo>
                    <a:lnTo>
                      <a:pt x="0" y="741"/>
                    </a:lnTo>
                    <a:lnTo>
                      <a:pt x="1" y="776"/>
                    </a:lnTo>
                    <a:lnTo>
                      <a:pt x="2" y="809"/>
                    </a:lnTo>
                    <a:lnTo>
                      <a:pt x="4" y="843"/>
                    </a:lnTo>
                    <a:lnTo>
                      <a:pt x="7" y="878"/>
                    </a:lnTo>
                    <a:lnTo>
                      <a:pt x="9" y="912"/>
                    </a:lnTo>
                    <a:lnTo>
                      <a:pt x="19" y="979"/>
                    </a:lnTo>
                    <a:lnTo>
                      <a:pt x="19" y="979"/>
                    </a:lnTo>
                    <a:lnTo>
                      <a:pt x="38" y="1114"/>
                    </a:lnTo>
                    <a:lnTo>
                      <a:pt x="38" y="1114"/>
                    </a:lnTo>
                    <a:lnTo>
                      <a:pt x="42" y="1144"/>
                    </a:lnTo>
                    <a:lnTo>
                      <a:pt x="45" y="1175"/>
                    </a:lnTo>
                    <a:lnTo>
                      <a:pt x="45" y="1175"/>
                    </a:lnTo>
                    <a:lnTo>
                      <a:pt x="49" y="1206"/>
                    </a:lnTo>
                    <a:lnTo>
                      <a:pt x="54" y="1237"/>
                    </a:lnTo>
                    <a:lnTo>
                      <a:pt x="54" y="1237"/>
                    </a:lnTo>
                    <a:lnTo>
                      <a:pt x="56" y="1250"/>
                    </a:lnTo>
                    <a:lnTo>
                      <a:pt x="61" y="1264"/>
                    </a:lnTo>
                    <a:lnTo>
                      <a:pt x="61" y="1264"/>
                    </a:lnTo>
                    <a:lnTo>
                      <a:pt x="63" y="1269"/>
                    </a:lnTo>
                    <a:lnTo>
                      <a:pt x="66" y="1272"/>
                    </a:lnTo>
                    <a:lnTo>
                      <a:pt x="72" y="1275"/>
                    </a:lnTo>
                    <a:lnTo>
                      <a:pt x="77" y="1274"/>
                    </a:lnTo>
                    <a:lnTo>
                      <a:pt x="77" y="1274"/>
                    </a:lnTo>
                    <a:lnTo>
                      <a:pt x="81" y="1271"/>
                    </a:lnTo>
                    <a:lnTo>
                      <a:pt x="85" y="1268"/>
                    </a:lnTo>
                    <a:lnTo>
                      <a:pt x="87" y="1262"/>
                    </a:lnTo>
                    <a:lnTo>
                      <a:pt x="87" y="1256"/>
                    </a:lnTo>
                    <a:lnTo>
                      <a:pt x="87" y="1256"/>
                    </a:lnTo>
                    <a:lnTo>
                      <a:pt x="83" y="1242"/>
                    </a:lnTo>
                    <a:lnTo>
                      <a:pt x="80" y="1228"/>
                    </a:lnTo>
                    <a:lnTo>
                      <a:pt x="76" y="1199"/>
                    </a:lnTo>
                    <a:lnTo>
                      <a:pt x="73" y="1170"/>
                    </a:lnTo>
                    <a:lnTo>
                      <a:pt x="70" y="1141"/>
                    </a:lnTo>
                    <a:lnTo>
                      <a:pt x="70" y="1141"/>
                    </a:lnTo>
                    <a:lnTo>
                      <a:pt x="61" y="1073"/>
                    </a:lnTo>
                    <a:lnTo>
                      <a:pt x="50" y="1005"/>
                    </a:lnTo>
                    <a:lnTo>
                      <a:pt x="50" y="1005"/>
                    </a:lnTo>
                    <a:lnTo>
                      <a:pt x="41" y="937"/>
                    </a:lnTo>
                    <a:lnTo>
                      <a:pt x="34" y="870"/>
                    </a:lnTo>
                    <a:lnTo>
                      <a:pt x="30" y="836"/>
                    </a:lnTo>
                    <a:lnTo>
                      <a:pt x="29" y="802"/>
                    </a:lnTo>
                    <a:lnTo>
                      <a:pt x="28" y="767"/>
                    </a:lnTo>
                    <a:lnTo>
                      <a:pt x="28" y="734"/>
                    </a:lnTo>
                    <a:lnTo>
                      <a:pt x="28" y="734"/>
                    </a:lnTo>
                    <a:lnTo>
                      <a:pt x="31" y="669"/>
                    </a:lnTo>
                    <a:lnTo>
                      <a:pt x="36" y="602"/>
                    </a:lnTo>
                    <a:lnTo>
                      <a:pt x="43" y="537"/>
                    </a:lnTo>
                    <a:lnTo>
                      <a:pt x="52" y="472"/>
                    </a:lnTo>
                    <a:lnTo>
                      <a:pt x="52" y="472"/>
                    </a:lnTo>
                    <a:lnTo>
                      <a:pt x="62" y="408"/>
                    </a:lnTo>
                    <a:lnTo>
                      <a:pt x="73" y="344"/>
                    </a:lnTo>
                    <a:lnTo>
                      <a:pt x="73" y="344"/>
                    </a:lnTo>
                    <a:lnTo>
                      <a:pt x="79" y="318"/>
                    </a:lnTo>
                    <a:lnTo>
                      <a:pt x="86" y="294"/>
                    </a:lnTo>
                    <a:lnTo>
                      <a:pt x="101" y="244"/>
                    </a:lnTo>
                    <a:lnTo>
                      <a:pt x="101" y="244"/>
                    </a:lnTo>
                    <a:lnTo>
                      <a:pt x="116" y="191"/>
                    </a:lnTo>
                    <a:lnTo>
                      <a:pt x="124" y="165"/>
                    </a:lnTo>
                    <a:lnTo>
                      <a:pt x="130" y="137"/>
                    </a:lnTo>
                    <a:lnTo>
                      <a:pt x="130" y="137"/>
                    </a:lnTo>
                    <a:lnTo>
                      <a:pt x="136" y="111"/>
                    </a:lnTo>
                    <a:lnTo>
                      <a:pt x="139" y="86"/>
                    </a:lnTo>
                    <a:lnTo>
                      <a:pt x="142" y="59"/>
                    </a:lnTo>
                    <a:lnTo>
                      <a:pt x="141" y="46"/>
                    </a:lnTo>
                    <a:lnTo>
                      <a:pt x="141" y="33"/>
                    </a:lnTo>
                    <a:lnTo>
                      <a:pt x="141" y="33"/>
                    </a:lnTo>
                    <a:lnTo>
                      <a:pt x="138" y="22"/>
                    </a:lnTo>
                    <a:lnTo>
                      <a:pt x="136" y="9"/>
                    </a:lnTo>
                    <a:lnTo>
                      <a:pt x="136" y="9"/>
                    </a:lnTo>
                    <a:lnTo>
                      <a:pt x="134" y="3"/>
                    </a:lnTo>
                    <a:lnTo>
                      <a:pt x="130" y="1"/>
                    </a:lnTo>
                    <a:lnTo>
                      <a:pt x="126" y="0"/>
                    </a:lnTo>
                    <a:lnTo>
                      <a:pt x="120" y="0"/>
                    </a:lnTo>
                    <a:lnTo>
                      <a:pt x="115" y="2"/>
                    </a:lnTo>
                    <a:lnTo>
                      <a:pt x="112" y="5"/>
                    </a:lnTo>
                    <a:lnTo>
                      <a:pt x="109" y="10"/>
                    </a:lnTo>
                    <a:lnTo>
                      <a:pt x="109" y="17"/>
                    </a:lnTo>
                    <a:lnTo>
                      <a:pt x="109" y="17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74" name="Freeform 119">
                <a:extLst>
                  <a:ext uri="{FF2B5EF4-FFF2-40B4-BE49-F238E27FC236}">
                    <a16:creationId xmlns:a16="http://schemas.microsoft.com/office/drawing/2014/main" id="{01AC6B77-ED83-A45D-6535-D62FDA61CE2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23" y="1983"/>
                <a:ext cx="275" cy="514"/>
              </a:xfrm>
              <a:custGeom>
                <a:avLst/>
                <a:gdLst>
                  <a:gd name="T0" fmla="*/ 792 w 825"/>
                  <a:gd name="T1" fmla="*/ 63 h 1543"/>
                  <a:gd name="T2" fmla="*/ 797 w 825"/>
                  <a:gd name="T3" fmla="*/ 212 h 1543"/>
                  <a:gd name="T4" fmla="*/ 793 w 825"/>
                  <a:gd name="T5" fmla="*/ 359 h 1543"/>
                  <a:gd name="T6" fmla="*/ 786 w 825"/>
                  <a:gd name="T7" fmla="*/ 456 h 1543"/>
                  <a:gd name="T8" fmla="*/ 770 w 825"/>
                  <a:gd name="T9" fmla="*/ 594 h 1543"/>
                  <a:gd name="T10" fmla="*/ 751 w 825"/>
                  <a:gd name="T11" fmla="*/ 679 h 1543"/>
                  <a:gd name="T12" fmla="*/ 726 w 825"/>
                  <a:gd name="T13" fmla="*/ 762 h 1543"/>
                  <a:gd name="T14" fmla="*/ 677 w 825"/>
                  <a:gd name="T15" fmla="*/ 885 h 1543"/>
                  <a:gd name="T16" fmla="*/ 617 w 825"/>
                  <a:gd name="T17" fmla="*/ 1003 h 1543"/>
                  <a:gd name="T18" fmla="*/ 570 w 825"/>
                  <a:gd name="T19" fmla="*/ 1078 h 1543"/>
                  <a:gd name="T20" fmla="*/ 495 w 825"/>
                  <a:gd name="T21" fmla="*/ 1183 h 1543"/>
                  <a:gd name="T22" fmla="*/ 409 w 825"/>
                  <a:gd name="T23" fmla="*/ 1280 h 1543"/>
                  <a:gd name="T24" fmla="*/ 345 w 825"/>
                  <a:gd name="T25" fmla="*/ 1338 h 1543"/>
                  <a:gd name="T26" fmla="*/ 275 w 825"/>
                  <a:gd name="T27" fmla="*/ 1389 h 1543"/>
                  <a:gd name="T28" fmla="*/ 219 w 825"/>
                  <a:gd name="T29" fmla="*/ 1422 h 1543"/>
                  <a:gd name="T30" fmla="*/ 160 w 825"/>
                  <a:gd name="T31" fmla="*/ 1447 h 1543"/>
                  <a:gd name="T32" fmla="*/ 61 w 825"/>
                  <a:gd name="T33" fmla="*/ 1487 h 1543"/>
                  <a:gd name="T34" fmla="*/ 24 w 825"/>
                  <a:gd name="T35" fmla="*/ 1505 h 1543"/>
                  <a:gd name="T36" fmla="*/ 2 w 825"/>
                  <a:gd name="T37" fmla="*/ 1521 h 1543"/>
                  <a:gd name="T38" fmla="*/ 2 w 825"/>
                  <a:gd name="T39" fmla="*/ 1536 h 1543"/>
                  <a:gd name="T40" fmla="*/ 15 w 825"/>
                  <a:gd name="T41" fmla="*/ 1543 h 1543"/>
                  <a:gd name="T42" fmla="*/ 38 w 825"/>
                  <a:gd name="T43" fmla="*/ 1529 h 1543"/>
                  <a:gd name="T44" fmla="*/ 96 w 825"/>
                  <a:gd name="T45" fmla="*/ 1502 h 1543"/>
                  <a:gd name="T46" fmla="*/ 176 w 825"/>
                  <a:gd name="T47" fmla="*/ 1471 h 1543"/>
                  <a:gd name="T48" fmla="*/ 254 w 825"/>
                  <a:gd name="T49" fmla="*/ 1434 h 1543"/>
                  <a:gd name="T50" fmla="*/ 293 w 825"/>
                  <a:gd name="T51" fmla="*/ 1411 h 1543"/>
                  <a:gd name="T52" fmla="*/ 363 w 825"/>
                  <a:gd name="T53" fmla="*/ 1359 h 1543"/>
                  <a:gd name="T54" fmla="*/ 460 w 825"/>
                  <a:gd name="T55" fmla="*/ 1268 h 1543"/>
                  <a:gd name="T56" fmla="*/ 543 w 825"/>
                  <a:gd name="T57" fmla="*/ 1166 h 1543"/>
                  <a:gd name="T58" fmla="*/ 595 w 825"/>
                  <a:gd name="T59" fmla="*/ 1092 h 1543"/>
                  <a:gd name="T60" fmla="*/ 663 w 825"/>
                  <a:gd name="T61" fmla="*/ 977 h 1543"/>
                  <a:gd name="T62" fmla="*/ 720 w 825"/>
                  <a:gd name="T63" fmla="*/ 855 h 1543"/>
                  <a:gd name="T64" fmla="*/ 753 w 825"/>
                  <a:gd name="T65" fmla="*/ 772 h 1543"/>
                  <a:gd name="T66" fmla="*/ 789 w 825"/>
                  <a:gd name="T67" fmla="*/ 644 h 1543"/>
                  <a:gd name="T68" fmla="*/ 804 w 825"/>
                  <a:gd name="T69" fmla="*/ 554 h 1543"/>
                  <a:gd name="T70" fmla="*/ 814 w 825"/>
                  <a:gd name="T71" fmla="*/ 463 h 1543"/>
                  <a:gd name="T72" fmla="*/ 823 w 825"/>
                  <a:gd name="T73" fmla="*/ 313 h 1543"/>
                  <a:gd name="T74" fmla="*/ 825 w 825"/>
                  <a:gd name="T75" fmla="*/ 163 h 1543"/>
                  <a:gd name="T76" fmla="*/ 820 w 825"/>
                  <a:gd name="T77" fmla="*/ 63 h 1543"/>
                  <a:gd name="T78" fmla="*/ 816 w 825"/>
                  <a:gd name="T79" fmla="*/ 8 h 1543"/>
                  <a:gd name="T80" fmla="*/ 804 w 825"/>
                  <a:gd name="T81" fmla="*/ 0 h 1543"/>
                  <a:gd name="T82" fmla="*/ 793 w 825"/>
                  <a:gd name="T83" fmla="*/ 3 h 1543"/>
                  <a:gd name="T84" fmla="*/ 790 w 825"/>
                  <a:gd name="T85" fmla="*/ 14 h 15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825" h="1543">
                    <a:moveTo>
                      <a:pt x="790" y="14"/>
                    </a:moveTo>
                    <a:lnTo>
                      <a:pt x="790" y="14"/>
                    </a:lnTo>
                    <a:lnTo>
                      <a:pt x="792" y="63"/>
                    </a:lnTo>
                    <a:lnTo>
                      <a:pt x="794" y="113"/>
                    </a:lnTo>
                    <a:lnTo>
                      <a:pt x="797" y="162"/>
                    </a:lnTo>
                    <a:lnTo>
                      <a:pt x="797" y="212"/>
                    </a:lnTo>
                    <a:lnTo>
                      <a:pt x="797" y="260"/>
                    </a:lnTo>
                    <a:lnTo>
                      <a:pt x="796" y="311"/>
                    </a:lnTo>
                    <a:lnTo>
                      <a:pt x="793" y="359"/>
                    </a:lnTo>
                    <a:lnTo>
                      <a:pt x="790" y="409"/>
                    </a:lnTo>
                    <a:lnTo>
                      <a:pt x="790" y="409"/>
                    </a:lnTo>
                    <a:lnTo>
                      <a:pt x="786" y="456"/>
                    </a:lnTo>
                    <a:lnTo>
                      <a:pt x="783" y="502"/>
                    </a:lnTo>
                    <a:lnTo>
                      <a:pt x="777" y="548"/>
                    </a:lnTo>
                    <a:lnTo>
                      <a:pt x="770" y="594"/>
                    </a:lnTo>
                    <a:lnTo>
                      <a:pt x="770" y="594"/>
                    </a:lnTo>
                    <a:lnTo>
                      <a:pt x="762" y="637"/>
                    </a:lnTo>
                    <a:lnTo>
                      <a:pt x="751" y="679"/>
                    </a:lnTo>
                    <a:lnTo>
                      <a:pt x="740" y="721"/>
                    </a:lnTo>
                    <a:lnTo>
                      <a:pt x="726" y="762"/>
                    </a:lnTo>
                    <a:lnTo>
                      <a:pt x="726" y="762"/>
                    </a:lnTo>
                    <a:lnTo>
                      <a:pt x="711" y="804"/>
                    </a:lnTo>
                    <a:lnTo>
                      <a:pt x="694" y="845"/>
                    </a:lnTo>
                    <a:lnTo>
                      <a:pt x="677" y="885"/>
                    </a:lnTo>
                    <a:lnTo>
                      <a:pt x="658" y="925"/>
                    </a:lnTo>
                    <a:lnTo>
                      <a:pt x="638" y="964"/>
                    </a:lnTo>
                    <a:lnTo>
                      <a:pt x="617" y="1003"/>
                    </a:lnTo>
                    <a:lnTo>
                      <a:pt x="595" y="1041"/>
                    </a:lnTo>
                    <a:lnTo>
                      <a:pt x="570" y="1078"/>
                    </a:lnTo>
                    <a:lnTo>
                      <a:pt x="570" y="1078"/>
                    </a:lnTo>
                    <a:lnTo>
                      <a:pt x="547" y="1114"/>
                    </a:lnTo>
                    <a:lnTo>
                      <a:pt x="521" y="1149"/>
                    </a:lnTo>
                    <a:lnTo>
                      <a:pt x="495" y="1183"/>
                    </a:lnTo>
                    <a:lnTo>
                      <a:pt x="468" y="1217"/>
                    </a:lnTo>
                    <a:lnTo>
                      <a:pt x="439" y="1248"/>
                    </a:lnTo>
                    <a:lnTo>
                      <a:pt x="409" y="1280"/>
                    </a:lnTo>
                    <a:lnTo>
                      <a:pt x="377" y="1310"/>
                    </a:lnTo>
                    <a:lnTo>
                      <a:pt x="345" y="1338"/>
                    </a:lnTo>
                    <a:lnTo>
                      <a:pt x="345" y="1338"/>
                    </a:lnTo>
                    <a:lnTo>
                      <a:pt x="311" y="1365"/>
                    </a:lnTo>
                    <a:lnTo>
                      <a:pt x="294" y="1377"/>
                    </a:lnTo>
                    <a:lnTo>
                      <a:pt x="275" y="1389"/>
                    </a:lnTo>
                    <a:lnTo>
                      <a:pt x="258" y="1401"/>
                    </a:lnTo>
                    <a:lnTo>
                      <a:pt x="238" y="1412"/>
                    </a:lnTo>
                    <a:lnTo>
                      <a:pt x="219" y="1422"/>
                    </a:lnTo>
                    <a:lnTo>
                      <a:pt x="200" y="1431"/>
                    </a:lnTo>
                    <a:lnTo>
                      <a:pt x="200" y="1431"/>
                    </a:lnTo>
                    <a:lnTo>
                      <a:pt x="160" y="1447"/>
                    </a:lnTo>
                    <a:lnTo>
                      <a:pt x="121" y="1462"/>
                    </a:lnTo>
                    <a:lnTo>
                      <a:pt x="81" y="1477"/>
                    </a:lnTo>
                    <a:lnTo>
                      <a:pt x="61" y="1487"/>
                    </a:lnTo>
                    <a:lnTo>
                      <a:pt x="42" y="1496"/>
                    </a:lnTo>
                    <a:lnTo>
                      <a:pt x="42" y="1496"/>
                    </a:lnTo>
                    <a:lnTo>
                      <a:pt x="24" y="1505"/>
                    </a:lnTo>
                    <a:lnTo>
                      <a:pt x="6" y="1516"/>
                    </a:lnTo>
                    <a:lnTo>
                      <a:pt x="6" y="1516"/>
                    </a:lnTo>
                    <a:lnTo>
                      <a:pt x="2" y="1521"/>
                    </a:lnTo>
                    <a:lnTo>
                      <a:pt x="0" y="1525"/>
                    </a:lnTo>
                    <a:lnTo>
                      <a:pt x="0" y="1531"/>
                    </a:lnTo>
                    <a:lnTo>
                      <a:pt x="2" y="1536"/>
                    </a:lnTo>
                    <a:lnTo>
                      <a:pt x="6" y="1539"/>
                    </a:lnTo>
                    <a:lnTo>
                      <a:pt x="9" y="1541"/>
                    </a:lnTo>
                    <a:lnTo>
                      <a:pt x="15" y="1543"/>
                    </a:lnTo>
                    <a:lnTo>
                      <a:pt x="21" y="1540"/>
                    </a:lnTo>
                    <a:lnTo>
                      <a:pt x="21" y="1540"/>
                    </a:lnTo>
                    <a:lnTo>
                      <a:pt x="38" y="1529"/>
                    </a:lnTo>
                    <a:lnTo>
                      <a:pt x="58" y="1519"/>
                    </a:lnTo>
                    <a:lnTo>
                      <a:pt x="76" y="1510"/>
                    </a:lnTo>
                    <a:lnTo>
                      <a:pt x="96" y="1502"/>
                    </a:lnTo>
                    <a:lnTo>
                      <a:pt x="137" y="1486"/>
                    </a:lnTo>
                    <a:lnTo>
                      <a:pt x="176" y="1471"/>
                    </a:lnTo>
                    <a:lnTo>
                      <a:pt x="176" y="1471"/>
                    </a:lnTo>
                    <a:lnTo>
                      <a:pt x="216" y="1454"/>
                    </a:lnTo>
                    <a:lnTo>
                      <a:pt x="236" y="1445"/>
                    </a:lnTo>
                    <a:lnTo>
                      <a:pt x="254" y="1434"/>
                    </a:lnTo>
                    <a:lnTo>
                      <a:pt x="254" y="1434"/>
                    </a:lnTo>
                    <a:lnTo>
                      <a:pt x="274" y="1424"/>
                    </a:lnTo>
                    <a:lnTo>
                      <a:pt x="293" y="1411"/>
                    </a:lnTo>
                    <a:lnTo>
                      <a:pt x="329" y="1386"/>
                    </a:lnTo>
                    <a:lnTo>
                      <a:pt x="329" y="1386"/>
                    </a:lnTo>
                    <a:lnTo>
                      <a:pt x="363" y="1359"/>
                    </a:lnTo>
                    <a:lnTo>
                      <a:pt x="397" y="1330"/>
                    </a:lnTo>
                    <a:lnTo>
                      <a:pt x="428" y="1299"/>
                    </a:lnTo>
                    <a:lnTo>
                      <a:pt x="460" y="1268"/>
                    </a:lnTo>
                    <a:lnTo>
                      <a:pt x="489" y="1234"/>
                    </a:lnTo>
                    <a:lnTo>
                      <a:pt x="517" y="1201"/>
                    </a:lnTo>
                    <a:lnTo>
                      <a:pt x="543" y="1166"/>
                    </a:lnTo>
                    <a:lnTo>
                      <a:pt x="569" y="1130"/>
                    </a:lnTo>
                    <a:lnTo>
                      <a:pt x="569" y="1130"/>
                    </a:lnTo>
                    <a:lnTo>
                      <a:pt x="595" y="1092"/>
                    </a:lnTo>
                    <a:lnTo>
                      <a:pt x="618" y="1055"/>
                    </a:lnTo>
                    <a:lnTo>
                      <a:pt x="641" y="1016"/>
                    </a:lnTo>
                    <a:lnTo>
                      <a:pt x="663" y="977"/>
                    </a:lnTo>
                    <a:lnTo>
                      <a:pt x="683" y="936"/>
                    </a:lnTo>
                    <a:lnTo>
                      <a:pt x="703" y="897"/>
                    </a:lnTo>
                    <a:lnTo>
                      <a:pt x="720" y="855"/>
                    </a:lnTo>
                    <a:lnTo>
                      <a:pt x="737" y="814"/>
                    </a:lnTo>
                    <a:lnTo>
                      <a:pt x="737" y="814"/>
                    </a:lnTo>
                    <a:lnTo>
                      <a:pt x="753" y="772"/>
                    </a:lnTo>
                    <a:lnTo>
                      <a:pt x="765" y="731"/>
                    </a:lnTo>
                    <a:lnTo>
                      <a:pt x="778" y="687"/>
                    </a:lnTo>
                    <a:lnTo>
                      <a:pt x="789" y="644"/>
                    </a:lnTo>
                    <a:lnTo>
                      <a:pt x="789" y="644"/>
                    </a:lnTo>
                    <a:lnTo>
                      <a:pt x="797" y="600"/>
                    </a:lnTo>
                    <a:lnTo>
                      <a:pt x="804" y="554"/>
                    </a:lnTo>
                    <a:lnTo>
                      <a:pt x="809" y="508"/>
                    </a:lnTo>
                    <a:lnTo>
                      <a:pt x="814" y="463"/>
                    </a:lnTo>
                    <a:lnTo>
                      <a:pt x="814" y="463"/>
                    </a:lnTo>
                    <a:lnTo>
                      <a:pt x="818" y="413"/>
                    </a:lnTo>
                    <a:lnTo>
                      <a:pt x="821" y="363"/>
                    </a:lnTo>
                    <a:lnTo>
                      <a:pt x="823" y="313"/>
                    </a:lnTo>
                    <a:lnTo>
                      <a:pt x="825" y="263"/>
                    </a:lnTo>
                    <a:lnTo>
                      <a:pt x="825" y="213"/>
                    </a:lnTo>
                    <a:lnTo>
                      <a:pt x="825" y="163"/>
                    </a:lnTo>
                    <a:lnTo>
                      <a:pt x="822" y="113"/>
                    </a:lnTo>
                    <a:lnTo>
                      <a:pt x="820" y="63"/>
                    </a:lnTo>
                    <a:lnTo>
                      <a:pt x="820" y="63"/>
                    </a:lnTo>
                    <a:lnTo>
                      <a:pt x="818" y="14"/>
                    </a:lnTo>
                    <a:lnTo>
                      <a:pt x="818" y="14"/>
                    </a:lnTo>
                    <a:lnTo>
                      <a:pt x="816" y="8"/>
                    </a:lnTo>
                    <a:lnTo>
                      <a:pt x="813" y="3"/>
                    </a:lnTo>
                    <a:lnTo>
                      <a:pt x="808" y="1"/>
                    </a:lnTo>
                    <a:lnTo>
                      <a:pt x="804" y="0"/>
                    </a:lnTo>
                    <a:lnTo>
                      <a:pt x="804" y="0"/>
                    </a:lnTo>
                    <a:lnTo>
                      <a:pt x="798" y="1"/>
                    </a:lnTo>
                    <a:lnTo>
                      <a:pt x="793" y="3"/>
                    </a:lnTo>
                    <a:lnTo>
                      <a:pt x="791" y="8"/>
                    </a:lnTo>
                    <a:lnTo>
                      <a:pt x="790" y="14"/>
                    </a:lnTo>
                    <a:lnTo>
                      <a:pt x="790" y="1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75" name="Freeform 120">
                <a:extLst>
                  <a:ext uri="{FF2B5EF4-FFF2-40B4-BE49-F238E27FC236}">
                    <a16:creationId xmlns:a16="http://schemas.microsoft.com/office/drawing/2014/main" id="{3E002103-D416-2F70-6DA0-3647D0EDC94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71" y="2002"/>
                <a:ext cx="134" cy="434"/>
              </a:xfrm>
              <a:custGeom>
                <a:avLst/>
                <a:gdLst>
                  <a:gd name="T0" fmla="*/ 38 w 400"/>
                  <a:gd name="T1" fmla="*/ 10 h 1304"/>
                  <a:gd name="T2" fmla="*/ 22 w 400"/>
                  <a:gd name="T3" fmla="*/ 74 h 1304"/>
                  <a:gd name="T4" fmla="*/ 10 w 400"/>
                  <a:gd name="T5" fmla="*/ 140 h 1304"/>
                  <a:gd name="T6" fmla="*/ 3 w 400"/>
                  <a:gd name="T7" fmla="*/ 207 h 1304"/>
                  <a:gd name="T8" fmla="*/ 1 w 400"/>
                  <a:gd name="T9" fmla="*/ 273 h 1304"/>
                  <a:gd name="T10" fmla="*/ 0 w 400"/>
                  <a:gd name="T11" fmla="*/ 307 h 1304"/>
                  <a:gd name="T12" fmla="*/ 3 w 400"/>
                  <a:gd name="T13" fmla="*/ 377 h 1304"/>
                  <a:gd name="T14" fmla="*/ 9 w 400"/>
                  <a:gd name="T15" fmla="*/ 444 h 1304"/>
                  <a:gd name="T16" fmla="*/ 17 w 400"/>
                  <a:gd name="T17" fmla="*/ 513 h 1304"/>
                  <a:gd name="T18" fmla="*/ 23 w 400"/>
                  <a:gd name="T19" fmla="*/ 547 h 1304"/>
                  <a:gd name="T20" fmla="*/ 36 w 400"/>
                  <a:gd name="T21" fmla="*/ 612 h 1304"/>
                  <a:gd name="T22" fmla="*/ 52 w 400"/>
                  <a:gd name="T23" fmla="*/ 676 h 1304"/>
                  <a:gd name="T24" fmla="*/ 91 w 400"/>
                  <a:gd name="T25" fmla="*/ 801 h 1304"/>
                  <a:gd name="T26" fmla="*/ 116 w 400"/>
                  <a:gd name="T27" fmla="*/ 868 h 1304"/>
                  <a:gd name="T28" fmla="*/ 153 w 400"/>
                  <a:gd name="T29" fmla="*/ 965 h 1304"/>
                  <a:gd name="T30" fmla="*/ 182 w 400"/>
                  <a:gd name="T31" fmla="*/ 1029 h 1304"/>
                  <a:gd name="T32" fmla="*/ 197 w 400"/>
                  <a:gd name="T33" fmla="*/ 1060 h 1304"/>
                  <a:gd name="T34" fmla="*/ 232 w 400"/>
                  <a:gd name="T35" fmla="*/ 1121 h 1304"/>
                  <a:gd name="T36" fmla="*/ 271 w 400"/>
                  <a:gd name="T37" fmla="*/ 1181 h 1304"/>
                  <a:gd name="T38" fmla="*/ 291 w 400"/>
                  <a:gd name="T39" fmla="*/ 1205 h 1304"/>
                  <a:gd name="T40" fmla="*/ 354 w 400"/>
                  <a:gd name="T41" fmla="*/ 1275 h 1304"/>
                  <a:gd name="T42" fmla="*/ 377 w 400"/>
                  <a:gd name="T43" fmla="*/ 1299 h 1304"/>
                  <a:gd name="T44" fmla="*/ 382 w 400"/>
                  <a:gd name="T45" fmla="*/ 1303 h 1304"/>
                  <a:gd name="T46" fmla="*/ 391 w 400"/>
                  <a:gd name="T47" fmla="*/ 1302 h 1304"/>
                  <a:gd name="T48" fmla="*/ 399 w 400"/>
                  <a:gd name="T49" fmla="*/ 1295 h 1304"/>
                  <a:gd name="T50" fmla="*/ 399 w 400"/>
                  <a:gd name="T51" fmla="*/ 1284 h 1304"/>
                  <a:gd name="T52" fmla="*/ 397 w 400"/>
                  <a:gd name="T53" fmla="*/ 1280 h 1304"/>
                  <a:gd name="T54" fmla="*/ 333 w 400"/>
                  <a:gd name="T55" fmla="*/ 1211 h 1304"/>
                  <a:gd name="T56" fmla="*/ 312 w 400"/>
                  <a:gd name="T57" fmla="*/ 1186 h 1304"/>
                  <a:gd name="T58" fmla="*/ 271 w 400"/>
                  <a:gd name="T59" fmla="*/ 1133 h 1304"/>
                  <a:gd name="T60" fmla="*/ 238 w 400"/>
                  <a:gd name="T61" fmla="*/ 1076 h 1304"/>
                  <a:gd name="T62" fmla="*/ 221 w 400"/>
                  <a:gd name="T63" fmla="*/ 1046 h 1304"/>
                  <a:gd name="T64" fmla="*/ 192 w 400"/>
                  <a:gd name="T65" fmla="*/ 984 h 1304"/>
                  <a:gd name="T66" fmla="*/ 153 w 400"/>
                  <a:gd name="T67" fmla="*/ 890 h 1304"/>
                  <a:gd name="T68" fmla="*/ 130 w 400"/>
                  <a:gd name="T69" fmla="*/ 826 h 1304"/>
                  <a:gd name="T70" fmla="*/ 97 w 400"/>
                  <a:gd name="T71" fmla="*/ 732 h 1304"/>
                  <a:gd name="T72" fmla="*/ 88 w 400"/>
                  <a:gd name="T73" fmla="*/ 700 h 1304"/>
                  <a:gd name="T74" fmla="*/ 70 w 400"/>
                  <a:gd name="T75" fmla="*/ 637 h 1304"/>
                  <a:gd name="T76" fmla="*/ 57 w 400"/>
                  <a:gd name="T77" fmla="*/ 572 h 1304"/>
                  <a:gd name="T78" fmla="*/ 45 w 400"/>
                  <a:gd name="T79" fmla="*/ 507 h 1304"/>
                  <a:gd name="T80" fmla="*/ 36 w 400"/>
                  <a:gd name="T81" fmla="*/ 441 h 1304"/>
                  <a:gd name="T82" fmla="*/ 30 w 400"/>
                  <a:gd name="T83" fmla="*/ 373 h 1304"/>
                  <a:gd name="T84" fmla="*/ 27 w 400"/>
                  <a:gd name="T85" fmla="*/ 307 h 1304"/>
                  <a:gd name="T86" fmla="*/ 29 w 400"/>
                  <a:gd name="T87" fmla="*/ 274 h 1304"/>
                  <a:gd name="T88" fmla="*/ 31 w 400"/>
                  <a:gd name="T89" fmla="*/ 209 h 1304"/>
                  <a:gd name="T90" fmla="*/ 38 w 400"/>
                  <a:gd name="T91" fmla="*/ 144 h 1304"/>
                  <a:gd name="T92" fmla="*/ 50 w 400"/>
                  <a:gd name="T93" fmla="*/ 79 h 1304"/>
                  <a:gd name="T94" fmla="*/ 57 w 400"/>
                  <a:gd name="T95" fmla="*/ 47 h 1304"/>
                  <a:gd name="T96" fmla="*/ 66 w 400"/>
                  <a:gd name="T97" fmla="*/ 17 h 1304"/>
                  <a:gd name="T98" fmla="*/ 64 w 400"/>
                  <a:gd name="T99" fmla="*/ 7 h 1304"/>
                  <a:gd name="T100" fmla="*/ 55 w 400"/>
                  <a:gd name="T101" fmla="*/ 1 h 1304"/>
                  <a:gd name="T102" fmla="*/ 46 w 400"/>
                  <a:gd name="T103" fmla="*/ 1 h 1304"/>
                  <a:gd name="T104" fmla="*/ 38 w 400"/>
                  <a:gd name="T105" fmla="*/ 10 h 13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400" h="1304">
                    <a:moveTo>
                      <a:pt x="38" y="10"/>
                    </a:moveTo>
                    <a:lnTo>
                      <a:pt x="38" y="10"/>
                    </a:lnTo>
                    <a:lnTo>
                      <a:pt x="30" y="42"/>
                    </a:lnTo>
                    <a:lnTo>
                      <a:pt x="22" y="74"/>
                    </a:lnTo>
                    <a:lnTo>
                      <a:pt x="16" y="107"/>
                    </a:lnTo>
                    <a:lnTo>
                      <a:pt x="10" y="140"/>
                    </a:lnTo>
                    <a:lnTo>
                      <a:pt x="7" y="173"/>
                    </a:lnTo>
                    <a:lnTo>
                      <a:pt x="3" y="207"/>
                    </a:lnTo>
                    <a:lnTo>
                      <a:pt x="2" y="239"/>
                    </a:lnTo>
                    <a:lnTo>
                      <a:pt x="1" y="273"/>
                    </a:lnTo>
                    <a:lnTo>
                      <a:pt x="1" y="273"/>
                    </a:lnTo>
                    <a:lnTo>
                      <a:pt x="0" y="307"/>
                    </a:lnTo>
                    <a:lnTo>
                      <a:pt x="1" y="342"/>
                    </a:lnTo>
                    <a:lnTo>
                      <a:pt x="3" y="377"/>
                    </a:lnTo>
                    <a:lnTo>
                      <a:pt x="5" y="410"/>
                    </a:lnTo>
                    <a:lnTo>
                      <a:pt x="9" y="444"/>
                    </a:lnTo>
                    <a:lnTo>
                      <a:pt x="12" y="479"/>
                    </a:lnTo>
                    <a:lnTo>
                      <a:pt x="17" y="513"/>
                    </a:lnTo>
                    <a:lnTo>
                      <a:pt x="23" y="547"/>
                    </a:lnTo>
                    <a:lnTo>
                      <a:pt x="23" y="547"/>
                    </a:lnTo>
                    <a:lnTo>
                      <a:pt x="30" y="579"/>
                    </a:lnTo>
                    <a:lnTo>
                      <a:pt x="36" y="612"/>
                    </a:lnTo>
                    <a:lnTo>
                      <a:pt x="44" y="644"/>
                    </a:lnTo>
                    <a:lnTo>
                      <a:pt x="52" y="676"/>
                    </a:lnTo>
                    <a:lnTo>
                      <a:pt x="70" y="739"/>
                    </a:lnTo>
                    <a:lnTo>
                      <a:pt x="91" y="801"/>
                    </a:lnTo>
                    <a:lnTo>
                      <a:pt x="91" y="801"/>
                    </a:lnTo>
                    <a:lnTo>
                      <a:pt x="116" y="868"/>
                    </a:lnTo>
                    <a:lnTo>
                      <a:pt x="140" y="933"/>
                    </a:lnTo>
                    <a:lnTo>
                      <a:pt x="153" y="965"/>
                    </a:lnTo>
                    <a:lnTo>
                      <a:pt x="167" y="997"/>
                    </a:lnTo>
                    <a:lnTo>
                      <a:pt x="182" y="1029"/>
                    </a:lnTo>
                    <a:lnTo>
                      <a:pt x="197" y="1060"/>
                    </a:lnTo>
                    <a:lnTo>
                      <a:pt x="197" y="1060"/>
                    </a:lnTo>
                    <a:lnTo>
                      <a:pt x="215" y="1091"/>
                    </a:lnTo>
                    <a:lnTo>
                      <a:pt x="232" y="1121"/>
                    </a:lnTo>
                    <a:lnTo>
                      <a:pt x="251" y="1152"/>
                    </a:lnTo>
                    <a:lnTo>
                      <a:pt x="271" y="1181"/>
                    </a:lnTo>
                    <a:lnTo>
                      <a:pt x="271" y="1181"/>
                    </a:lnTo>
                    <a:lnTo>
                      <a:pt x="291" y="1205"/>
                    </a:lnTo>
                    <a:lnTo>
                      <a:pt x="312" y="1228"/>
                    </a:lnTo>
                    <a:lnTo>
                      <a:pt x="354" y="1275"/>
                    </a:lnTo>
                    <a:lnTo>
                      <a:pt x="354" y="1275"/>
                    </a:lnTo>
                    <a:lnTo>
                      <a:pt x="377" y="1299"/>
                    </a:lnTo>
                    <a:lnTo>
                      <a:pt x="377" y="1299"/>
                    </a:lnTo>
                    <a:lnTo>
                      <a:pt x="382" y="1303"/>
                    </a:lnTo>
                    <a:lnTo>
                      <a:pt x="386" y="1304"/>
                    </a:lnTo>
                    <a:lnTo>
                      <a:pt x="391" y="1302"/>
                    </a:lnTo>
                    <a:lnTo>
                      <a:pt x="396" y="1299"/>
                    </a:lnTo>
                    <a:lnTo>
                      <a:pt x="399" y="1295"/>
                    </a:lnTo>
                    <a:lnTo>
                      <a:pt x="400" y="1290"/>
                    </a:lnTo>
                    <a:lnTo>
                      <a:pt x="399" y="1284"/>
                    </a:lnTo>
                    <a:lnTo>
                      <a:pt x="397" y="1280"/>
                    </a:lnTo>
                    <a:lnTo>
                      <a:pt x="397" y="1280"/>
                    </a:lnTo>
                    <a:lnTo>
                      <a:pt x="354" y="1233"/>
                    </a:lnTo>
                    <a:lnTo>
                      <a:pt x="333" y="1211"/>
                    </a:lnTo>
                    <a:lnTo>
                      <a:pt x="312" y="1186"/>
                    </a:lnTo>
                    <a:lnTo>
                      <a:pt x="312" y="1186"/>
                    </a:lnTo>
                    <a:lnTo>
                      <a:pt x="291" y="1161"/>
                    </a:lnTo>
                    <a:lnTo>
                      <a:pt x="271" y="1133"/>
                    </a:lnTo>
                    <a:lnTo>
                      <a:pt x="254" y="1105"/>
                    </a:lnTo>
                    <a:lnTo>
                      <a:pt x="238" y="1076"/>
                    </a:lnTo>
                    <a:lnTo>
                      <a:pt x="238" y="1076"/>
                    </a:lnTo>
                    <a:lnTo>
                      <a:pt x="221" y="1046"/>
                    </a:lnTo>
                    <a:lnTo>
                      <a:pt x="206" y="1015"/>
                    </a:lnTo>
                    <a:lnTo>
                      <a:pt x="192" y="984"/>
                    </a:lnTo>
                    <a:lnTo>
                      <a:pt x="179" y="954"/>
                    </a:lnTo>
                    <a:lnTo>
                      <a:pt x="153" y="890"/>
                    </a:lnTo>
                    <a:lnTo>
                      <a:pt x="130" y="826"/>
                    </a:lnTo>
                    <a:lnTo>
                      <a:pt x="130" y="826"/>
                    </a:lnTo>
                    <a:lnTo>
                      <a:pt x="108" y="763"/>
                    </a:lnTo>
                    <a:lnTo>
                      <a:pt x="97" y="732"/>
                    </a:lnTo>
                    <a:lnTo>
                      <a:pt x="88" y="700"/>
                    </a:lnTo>
                    <a:lnTo>
                      <a:pt x="88" y="700"/>
                    </a:lnTo>
                    <a:lnTo>
                      <a:pt x="79" y="669"/>
                    </a:lnTo>
                    <a:lnTo>
                      <a:pt x="70" y="637"/>
                    </a:lnTo>
                    <a:lnTo>
                      <a:pt x="57" y="572"/>
                    </a:lnTo>
                    <a:lnTo>
                      <a:pt x="57" y="572"/>
                    </a:lnTo>
                    <a:lnTo>
                      <a:pt x="50" y="540"/>
                    </a:lnTo>
                    <a:lnTo>
                      <a:pt x="45" y="507"/>
                    </a:lnTo>
                    <a:lnTo>
                      <a:pt x="40" y="473"/>
                    </a:lnTo>
                    <a:lnTo>
                      <a:pt x="36" y="441"/>
                    </a:lnTo>
                    <a:lnTo>
                      <a:pt x="32" y="407"/>
                    </a:lnTo>
                    <a:lnTo>
                      <a:pt x="30" y="373"/>
                    </a:lnTo>
                    <a:lnTo>
                      <a:pt x="29" y="341"/>
                    </a:lnTo>
                    <a:lnTo>
                      <a:pt x="27" y="307"/>
                    </a:lnTo>
                    <a:lnTo>
                      <a:pt x="27" y="307"/>
                    </a:lnTo>
                    <a:lnTo>
                      <a:pt x="29" y="274"/>
                    </a:lnTo>
                    <a:lnTo>
                      <a:pt x="30" y="242"/>
                    </a:lnTo>
                    <a:lnTo>
                      <a:pt x="31" y="209"/>
                    </a:lnTo>
                    <a:lnTo>
                      <a:pt x="34" y="177"/>
                    </a:lnTo>
                    <a:lnTo>
                      <a:pt x="38" y="144"/>
                    </a:lnTo>
                    <a:lnTo>
                      <a:pt x="44" y="111"/>
                    </a:lnTo>
                    <a:lnTo>
                      <a:pt x="50" y="79"/>
                    </a:lnTo>
                    <a:lnTo>
                      <a:pt x="57" y="47"/>
                    </a:lnTo>
                    <a:lnTo>
                      <a:pt x="57" y="47"/>
                    </a:lnTo>
                    <a:lnTo>
                      <a:pt x="66" y="17"/>
                    </a:lnTo>
                    <a:lnTo>
                      <a:pt x="66" y="17"/>
                    </a:lnTo>
                    <a:lnTo>
                      <a:pt x="66" y="11"/>
                    </a:lnTo>
                    <a:lnTo>
                      <a:pt x="64" y="7"/>
                    </a:lnTo>
                    <a:lnTo>
                      <a:pt x="60" y="3"/>
                    </a:lnTo>
                    <a:lnTo>
                      <a:pt x="55" y="1"/>
                    </a:lnTo>
                    <a:lnTo>
                      <a:pt x="51" y="0"/>
                    </a:lnTo>
                    <a:lnTo>
                      <a:pt x="46" y="1"/>
                    </a:lnTo>
                    <a:lnTo>
                      <a:pt x="41" y="4"/>
                    </a:lnTo>
                    <a:lnTo>
                      <a:pt x="38" y="10"/>
                    </a:lnTo>
                    <a:lnTo>
                      <a:pt x="38" y="1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76" name="Freeform 121">
                <a:extLst>
                  <a:ext uri="{FF2B5EF4-FFF2-40B4-BE49-F238E27FC236}">
                    <a16:creationId xmlns:a16="http://schemas.microsoft.com/office/drawing/2014/main" id="{912400A3-6958-0889-B988-B3F9E599518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51" y="3027"/>
                <a:ext cx="173" cy="1289"/>
              </a:xfrm>
              <a:custGeom>
                <a:avLst/>
                <a:gdLst>
                  <a:gd name="T0" fmla="*/ 185 w 519"/>
                  <a:gd name="T1" fmla="*/ 65 h 3866"/>
                  <a:gd name="T2" fmla="*/ 194 w 519"/>
                  <a:gd name="T3" fmla="*/ 209 h 3866"/>
                  <a:gd name="T4" fmla="*/ 192 w 519"/>
                  <a:gd name="T5" fmla="*/ 354 h 3866"/>
                  <a:gd name="T6" fmla="*/ 179 w 519"/>
                  <a:gd name="T7" fmla="*/ 498 h 3866"/>
                  <a:gd name="T8" fmla="*/ 150 w 519"/>
                  <a:gd name="T9" fmla="*/ 689 h 3866"/>
                  <a:gd name="T10" fmla="*/ 95 w 519"/>
                  <a:gd name="T11" fmla="*/ 971 h 3866"/>
                  <a:gd name="T12" fmla="*/ 42 w 519"/>
                  <a:gd name="T13" fmla="*/ 1254 h 3866"/>
                  <a:gd name="T14" fmla="*/ 15 w 519"/>
                  <a:gd name="T15" fmla="*/ 1443 h 3866"/>
                  <a:gd name="T16" fmla="*/ 7 w 519"/>
                  <a:gd name="T17" fmla="*/ 1538 h 3866"/>
                  <a:gd name="T18" fmla="*/ 0 w 519"/>
                  <a:gd name="T19" fmla="*/ 1681 h 3866"/>
                  <a:gd name="T20" fmla="*/ 1 w 519"/>
                  <a:gd name="T21" fmla="*/ 1823 h 3866"/>
                  <a:gd name="T22" fmla="*/ 11 w 519"/>
                  <a:gd name="T23" fmla="*/ 1965 h 3866"/>
                  <a:gd name="T24" fmla="*/ 40 w 519"/>
                  <a:gd name="T25" fmla="*/ 2201 h 3866"/>
                  <a:gd name="T26" fmla="*/ 73 w 519"/>
                  <a:gd name="T27" fmla="*/ 2389 h 3866"/>
                  <a:gd name="T28" fmla="*/ 142 w 519"/>
                  <a:gd name="T29" fmla="*/ 2667 h 3866"/>
                  <a:gd name="T30" fmla="*/ 198 w 519"/>
                  <a:gd name="T31" fmla="*/ 2848 h 3866"/>
                  <a:gd name="T32" fmla="*/ 257 w 519"/>
                  <a:gd name="T33" fmla="*/ 3027 h 3866"/>
                  <a:gd name="T34" fmla="*/ 378 w 519"/>
                  <a:gd name="T35" fmla="*/ 3390 h 3866"/>
                  <a:gd name="T36" fmla="*/ 454 w 519"/>
                  <a:gd name="T37" fmla="*/ 3667 h 3866"/>
                  <a:gd name="T38" fmla="*/ 475 w 519"/>
                  <a:gd name="T39" fmla="*/ 3761 h 3866"/>
                  <a:gd name="T40" fmla="*/ 493 w 519"/>
                  <a:gd name="T41" fmla="*/ 3857 h 3866"/>
                  <a:gd name="T42" fmla="*/ 503 w 519"/>
                  <a:gd name="T43" fmla="*/ 3866 h 3866"/>
                  <a:gd name="T44" fmla="*/ 517 w 519"/>
                  <a:gd name="T45" fmla="*/ 3860 h 3866"/>
                  <a:gd name="T46" fmla="*/ 519 w 519"/>
                  <a:gd name="T47" fmla="*/ 3849 h 3866"/>
                  <a:gd name="T48" fmla="*/ 493 w 519"/>
                  <a:gd name="T49" fmla="*/ 3708 h 3866"/>
                  <a:gd name="T50" fmla="*/ 433 w 519"/>
                  <a:gd name="T51" fmla="*/ 3476 h 3866"/>
                  <a:gd name="T52" fmla="*/ 346 w 519"/>
                  <a:gd name="T53" fmla="*/ 3203 h 3866"/>
                  <a:gd name="T54" fmla="*/ 254 w 519"/>
                  <a:gd name="T55" fmla="*/ 2932 h 3866"/>
                  <a:gd name="T56" fmla="*/ 168 w 519"/>
                  <a:gd name="T57" fmla="*/ 2660 h 3866"/>
                  <a:gd name="T58" fmla="*/ 110 w 519"/>
                  <a:gd name="T59" fmla="*/ 2429 h 3866"/>
                  <a:gd name="T60" fmla="*/ 83 w 519"/>
                  <a:gd name="T61" fmla="*/ 2289 h 3866"/>
                  <a:gd name="T62" fmla="*/ 47 w 519"/>
                  <a:gd name="T63" fmla="*/ 2051 h 3866"/>
                  <a:gd name="T64" fmla="*/ 34 w 519"/>
                  <a:gd name="T65" fmla="*/ 1908 h 3866"/>
                  <a:gd name="T66" fmla="*/ 28 w 519"/>
                  <a:gd name="T67" fmla="*/ 1765 h 3866"/>
                  <a:gd name="T68" fmla="*/ 29 w 519"/>
                  <a:gd name="T69" fmla="*/ 1621 h 3866"/>
                  <a:gd name="T70" fmla="*/ 36 w 519"/>
                  <a:gd name="T71" fmla="*/ 1524 h 3866"/>
                  <a:gd name="T72" fmla="*/ 58 w 519"/>
                  <a:gd name="T73" fmla="*/ 1332 h 3866"/>
                  <a:gd name="T74" fmla="*/ 108 w 519"/>
                  <a:gd name="T75" fmla="*/ 1047 h 3866"/>
                  <a:gd name="T76" fmla="*/ 165 w 519"/>
                  <a:gd name="T77" fmla="*/ 764 h 3866"/>
                  <a:gd name="T78" fmla="*/ 203 w 519"/>
                  <a:gd name="T79" fmla="*/ 529 h 3866"/>
                  <a:gd name="T80" fmla="*/ 217 w 519"/>
                  <a:gd name="T81" fmla="*/ 387 h 3866"/>
                  <a:gd name="T82" fmla="*/ 222 w 519"/>
                  <a:gd name="T83" fmla="*/ 245 h 3866"/>
                  <a:gd name="T84" fmla="*/ 216 w 519"/>
                  <a:gd name="T85" fmla="*/ 102 h 3866"/>
                  <a:gd name="T86" fmla="*/ 204 w 519"/>
                  <a:gd name="T87" fmla="*/ 9 h 3866"/>
                  <a:gd name="T88" fmla="*/ 199 w 519"/>
                  <a:gd name="T89" fmla="*/ 1 h 3866"/>
                  <a:gd name="T90" fmla="*/ 185 w 519"/>
                  <a:gd name="T91" fmla="*/ 2 h 3866"/>
                  <a:gd name="T92" fmla="*/ 178 w 519"/>
                  <a:gd name="T93" fmla="*/ 17 h 38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519" h="3866">
                    <a:moveTo>
                      <a:pt x="178" y="17"/>
                    </a:moveTo>
                    <a:lnTo>
                      <a:pt x="178" y="17"/>
                    </a:lnTo>
                    <a:lnTo>
                      <a:pt x="185" y="65"/>
                    </a:lnTo>
                    <a:lnTo>
                      <a:pt x="189" y="113"/>
                    </a:lnTo>
                    <a:lnTo>
                      <a:pt x="192" y="162"/>
                    </a:lnTo>
                    <a:lnTo>
                      <a:pt x="194" y="209"/>
                    </a:lnTo>
                    <a:lnTo>
                      <a:pt x="194" y="258"/>
                    </a:lnTo>
                    <a:lnTo>
                      <a:pt x="193" y="306"/>
                    </a:lnTo>
                    <a:lnTo>
                      <a:pt x="192" y="354"/>
                    </a:lnTo>
                    <a:lnTo>
                      <a:pt x="188" y="403"/>
                    </a:lnTo>
                    <a:lnTo>
                      <a:pt x="184" y="450"/>
                    </a:lnTo>
                    <a:lnTo>
                      <a:pt x="179" y="498"/>
                    </a:lnTo>
                    <a:lnTo>
                      <a:pt x="173" y="546"/>
                    </a:lnTo>
                    <a:lnTo>
                      <a:pt x="166" y="593"/>
                    </a:lnTo>
                    <a:lnTo>
                      <a:pt x="150" y="689"/>
                    </a:lnTo>
                    <a:lnTo>
                      <a:pt x="132" y="784"/>
                    </a:lnTo>
                    <a:lnTo>
                      <a:pt x="132" y="784"/>
                    </a:lnTo>
                    <a:lnTo>
                      <a:pt x="95" y="971"/>
                    </a:lnTo>
                    <a:lnTo>
                      <a:pt x="77" y="1066"/>
                    </a:lnTo>
                    <a:lnTo>
                      <a:pt x="58" y="1160"/>
                    </a:lnTo>
                    <a:lnTo>
                      <a:pt x="42" y="1254"/>
                    </a:lnTo>
                    <a:lnTo>
                      <a:pt x="28" y="1348"/>
                    </a:lnTo>
                    <a:lnTo>
                      <a:pt x="21" y="1396"/>
                    </a:lnTo>
                    <a:lnTo>
                      <a:pt x="15" y="1443"/>
                    </a:lnTo>
                    <a:lnTo>
                      <a:pt x="11" y="1490"/>
                    </a:lnTo>
                    <a:lnTo>
                      <a:pt x="7" y="1538"/>
                    </a:lnTo>
                    <a:lnTo>
                      <a:pt x="7" y="1538"/>
                    </a:lnTo>
                    <a:lnTo>
                      <a:pt x="4" y="1586"/>
                    </a:lnTo>
                    <a:lnTo>
                      <a:pt x="1" y="1633"/>
                    </a:lnTo>
                    <a:lnTo>
                      <a:pt x="0" y="1681"/>
                    </a:lnTo>
                    <a:lnTo>
                      <a:pt x="0" y="1729"/>
                    </a:lnTo>
                    <a:lnTo>
                      <a:pt x="0" y="1777"/>
                    </a:lnTo>
                    <a:lnTo>
                      <a:pt x="1" y="1823"/>
                    </a:lnTo>
                    <a:lnTo>
                      <a:pt x="4" y="1871"/>
                    </a:lnTo>
                    <a:lnTo>
                      <a:pt x="7" y="1919"/>
                    </a:lnTo>
                    <a:lnTo>
                      <a:pt x="11" y="1965"/>
                    </a:lnTo>
                    <a:lnTo>
                      <a:pt x="15" y="2013"/>
                    </a:lnTo>
                    <a:lnTo>
                      <a:pt x="26" y="2107"/>
                    </a:lnTo>
                    <a:lnTo>
                      <a:pt x="40" y="2201"/>
                    </a:lnTo>
                    <a:lnTo>
                      <a:pt x="55" y="2294"/>
                    </a:lnTo>
                    <a:lnTo>
                      <a:pt x="55" y="2294"/>
                    </a:lnTo>
                    <a:lnTo>
                      <a:pt x="73" y="2389"/>
                    </a:lnTo>
                    <a:lnTo>
                      <a:pt x="93" y="2482"/>
                    </a:lnTo>
                    <a:lnTo>
                      <a:pt x="116" y="2575"/>
                    </a:lnTo>
                    <a:lnTo>
                      <a:pt x="142" y="2667"/>
                    </a:lnTo>
                    <a:lnTo>
                      <a:pt x="142" y="2667"/>
                    </a:lnTo>
                    <a:lnTo>
                      <a:pt x="168" y="2757"/>
                    </a:lnTo>
                    <a:lnTo>
                      <a:pt x="198" y="2848"/>
                    </a:lnTo>
                    <a:lnTo>
                      <a:pt x="227" y="2938"/>
                    </a:lnTo>
                    <a:lnTo>
                      <a:pt x="257" y="3027"/>
                    </a:lnTo>
                    <a:lnTo>
                      <a:pt x="257" y="3027"/>
                    </a:lnTo>
                    <a:lnTo>
                      <a:pt x="318" y="3209"/>
                    </a:lnTo>
                    <a:lnTo>
                      <a:pt x="349" y="3300"/>
                    </a:lnTo>
                    <a:lnTo>
                      <a:pt x="378" y="3390"/>
                    </a:lnTo>
                    <a:lnTo>
                      <a:pt x="405" y="3482"/>
                    </a:lnTo>
                    <a:lnTo>
                      <a:pt x="431" y="3574"/>
                    </a:lnTo>
                    <a:lnTo>
                      <a:pt x="454" y="3667"/>
                    </a:lnTo>
                    <a:lnTo>
                      <a:pt x="466" y="3714"/>
                    </a:lnTo>
                    <a:lnTo>
                      <a:pt x="475" y="3761"/>
                    </a:lnTo>
                    <a:lnTo>
                      <a:pt x="475" y="3761"/>
                    </a:lnTo>
                    <a:lnTo>
                      <a:pt x="484" y="3809"/>
                    </a:lnTo>
                    <a:lnTo>
                      <a:pt x="493" y="3857"/>
                    </a:lnTo>
                    <a:lnTo>
                      <a:pt x="493" y="3857"/>
                    </a:lnTo>
                    <a:lnTo>
                      <a:pt x="495" y="3862"/>
                    </a:lnTo>
                    <a:lnTo>
                      <a:pt x="498" y="3865"/>
                    </a:lnTo>
                    <a:lnTo>
                      <a:pt x="503" y="3866"/>
                    </a:lnTo>
                    <a:lnTo>
                      <a:pt x="509" y="3866"/>
                    </a:lnTo>
                    <a:lnTo>
                      <a:pt x="513" y="3864"/>
                    </a:lnTo>
                    <a:lnTo>
                      <a:pt x="517" y="3860"/>
                    </a:lnTo>
                    <a:lnTo>
                      <a:pt x="519" y="3856"/>
                    </a:lnTo>
                    <a:lnTo>
                      <a:pt x="519" y="3849"/>
                    </a:lnTo>
                    <a:lnTo>
                      <a:pt x="519" y="3849"/>
                    </a:lnTo>
                    <a:lnTo>
                      <a:pt x="511" y="3802"/>
                    </a:lnTo>
                    <a:lnTo>
                      <a:pt x="503" y="3755"/>
                    </a:lnTo>
                    <a:lnTo>
                      <a:pt x="493" y="3708"/>
                    </a:lnTo>
                    <a:lnTo>
                      <a:pt x="482" y="3661"/>
                    </a:lnTo>
                    <a:lnTo>
                      <a:pt x="459" y="3568"/>
                    </a:lnTo>
                    <a:lnTo>
                      <a:pt x="433" y="3476"/>
                    </a:lnTo>
                    <a:lnTo>
                      <a:pt x="405" y="3386"/>
                    </a:lnTo>
                    <a:lnTo>
                      <a:pt x="376" y="3294"/>
                    </a:lnTo>
                    <a:lnTo>
                      <a:pt x="346" y="3203"/>
                    </a:lnTo>
                    <a:lnTo>
                      <a:pt x="316" y="3112"/>
                    </a:lnTo>
                    <a:lnTo>
                      <a:pt x="316" y="3112"/>
                    </a:lnTo>
                    <a:lnTo>
                      <a:pt x="254" y="2932"/>
                    </a:lnTo>
                    <a:lnTo>
                      <a:pt x="224" y="2842"/>
                    </a:lnTo>
                    <a:lnTo>
                      <a:pt x="196" y="2752"/>
                    </a:lnTo>
                    <a:lnTo>
                      <a:pt x="168" y="2660"/>
                    </a:lnTo>
                    <a:lnTo>
                      <a:pt x="143" y="2568"/>
                    </a:lnTo>
                    <a:lnTo>
                      <a:pt x="121" y="2476"/>
                    </a:lnTo>
                    <a:lnTo>
                      <a:pt x="110" y="2429"/>
                    </a:lnTo>
                    <a:lnTo>
                      <a:pt x="100" y="2383"/>
                    </a:lnTo>
                    <a:lnTo>
                      <a:pt x="100" y="2383"/>
                    </a:lnTo>
                    <a:lnTo>
                      <a:pt x="83" y="2289"/>
                    </a:lnTo>
                    <a:lnTo>
                      <a:pt x="66" y="2194"/>
                    </a:lnTo>
                    <a:lnTo>
                      <a:pt x="52" y="2099"/>
                    </a:lnTo>
                    <a:lnTo>
                      <a:pt x="47" y="2051"/>
                    </a:lnTo>
                    <a:lnTo>
                      <a:pt x="42" y="2003"/>
                    </a:lnTo>
                    <a:lnTo>
                      <a:pt x="37" y="1956"/>
                    </a:lnTo>
                    <a:lnTo>
                      <a:pt x="34" y="1908"/>
                    </a:lnTo>
                    <a:lnTo>
                      <a:pt x="30" y="1860"/>
                    </a:lnTo>
                    <a:lnTo>
                      <a:pt x="29" y="1813"/>
                    </a:lnTo>
                    <a:lnTo>
                      <a:pt x="28" y="1765"/>
                    </a:lnTo>
                    <a:lnTo>
                      <a:pt x="27" y="1717"/>
                    </a:lnTo>
                    <a:lnTo>
                      <a:pt x="28" y="1668"/>
                    </a:lnTo>
                    <a:lnTo>
                      <a:pt x="29" y="1621"/>
                    </a:lnTo>
                    <a:lnTo>
                      <a:pt x="29" y="1621"/>
                    </a:lnTo>
                    <a:lnTo>
                      <a:pt x="33" y="1573"/>
                    </a:lnTo>
                    <a:lnTo>
                      <a:pt x="36" y="1524"/>
                    </a:lnTo>
                    <a:lnTo>
                      <a:pt x="41" y="1476"/>
                    </a:lnTo>
                    <a:lnTo>
                      <a:pt x="45" y="1429"/>
                    </a:lnTo>
                    <a:lnTo>
                      <a:pt x="58" y="1332"/>
                    </a:lnTo>
                    <a:lnTo>
                      <a:pt x="73" y="1237"/>
                    </a:lnTo>
                    <a:lnTo>
                      <a:pt x="89" y="1142"/>
                    </a:lnTo>
                    <a:lnTo>
                      <a:pt x="108" y="1047"/>
                    </a:lnTo>
                    <a:lnTo>
                      <a:pt x="146" y="857"/>
                    </a:lnTo>
                    <a:lnTo>
                      <a:pt x="146" y="857"/>
                    </a:lnTo>
                    <a:lnTo>
                      <a:pt x="165" y="764"/>
                    </a:lnTo>
                    <a:lnTo>
                      <a:pt x="181" y="671"/>
                    </a:lnTo>
                    <a:lnTo>
                      <a:pt x="196" y="577"/>
                    </a:lnTo>
                    <a:lnTo>
                      <a:pt x="203" y="529"/>
                    </a:lnTo>
                    <a:lnTo>
                      <a:pt x="208" y="483"/>
                    </a:lnTo>
                    <a:lnTo>
                      <a:pt x="214" y="435"/>
                    </a:lnTo>
                    <a:lnTo>
                      <a:pt x="217" y="387"/>
                    </a:lnTo>
                    <a:lnTo>
                      <a:pt x="220" y="341"/>
                    </a:lnTo>
                    <a:lnTo>
                      <a:pt x="222" y="293"/>
                    </a:lnTo>
                    <a:lnTo>
                      <a:pt x="222" y="245"/>
                    </a:lnTo>
                    <a:lnTo>
                      <a:pt x="222" y="198"/>
                    </a:lnTo>
                    <a:lnTo>
                      <a:pt x="220" y="150"/>
                    </a:lnTo>
                    <a:lnTo>
                      <a:pt x="216" y="102"/>
                    </a:lnTo>
                    <a:lnTo>
                      <a:pt x="216" y="102"/>
                    </a:lnTo>
                    <a:lnTo>
                      <a:pt x="211" y="56"/>
                    </a:lnTo>
                    <a:lnTo>
                      <a:pt x="204" y="9"/>
                    </a:lnTo>
                    <a:lnTo>
                      <a:pt x="204" y="9"/>
                    </a:lnTo>
                    <a:lnTo>
                      <a:pt x="203" y="3"/>
                    </a:lnTo>
                    <a:lnTo>
                      <a:pt x="199" y="1"/>
                    </a:lnTo>
                    <a:lnTo>
                      <a:pt x="194" y="0"/>
                    </a:lnTo>
                    <a:lnTo>
                      <a:pt x="189" y="0"/>
                    </a:lnTo>
                    <a:lnTo>
                      <a:pt x="185" y="2"/>
                    </a:lnTo>
                    <a:lnTo>
                      <a:pt x="181" y="6"/>
                    </a:lnTo>
                    <a:lnTo>
                      <a:pt x="178" y="10"/>
                    </a:lnTo>
                    <a:lnTo>
                      <a:pt x="178" y="17"/>
                    </a:lnTo>
                    <a:lnTo>
                      <a:pt x="178" y="17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77" name="Freeform 122">
                <a:extLst>
                  <a:ext uri="{FF2B5EF4-FFF2-40B4-BE49-F238E27FC236}">
                    <a16:creationId xmlns:a16="http://schemas.microsoft.com/office/drawing/2014/main" id="{111AABFD-7FA6-2ACA-1010-329A6C01BB9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97" y="2067"/>
                <a:ext cx="191" cy="224"/>
              </a:xfrm>
              <a:custGeom>
                <a:avLst/>
                <a:gdLst>
                  <a:gd name="T0" fmla="*/ 7 w 573"/>
                  <a:gd name="T1" fmla="*/ 26 h 672"/>
                  <a:gd name="T2" fmla="*/ 77 w 573"/>
                  <a:gd name="T3" fmla="*/ 73 h 672"/>
                  <a:gd name="T4" fmla="*/ 145 w 573"/>
                  <a:gd name="T5" fmla="*/ 125 h 672"/>
                  <a:gd name="T6" fmla="*/ 211 w 573"/>
                  <a:gd name="T7" fmla="*/ 177 h 672"/>
                  <a:gd name="T8" fmla="*/ 275 w 573"/>
                  <a:gd name="T9" fmla="*/ 233 h 672"/>
                  <a:gd name="T10" fmla="*/ 305 w 573"/>
                  <a:gd name="T11" fmla="*/ 262 h 672"/>
                  <a:gd name="T12" fmla="*/ 365 w 573"/>
                  <a:gd name="T13" fmla="*/ 321 h 672"/>
                  <a:gd name="T14" fmla="*/ 393 w 573"/>
                  <a:gd name="T15" fmla="*/ 352 h 672"/>
                  <a:gd name="T16" fmla="*/ 444 w 573"/>
                  <a:gd name="T17" fmla="*/ 418 h 672"/>
                  <a:gd name="T18" fmla="*/ 479 w 573"/>
                  <a:gd name="T19" fmla="*/ 470 h 672"/>
                  <a:gd name="T20" fmla="*/ 488 w 573"/>
                  <a:gd name="T21" fmla="*/ 489 h 672"/>
                  <a:gd name="T22" fmla="*/ 499 w 573"/>
                  <a:gd name="T23" fmla="*/ 510 h 672"/>
                  <a:gd name="T24" fmla="*/ 506 w 573"/>
                  <a:gd name="T25" fmla="*/ 530 h 672"/>
                  <a:gd name="T26" fmla="*/ 517 w 573"/>
                  <a:gd name="T27" fmla="*/ 548 h 672"/>
                  <a:gd name="T28" fmla="*/ 522 w 573"/>
                  <a:gd name="T29" fmla="*/ 557 h 672"/>
                  <a:gd name="T30" fmla="*/ 525 w 573"/>
                  <a:gd name="T31" fmla="*/ 567 h 672"/>
                  <a:gd name="T32" fmla="*/ 537 w 573"/>
                  <a:gd name="T33" fmla="*/ 613 h 672"/>
                  <a:gd name="T34" fmla="*/ 542 w 573"/>
                  <a:gd name="T35" fmla="*/ 635 h 672"/>
                  <a:gd name="T36" fmla="*/ 545 w 573"/>
                  <a:gd name="T37" fmla="*/ 658 h 672"/>
                  <a:gd name="T38" fmla="*/ 546 w 573"/>
                  <a:gd name="T39" fmla="*/ 663 h 672"/>
                  <a:gd name="T40" fmla="*/ 553 w 573"/>
                  <a:gd name="T41" fmla="*/ 670 h 672"/>
                  <a:gd name="T42" fmla="*/ 559 w 573"/>
                  <a:gd name="T43" fmla="*/ 672 h 672"/>
                  <a:gd name="T44" fmla="*/ 568 w 573"/>
                  <a:gd name="T45" fmla="*/ 668 h 672"/>
                  <a:gd name="T46" fmla="*/ 573 w 573"/>
                  <a:gd name="T47" fmla="*/ 658 h 672"/>
                  <a:gd name="T48" fmla="*/ 573 w 573"/>
                  <a:gd name="T49" fmla="*/ 647 h 672"/>
                  <a:gd name="T50" fmla="*/ 566 w 573"/>
                  <a:gd name="T51" fmla="*/ 615 h 672"/>
                  <a:gd name="T52" fmla="*/ 561 w 573"/>
                  <a:gd name="T53" fmla="*/ 594 h 672"/>
                  <a:gd name="T54" fmla="*/ 556 w 573"/>
                  <a:gd name="T55" fmla="*/ 571 h 672"/>
                  <a:gd name="T56" fmla="*/ 546 w 573"/>
                  <a:gd name="T57" fmla="*/ 542 h 672"/>
                  <a:gd name="T58" fmla="*/ 540 w 573"/>
                  <a:gd name="T59" fmla="*/ 533 h 672"/>
                  <a:gd name="T60" fmla="*/ 533 w 573"/>
                  <a:gd name="T61" fmla="*/ 520 h 672"/>
                  <a:gd name="T62" fmla="*/ 524 w 573"/>
                  <a:gd name="T63" fmla="*/ 498 h 672"/>
                  <a:gd name="T64" fmla="*/ 515 w 573"/>
                  <a:gd name="T65" fmla="*/ 478 h 672"/>
                  <a:gd name="T66" fmla="*/ 493 w 573"/>
                  <a:gd name="T67" fmla="*/ 441 h 672"/>
                  <a:gd name="T68" fmla="*/ 456 w 573"/>
                  <a:gd name="T69" fmla="*/ 388 h 672"/>
                  <a:gd name="T70" fmla="*/ 430 w 573"/>
                  <a:gd name="T71" fmla="*/ 353 h 672"/>
                  <a:gd name="T72" fmla="*/ 373 w 573"/>
                  <a:gd name="T73" fmla="*/ 289 h 672"/>
                  <a:gd name="T74" fmla="*/ 312 w 573"/>
                  <a:gd name="T75" fmla="*/ 229 h 672"/>
                  <a:gd name="T76" fmla="*/ 249 w 573"/>
                  <a:gd name="T77" fmla="*/ 172 h 672"/>
                  <a:gd name="T78" fmla="*/ 182 w 573"/>
                  <a:gd name="T79" fmla="*/ 118 h 672"/>
                  <a:gd name="T80" fmla="*/ 143 w 573"/>
                  <a:gd name="T81" fmla="*/ 87 h 672"/>
                  <a:gd name="T82" fmla="*/ 63 w 573"/>
                  <a:gd name="T83" fmla="*/ 29 h 672"/>
                  <a:gd name="T84" fmla="*/ 21 w 573"/>
                  <a:gd name="T85" fmla="*/ 3 h 672"/>
                  <a:gd name="T86" fmla="*/ 10 w 573"/>
                  <a:gd name="T87" fmla="*/ 0 h 672"/>
                  <a:gd name="T88" fmla="*/ 1 w 573"/>
                  <a:gd name="T89" fmla="*/ 7 h 672"/>
                  <a:gd name="T90" fmla="*/ 0 w 573"/>
                  <a:gd name="T91" fmla="*/ 12 h 672"/>
                  <a:gd name="T92" fmla="*/ 2 w 573"/>
                  <a:gd name="T93" fmla="*/ 22 h 672"/>
                  <a:gd name="T94" fmla="*/ 7 w 573"/>
                  <a:gd name="T95" fmla="*/ 26 h 6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573" h="672">
                    <a:moveTo>
                      <a:pt x="7" y="26"/>
                    </a:moveTo>
                    <a:lnTo>
                      <a:pt x="7" y="26"/>
                    </a:lnTo>
                    <a:lnTo>
                      <a:pt x="42" y="49"/>
                    </a:lnTo>
                    <a:lnTo>
                      <a:pt x="77" y="73"/>
                    </a:lnTo>
                    <a:lnTo>
                      <a:pt x="111" y="99"/>
                    </a:lnTo>
                    <a:lnTo>
                      <a:pt x="145" y="125"/>
                    </a:lnTo>
                    <a:lnTo>
                      <a:pt x="179" y="150"/>
                    </a:lnTo>
                    <a:lnTo>
                      <a:pt x="211" y="177"/>
                    </a:lnTo>
                    <a:lnTo>
                      <a:pt x="244" y="205"/>
                    </a:lnTo>
                    <a:lnTo>
                      <a:pt x="275" y="233"/>
                    </a:lnTo>
                    <a:lnTo>
                      <a:pt x="275" y="233"/>
                    </a:lnTo>
                    <a:lnTo>
                      <a:pt x="305" y="262"/>
                    </a:lnTo>
                    <a:lnTo>
                      <a:pt x="336" y="291"/>
                    </a:lnTo>
                    <a:lnTo>
                      <a:pt x="365" y="321"/>
                    </a:lnTo>
                    <a:lnTo>
                      <a:pt x="393" y="352"/>
                    </a:lnTo>
                    <a:lnTo>
                      <a:pt x="393" y="352"/>
                    </a:lnTo>
                    <a:lnTo>
                      <a:pt x="418" y="384"/>
                    </a:lnTo>
                    <a:lnTo>
                      <a:pt x="444" y="418"/>
                    </a:lnTo>
                    <a:lnTo>
                      <a:pt x="467" y="452"/>
                    </a:lnTo>
                    <a:lnTo>
                      <a:pt x="479" y="470"/>
                    </a:lnTo>
                    <a:lnTo>
                      <a:pt x="488" y="489"/>
                    </a:lnTo>
                    <a:lnTo>
                      <a:pt x="488" y="489"/>
                    </a:lnTo>
                    <a:lnTo>
                      <a:pt x="499" y="510"/>
                    </a:lnTo>
                    <a:lnTo>
                      <a:pt x="499" y="510"/>
                    </a:lnTo>
                    <a:lnTo>
                      <a:pt x="506" y="530"/>
                    </a:lnTo>
                    <a:lnTo>
                      <a:pt x="506" y="530"/>
                    </a:lnTo>
                    <a:lnTo>
                      <a:pt x="511" y="539"/>
                    </a:lnTo>
                    <a:lnTo>
                      <a:pt x="517" y="548"/>
                    </a:lnTo>
                    <a:lnTo>
                      <a:pt x="517" y="548"/>
                    </a:lnTo>
                    <a:lnTo>
                      <a:pt x="522" y="557"/>
                    </a:lnTo>
                    <a:lnTo>
                      <a:pt x="525" y="567"/>
                    </a:lnTo>
                    <a:lnTo>
                      <a:pt x="525" y="567"/>
                    </a:lnTo>
                    <a:lnTo>
                      <a:pt x="532" y="590"/>
                    </a:lnTo>
                    <a:lnTo>
                      <a:pt x="537" y="613"/>
                    </a:lnTo>
                    <a:lnTo>
                      <a:pt x="537" y="613"/>
                    </a:lnTo>
                    <a:lnTo>
                      <a:pt x="542" y="635"/>
                    </a:lnTo>
                    <a:lnTo>
                      <a:pt x="544" y="647"/>
                    </a:lnTo>
                    <a:lnTo>
                      <a:pt x="545" y="658"/>
                    </a:lnTo>
                    <a:lnTo>
                      <a:pt x="545" y="658"/>
                    </a:lnTo>
                    <a:lnTo>
                      <a:pt x="546" y="663"/>
                    </a:lnTo>
                    <a:lnTo>
                      <a:pt x="549" y="668"/>
                    </a:lnTo>
                    <a:lnTo>
                      <a:pt x="553" y="670"/>
                    </a:lnTo>
                    <a:lnTo>
                      <a:pt x="559" y="672"/>
                    </a:lnTo>
                    <a:lnTo>
                      <a:pt x="559" y="672"/>
                    </a:lnTo>
                    <a:lnTo>
                      <a:pt x="565" y="670"/>
                    </a:lnTo>
                    <a:lnTo>
                      <a:pt x="568" y="668"/>
                    </a:lnTo>
                    <a:lnTo>
                      <a:pt x="571" y="663"/>
                    </a:lnTo>
                    <a:lnTo>
                      <a:pt x="573" y="658"/>
                    </a:lnTo>
                    <a:lnTo>
                      <a:pt x="573" y="658"/>
                    </a:lnTo>
                    <a:lnTo>
                      <a:pt x="573" y="647"/>
                    </a:lnTo>
                    <a:lnTo>
                      <a:pt x="570" y="637"/>
                    </a:lnTo>
                    <a:lnTo>
                      <a:pt x="566" y="615"/>
                    </a:lnTo>
                    <a:lnTo>
                      <a:pt x="566" y="615"/>
                    </a:lnTo>
                    <a:lnTo>
                      <a:pt x="561" y="594"/>
                    </a:lnTo>
                    <a:lnTo>
                      <a:pt x="556" y="571"/>
                    </a:lnTo>
                    <a:lnTo>
                      <a:pt x="556" y="571"/>
                    </a:lnTo>
                    <a:lnTo>
                      <a:pt x="549" y="552"/>
                    </a:lnTo>
                    <a:lnTo>
                      <a:pt x="546" y="542"/>
                    </a:lnTo>
                    <a:lnTo>
                      <a:pt x="540" y="533"/>
                    </a:lnTo>
                    <a:lnTo>
                      <a:pt x="540" y="533"/>
                    </a:lnTo>
                    <a:lnTo>
                      <a:pt x="537" y="526"/>
                    </a:lnTo>
                    <a:lnTo>
                      <a:pt x="533" y="520"/>
                    </a:lnTo>
                    <a:lnTo>
                      <a:pt x="533" y="520"/>
                    </a:lnTo>
                    <a:lnTo>
                      <a:pt x="524" y="498"/>
                    </a:lnTo>
                    <a:lnTo>
                      <a:pt x="524" y="498"/>
                    </a:lnTo>
                    <a:lnTo>
                      <a:pt x="515" y="478"/>
                    </a:lnTo>
                    <a:lnTo>
                      <a:pt x="504" y="460"/>
                    </a:lnTo>
                    <a:lnTo>
                      <a:pt x="493" y="441"/>
                    </a:lnTo>
                    <a:lnTo>
                      <a:pt x="481" y="423"/>
                    </a:lnTo>
                    <a:lnTo>
                      <a:pt x="456" y="388"/>
                    </a:lnTo>
                    <a:lnTo>
                      <a:pt x="430" y="353"/>
                    </a:lnTo>
                    <a:lnTo>
                      <a:pt x="430" y="353"/>
                    </a:lnTo>
                    <a:lnTo>
                      <a:pt x="402" y="320"/>
                    </a:lnTo>
                    <a:lnTo>
                      <a:pt x="373" y="289"/>
                    </a:lnTo>
                    <a:lnTo>
                      <a:pt x="343" y="258"/>
                    </a:lnTo>
                    <a:lnTo>
                      <a:pt x="312" y="229"/>
                    </a:lnTo>
                    <a:lnTo>
                      <a:pt x="281" y="200"/>
                    </a:lnTo>
                    <a:lnTo>
                      <a:pt x="249" y="172"/>
                    </a:lnTo>
                    <a:lnTo>
                      <a:pt x="216" y="144"/>
                    </a:lnTo>
                    <a:lnTo>
                      <a:pt x="182" y="118"/>
                    </a:lnTo>
                    <a:lnTo>
                      <a:pt x="182" y="118"/>
                    </a:lnTo>
                    <a:lnTo>
                      <a:pt x="143" y="87"/>
                    </a:lnTo>
                    <a:lnTo>
                      <a:pt x="103" y="58"/>
                    </a:lnTo>
                    <a:lnTo>
                      <a:pt x="63" y="29"/>
                    </a:lnTo>
                    <a:lnTo>
                      <a:pt x="21" y="3"/>
                    </a:lnTo>
                    <a:lnTo>
                      <a:pt x="21" y="3"/>
                    </a:lnTo>
                    <a:lnTo>
                      <a:pt x="15" y="0"/>
                    </a:lnTo>
                    <a:lnTo>
                      <a:pt x="10" y="0"/>
                    </a:lnTo>
                    <a:lnTo>
                      <a:pt x="5" y="3"/>
                    </a:lnTo>
                    <a:lnTo>
                      <a:pt x="1" y="7"/>
                    </a:lnTo>
                    <a:lnTo>
                      <a:pt x="1" y="7"/>
                    </a:lnTo>
                    <a:lnTo>
                      <a:pt x="0" y="12"/>
                    </a:lnTo>
                    <a:lnTo>
                      <a:pt x="0" y="18"/>
                    </a:lnTo>
                    <a:lnTo>
                      <a:pt x="2" y="22"/>
                    </a:lnTo>
                    <a:lnTo>
                      <a:pt x="7" y="26"/>
                    </a:lnTo>
                    <a:lnTo>
                      <a:pt x="7" y="2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78" name="Freeform 123">
                <a:extLst>
                  <a:ext uri="{FF2B5EF4-FFF2-40B4-BE49-F238E27FC236}">
                    <a16:creationId xmlns:a16="http://schemas.microsoft.com/office/drawing/2014/main" id="{231AFC2B-D49F-4D54-1621-E822D61094B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83" y="3514"/>
                <a:ext cx="56" cy="137"/>
              </a:xfrm>
              <a:custGeom>
                <a:avLst/>
                <a:gdLst>
                  <a:gd name="T0" fmla="*/ 137 w 168"/>
                  <a:gd name="T1" fmla="*/ 51 h 412"/>
                  <a:gd name="T2" fmla="*/ 140 w 168"/>
                  <a:gd name="T3" fmla="*/ 166 h 412"/>
                  <a:gd name="T4" fmla="*/ 139 w 168"/>
                  <a:gd name="T5" fmla="*/ 204 h 412"/>
                  <a:gd name="T6" fmla="*/ 139 w 168"/>
                  <a:gd name="T7" fmla="*/ 219 h 412"/>
                  <a:gd name="T8" fmla="*/ 139 w 168"/>
                  <a:gd name="T9" fmla="*/ 218 h 412"/>
                  <a:gd name="T10" fmla="*/ 139 w 168"/>
                  <a:gd name="T11" fmla="*/ 219 h 412"/>
                  <a:gd name="T12" fmla="*/ 132 w 168"/>
                  <a:gd name="T13" fmla="*/ 246 h 412"/>
                  <a:gd name="T14" fmla="*/ 121 w 168"/>
                  <a:gd name="T15" fmla="*/ 281 h 412"/>
                  <a:gd name="T16" fmla="*/ 116 w 168"/>
                  <a:gd name="T17" fmla="*/ 295 h 412"/>
                  <a:gd name="T18" fmla="*/ 116 w 168"/>
                  <a:gd name="T19" fmla="*/ 295 h 412"/>
                  <a:gd name="T20" fmla="*/ 115 w 168"/>
                  <a:gd name="T21" fmla="*/ 297 h 412"/>
                  <a:gd name="T22" fmla="*/ 96 w 168"/>
                  <a:gd name="T23" fmla="*/ 333 h 412"/>
                  <a:gd name="T24" fmla="*/ 81 w 168"/>
                  <a:gd name="T25" fmla="*/ 357 h 412"/>
                  <a:gd name="T26" fmla="*/ 81 w 168"/>
                  <a:gd name="T27" fmla="*/ 357 h 412"/>
                  <a:gd name="T28" fmla="*/ 76 w 168"/>
                  <a:gd name="T29" fmla="*/ 362 h 412"/>
                  <a:gd name="T30" fmla="*/ 65 w 168"/>
                  <a:gd name="T31" fmla="*/ 374 h 412"/>
                  <a:gd name="T32" fmla="*/ 60 w 168"/>
                  <a:gd name="T33" fmla="*/ 377 h 412"/>
                  <a:gd name="T34" fmla="*/ 53 w 168"/>
                  <a:gd name="T35" fmla="*/ 382 h 412"/>
                  <a:gd name="T36" fmla="*/ 50 w 168"/>
                  <a:gd name="T37" fmla="*/ 383 h 412"/>
                  <a:gd name="T38" fmla="*/ 46 w 168"/>
                  <a:gd name="T39" fmla="*/ 384 h 412"/>
                  <a:gd name="T40" fmla="*/ 45 w 168"/>
                  <a:gd name="T41" fmla="*/ 384 h 412"/>
                  <a:gd name="T42" fmla="*/ 42 w 168"/>
                  <a:gd name="T43" fmla="*/ 384 h 412"/>
                  <a:gd name="T44" fmla="*/ 42 w 168"/>
                  <a:gd name="T45" fmla="*/ 384 h 412"/>
                  <a:gd name="T46" fmla="*/ 37 w 168"/>
                  <a:gd name="T47" fmla="*/ 383 h 412"/>
                  <a:gd name="T48" fmla="*/ 36 w 168"/>
                  <a:gd name="T49" fmla="*/ 382 h 412"/>
                  <a:gd name="T50" fmla="*/ 29 w 168"/>
                  <a:gd name="T51" fmla="*/ 378 h 412"/>
                  <a:gd name="T52" fmla="*/ 29 w 168"/>
                  <a:gd name="T53" fmla="*/ 378 h 412"/>
                  <a:gd name="T54" fmla="*/ 23 w 168"/>
                  <a:gd name="T55" fmla="*/ 374 h 412"/>
                  <a:gd name="T56" fmla="*/ 14 w 168"/>
                  <a:gd name="T57" fmla="*/ 369 h 412"/>
                  <a:gd name="T58" fmla="*/ 1 w 168"/>
                  <a:gd name="T59" fmla="*/ 378 h 412"/>
                  <a:gd name="T60" fmla="*/ 3 w 168"/>
                  <a:gd name="T61" fmla="*/ 394 h 412"/>
                  <a:gd name="T62" fmla="*/ 20 w 168"/>
                  <a:gd name="T63" fmla="*/ 405 h 412"/>
                  <a:gd name="T64" fmla="*/ 37 w 168"/>
                  <a:gd name="T65" fmla="*/ 411 h 412"/>
                  <a:gd name="T66" fmla="*/ 62 w 168"/>
                  <a:gd name="T67" fmla="*/ 408 h 412"/>
                  <a:gd name="T68" fmla="*/ 79 w 168"/>
                  <a:gd name="T69" fmla="*/ 399 h 412"/>
                  <a:gd name="T70" fmla="*/ 100 w 168"/>
                  <a:gd name="T71" fmla="*/ 378 h 412"/>
                  <a:gd name="T72" fmla="*/ 121 w 168"/>
                  <a:gd name="T73" fmla="*/ 347 h 412"/>
                  <a:gd name="T74" fmla="*/ 148 w 168"/>
                  <a:gd name="T75" fmla="*/ 288 h 412"/>
                  <a:gd name="T76" fmla="*/ 160 w 168"/>
                  <a:gd name="T77" fmla="*/ 252 h 412"/>
                  <a:gd name="T78" fmla="*/ 166 w 168"/>
                  <a:gd name="T79" fmla="*/ 225 h 412"/>
                  <a:gd name="T80" fmla="*/ 168 w 168"/>
                  <a:gd name="T81" fmla="*/ 193 h 412"/>
                  <a:gd name="T82" fmla="*/ 165 w 168"/>
                  <a:gd name="T83" fmla="*/ 58 h 412"/>
                  <a:gd name="T84" fmla="*/ 162 w 168"/>
                  <a:gd name="T85" fmla="*/ 8 h 412"/>
                  <a:gd name="T86" fmla="*/ 150 w 168"/>
                  <a:gd name="T87" fmla="*/ 0 h 412"/>
                  <a:gd name="T88" fmla="*/ 137 w 168"/>
                  <a:gd name="T89" fmla="*/ 8 h 4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</a:cxnLst>
                <a:rect l="0" t="0" r="r" b="b"/>
                <a:pathLst>
                  <a:path w="168" h="412">
                    <a:moveTo>
                      <a:pt x="136" y="14"/>
                    </a:moveTo>
                    <a:lnTo>
                      <a:pt x="136" y="14"/>
                    </a:lnTo>
                    <a:lnTo>
                      <a:pt x="137" y="51"/>
                    </a:lnTo>
                    <a:lnTo>
                      <a:pt x="138" y="90"/>
                    </a:lnTo>
                    <a:lnTo>
                      <a:pt x="139" y="127"/>
                    </a:lnTo>
                    <a:lnTo>
                      <a:pt x="140" y="166"/>
                    </a:lnTo>
                    <a:lnTo>
                      <a:pt x="140" y="166"/>
                    </a:lnTo>
                    <a:lnTo>
                      <a:pt x="139" y="204"/>
                    </a:lnTo>
                    <a:lnTo>
                      <a:pt x="139" y="204"/>
                    </a:lnTo>
                    <a:lnTo>
                      <a:pt x="139" y="218"/>
                    </a:lnTo>
                    <a:lnTo>
                      <a:pt x="139" y="219"/>
                    </a:lnTo>
                    <a:lnTo>
                      <a:pt x="139" y="219"/>
                    </a:lnTo>
                    <a:lnTo>
                      <a:pt x="139" y="218"/>
                    </a:lnTo>
                    <a:lnTo>
                      <a:pt x="139" y="217"/>
                    </a:lnTo>
                    <a:lnTo>
                      <a:pt x="139" y="218"/>
                    </a:lnTo>
                    <a:lnTo>
                      <a:pt x="139" y="218"/>
                    </a:lnTo>
                    <a:lnTo>
                      <a:pt x="139" y="219"/>
                    </a:lnTo>
                    <a:lnTo>
                      <a:pt x="139" y="219"/>
                    </a:lnTo>
                    <a:lnTo>
                      <a:pt x="136" y="233"/>
                    </a:lnTo>
                    <a:lnTo>
                      <a:pt x="132" y="246"/>
                    </a:lnTo>
                    <a:lnTo>
                      <a:pt x="132" y="246"/>
                    </a:lnTo>
                    <a:lnTo>
                      <a:pt x="126" y="263"/>
                    </a:lnTo>
                    <a:lnTo>
                      <a:pt x="121" y="281"/>
                    </a:lnTo>
                    <a:lnTo>
                      <a:pt x="121" y="281"/>
                    </a:lnTo>
                    <a:lnTo>
                      <a:pt x="117" y="290"/>
                    </a:lnTo>
                    <a:lnTo>
                      <a:pt x="117" y="290"/>
                    </a:lnTo>
                    <a:lnTo>
                      <a:pt x="116" y="295"/>
                    </a:lnTo>
                    <a:lnTo>
                      <a:pt x="116" y="295"/>
                    </a:lnTo>
                    <a:lnTo>
                      <a:pt x="115" y="296"/>
                    </a:lnTo>
                    <a:lnTo>
                      <a:pt x="116" y="295"/>
                    </a:lnTo>
                    <a:lnTo>
                      <a:pt x="116" y="295"/>
                    </a:lnTo>
                    <a:lnTo>
                      <a:pt x="115" y="297"/>
                    </a:lnTo>
                    <a:lnTo>
                      <a:pt x="115" y="297"/>
                    </a:lnTo>
                    <a:lnTo>
                      <a:pt x="105" y="316"/>
                    </a:lnTo>
                    <a:lnTo>
                      <a:pt x="105" y="316"/>
                    </a:lnTo>
                    <a:lnTo>
                      <a:pt x="96" y="333"/>
                    </a:lnTo>
                    <a:lnTo>
                      <a:pt x="86" y="350"/>
                    </a:lnTo>
                    <a:lnTo>
                      <a:pt x="86" y="350"/>
                    </a:lnTo>
                    <a:lnTo>
                      <a:pt x="81" y="357"/>
                    </a:lnTo>
                    <a:lnTo>
                      <a:pt x="81" y="357"/>
                    </a:lnTo>
                    <a:lnTo>
                      <a:pt x="81" y="357"/>
                    </a:lnTo>
                    <a:lnTo>
                      <a:pt x="81" y="357"/>
                    </a:lnTo>
                    <a:lnTo>
                      <a:pt x="80" y="359"/>
                    </a:lnTo>
                    <a:lnTo>
                      <a:pt x="80" y="359"/>
                    </a:lnTo>
                    <a:lnTo>
                      <a:pt x="76" y="362"/>
                    </a:lnTo>
                    <a:lnTo>
                      <a:pt x="76" y="362"/>
                    </a:lnTo>
                    <a:lnTo>
                      <a:pt x="65" y="374"/>
                    </a:lnTo>
                    <a:lnTo>
                      <a:pt x="65" y="374"/>
                    </a:lnTo>
                    <a:lnTo>
                      <a:pt x="64" y="375"/>
                    </a:lnTo>
                    <a:lnTo>
                      <a:pt x="64" y="375"/>
                    </a:lnTo>
                    <a:lnTo>
                      <a:pt x="60" y="377"/>
                    </a:lnTo>
                    <a:lnTo>
                      <a:pt x="60" y="377"/>
                    </a:lnTo>
                    <a:lnTo>
                      <a:pt x="53" y="382"/>
                    </a:lnTo>
                    <a:lnTo>
                      <a:pt x="53" y="382"/>
                    </a:lnTo>
                    <a:lnTo>
                      <a:pt x="53" y="382"/>
                    </a:lnTo>
                    <a:lnTo>
                      <a:pt x="53" y="382"/>
                    </a:lnTo>
                    <a:lnTo>
                      <a:pt x="50" y="383"/>
                    </a:lnTo>
                    <a:lnTo>
                      <a:pt x="50" y="383"/>
                    </a:lnTo>
                    <a:lnTo>
                      <a:pt x="46" y="384"/>
                    </a:lnTo>
                    <a:lnTo>
                      <a:pt x="46" y="384"/>
                    </a:lnTo>
                    <a:lnTo>
                      <a:pt x="47" y="384"/>
                    </a:lnTo>
                    <a:lnTo>
                      <a:pt x="47" y="384"/>
                    </a:lnTo>
                    <a:lnTo>
                      <a:pt x="45" y="384"/>
                    </a:lnTo>
                    <a:lnTo>
                      <a:pt x="45" y="384"/>
                    </a:lnTo>
                    <a:lnTo>
                      <a:pt x="42" y="384"/>
                    </a:lnTo>
                    <a:lnTo>
                      <a:pt x="42" y="384"/>
                    </a:lnTo>
                    <a:lnTo>
                      <a:pt x="40" y="384"/>
                    </a:lnTo>
                    <a:lnTo>
                      <a:pt x="40" y="384"/>
                    </a:lnTo>
                    <a:lnTo>
                      <a:pt x="42" y="384"/>
                    </a:lnTo>
                    <a:lnTo>
                      <a:pt x="40" y="384"/>
                    </a:lnTo>
                    <a:lnTo>
                      <a:pt x="40" y="384"/>
                    </a:lnTo>
                    <a:lnTo>
                      <a:pt x="37" y="383"/>
                    </a:lnTo>
                    <a:lnTo>
                      <a:pt x="37" y="383"/>
                    </a:lnTo>
                    <a:lnTo>
                      <a:pt x="35" y="382"/>
                    </a:lnTo>
                    <a:lnTo>
                      <a:pt x="36" y="382"/>
                    </a:lnTo>
                    <a:lnTo>
                      <a:pt x="36" y="382"/>
                    </a:lnTo>
                    <a:lnTo>
                      <a:pt x="29" y="378"/>
                    </a:lnTo>
                    <a:lnTo>
                      <a:pt x="29" y="378"/>
                    </a:lnTo>
                    <a:lnTo>
                      <a:pt x="28" y="377"/>
                    </a:lnTo>
                    <a:lnTo>
                      <a:pt x="28" y="377"/>
                    </a:lnTo>
                    <a:lnTo>
                      <a:pt x="29" y="378"/>
                    </a:lnTo>
                    <a:lnTo>
                      <a:pt x="28" y="377"/>
                    </a:lnTo>
                    <a:lnTo>
                      <a:pt x="28" y="377"/>
                    </a:lnTo>
                    <a:lnTo>
                      <a:pt x="23" y="374"/>
                    </a:lnTo>
                    <a:lnTo>
                      <a:pt x="23" y="374"/>
                    </a:lnTo>
                    <a:lnTo>
                      <a:pt x="18" y="370"/>
                    </a:lnTo>
                    <a:lnTo>
                      <a:pt x="14" y="369"/>
                    </a:lnTo>
                    <a:lnTo>
                      <a:pt x="8" y="370"/>
                    </a:lnTo>
                    <a:lnTo>
                      <a:pt x="4" y="374"/>
                    </a:lnTo>
                    <a:lnTo>
                      <a:pt x="1" y="378"/>
                    </a:lnTo>
                    <a:lnTo>
                      <a:pt x="0" y="383"/>
                    </a:lnTo>
                    <a:lnTo>
                      <a:pt x="1" y="388"/>
                    </a:lnTo>
                    <a:lnTo>
                      <a:pt x="3" y="394"/>
                    </a:lnTo>
                    <a:lnTo>
                      <a:pt x="3" y="394"/>
                    </a:lnTo>
                    <a:lnTo>
                      <a:pt x="11" y="399"/>
                    </a:lnTo>
                    <a:lnTo>
                      <a:pt x="20" y="405"/>
                    </a:lnTo>
                    <a:lnTo>
                      <a:pt x="28" y="409"/>
                    </a:lnTo>
                    <a:lnTo>
                      <a:pt x="37" y="411"/>
                    </a:lnTo>
                    <a:lnTo>
                      <a:pt x="37" y="411"/>
                    </a:lnTo>
                    <a:lnTo>
                      <a:pt x="46" y="412"/>
                    </a:lnTo>
                    <a:lnTo>
                      <a:pt x="54" y="411"/>
                    </a:lnTo>
                    <a:lnTo>
                      <a:pt x="62" y="408"/>
                    </a:lnTo>
                    <a:lnTo>
                      <a:pt x="71" y="404"/>
                    </a:lnTo>
                    <a:lnTo>
                      <a:pt x="71" y="404"/>
                    </a:lnTo>
                    <a:lnTo>
                      <a:pt x="79" y="399"/>
                    </a:lnTo>
                    <a:lnTo>
                      <a:pt x="86" y="392"/>
                    </a:lnTo>
                    <a:lnTo>
                      <a:pt x="93" y="387"/>
                    </a:lnTo>
                    <a:lnTo>
                      <a:pt x="100" y="378"/>
                    </a:lnTo>
                    <a:lnTo>
                      <a:pt x="111" y="363"/>
                    </a:lnTo>
                    <a:lnTo>
                      <a:pt x="121" y="347"/>
                    </a:lnTo>
                    <a:lnTo>
                      <a:pt x="121" y="347"/>
                    </a:lnTo>
                    <a:lnTo>
                      <a:pt x="131" y="327"/>
                    </a:lnTo>
                    <a:lnTo>
                      <a:pt x="140" y="307"/>
                    </a:lnTo>
                    <a:lnTo>
                      <a:pt x="148" y="288"/>
                    </a:lnTo>
                    <a:lnTo>
                      <a:pt x="155" y="268"/>
                    </a:lnTo>
                    <a:lnTo>
                      <a:pt x="155" y="268"/>
                    </a:lnTo>
                    <a:lnTo>
                      <a:pt x="160" y="252"/>
                    </a:lnTo>
                    <a:lnTo>
                      <a:pt x="164" y="235"/>
                    </a:lnTo>
                    <a:lnTo>
                      <a:pt x="164" y="235"/>
                    </a:lnTo>
                    <a:lnTo>
                      <a:pt x="166" y="225"/>
                    </a:lnTo>
                    <a:lnTo>
                      <a:pt x="167" y="214"/>
                    </a:lnTo>
                    <a:lnTo>
                      <a:pt x="168" y="193"/>
                    </a:lnTo>
                    <a:lnTo>
                      <a:pt x="168" y="193"/>
                    </a:lnTo>
                    <a:lnTo>
                      <a:pt x="167" y="149"/>
                    </a:lnTo>
                    <a:lnTo>
                      <a:pt x="166" y="104"/>
                    </a:lnTo>
                    <a:lnTo>
                      <a:pt x="165" y="58"/>
                    </a:lnTo>
                    <a:lnTo>
                      <a:pt x="164" y="14"/>
                    </a:lnTo>
                    <a:lnTo>
                      <a:pt x="164" y="14"/>
                    </a:lnTo>
                    <a:lnTo>
                      <a:pt x="162" y="8"/>
                    </a:lnTo>
                    <a:lnTo>
                      <a:pt x="159" y="4"/>
                    </a:lnTo>
                    <a:lnTo>
                      <a:pt x="155" y="1"/>
                    </a:lnTo>
                    <a:lnTo>
                      <a:pt x="150" y="0"/>
                    </a:lnTo>
                    <a:lnTo>
                      <a:pt x="145" y="1"/>
                    </a:lnTo>
                    <a:lnTo>
                      <a:pt x="140" y="4"/>
                    </a:lnTo>
                    <a:lnTo>
                      <a:pt x="137" y="8"/>
                    </a:lnTo>
                    <a:lnTo>
                      <a:pt x="136" y="14"/>
                    </a:lnTo>
                    <a:lnTo>
                      <a:pt x="136" y="1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79" name="Freeform 124">
                <a:extLst>
                  <a:ext uri="{FF2B5EF4-FFF2-40B4-BE49-F238E27FC236}">
                    <a16:creationId xmlns:a16="http://schemas.microsoft.com/office/drawing/2014/main" id="{B66D26A7-DF12-8F8F-E7CC-A27DF5C9927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51" y="3596"/>
                <a:ext cx="47" cy="62"/>
              </a:xfrm>
              <a:custGeom>
                <a:avLst/>
                <a:gdLst>
                  <a:gd name="T0" fmla="*/ 113 w 141"/>
                  <a:gd name="T1" fmla="*/ 14 h 186"/>
                  <a:gd name="T2" fmla="*/ 111 w 141"/>
                  <a:gd name="T3" fmla="*/ 54 h 186"/>
                  <a:gd name="T4" fmla="*/ 99 w 141"/>
                  <a:gd name="T5" fmla="*/ 94 h 186"/>
                  <a:gd name="T6" fmla="*/ 99 w 141"/>
                  <a:gd name="T7" fmla="*/ 95 h 186"/>
                  <a:gd name="T8" fmla="*/ 98 w 141"/>
                  <a:gd name="T9" fmla="*/ 96 h 186"/>
                  <a:gd name="T10" fmla="*/ 96 w 141"/>
                  <a:gd name="T11" fmla="*/ 101 h 186"/>
                  <a:gd name="T12" fmla="*/ 91 w 141"/>
                  <a:gd name="T13" fmla="*/ 110 h 186"/>
                  <a:gd name="T14" fmla="*/ 87 w 141"/>
                  <a:gd name="T15" fmla="*/ 120 h 186"/>
                  <a:gd name="T16" fmla="*/ 83 w 141"/>
                  <a:gd name="T17" fmla="*/ 123 h 186"/>
                  <a:gd name="T18" fmla="*/ 83 w 141"/>
                  <a:gd name="T19" fmla="*/ 124 h 186"/>
                  <a:gd name="T20" fmla="*/ 81 w 141"/>
                  <a:gd name="T21" fmla="*/ 125 h 186"/>
                  <a:gd name="T22" fmla="*/ 75 w 141"/>
                  <a:gd name="T23" fmla="*/ 132 h 186"/>
                  <a:gd name="T24" fmla="*/ 68 w 141"/>
                  <a:gd name="T25" fmla="*/ 139 h 186"/>
                  <a:gd name="T26" fmla="*/ 66 w 141"/>
                  <a:gd name="T27" fmla="*/ 141 h 186"/>
                  <a:gd name="T28" fmla="*/ 66 w 141"/>
                  <a:gd name="T29" fmla="*/ 141 h 186"/>
                  <a:gd name="T30" fmla="*/ 62 w 141"/>
                  <a:gd name="T31" fmla="*/ 144 h 186"/>
                  <a:gd name="T32" fmla="*/ 53 w 141"/>
                  <a:gd name="T33" fmla="*/ 149 h 186"/>
                  <a:gd name="T34" fmla="*/ 48 w 141"/>
                  <a:gd name="T35" fmla="*/ 151 h 186"/>
                  <a:gd name="T36" fmla="*/ 48 w 141"/>
                  <a:gd name="T37" fmla="*/ 151 h 186"/>
                  <a:gd name="T38" fmla="*/ 46 w 141"/>
                  <a:gd name="T39" fmla="*/ 152 h 186"/>
                  <a:gd name="T40" fmla="*/ 34 w 141"/>
                  <a:gd name="T41" fmla="*/ 156 h 186"/>
                  <a:gd name="T42" fmla="*/ 29 w 141"/>
                  <a:gd name="T43" fmla="*/ 157 h 186"/>
                  <a:gd name="T44" fmla="*/ 30 w 141"/>
                  <a:gd name="T45" fmla="*/ 157 h 186"/>
                  <a:gd name="T46" fmla="*/ 25 w 141"/>
                  <a:gd name="T47" fmla="*/ 157 h 186"/>
                  <a:gd name="T48" fmla="*/ 12 w 141"/>
                  <a:gd name="T49" fmla="*/ 158 h 186"/>
                  <a:gd name="T50" fmla="*/ 6 w 141"/>
                  <a:gd name="T51" fmla="*/ 158 h 186"/>
                  <a:gd name="T52" fmla="*/ 0 w 141"/>
                  <a:gd name="T53" fmla="*/ 166 h 186"/>
                  <a:gd name="T54" fmla="*/ 0 w 141"/>
                  <a:gd name="T55" fmla="*/ 177 h 186"/>
                  <a:gd name="T56" fmla="*/ 6 w 141"/>
                  <a:gd name="T57" fmla="*/ 184 h 186"/>
                  <a:gd name="T58" fmla="*/ 12 w 141"/>
                  <a:gd name="T59" fmla="*/ 186 h 186"/>
                  <a:gd name="T60" fmla="*/ 36 w 141"/>
                  <a:gd name="T61" fmla="*/ 184 h 186"/>
                  <a:gd name="T62" fmla="*/ 59 w 141"/>
                  <a:gd name="T63" fmla="*/ 177 h 186"/>
                  <a:gd name="T64" fmla="*/ 78 w 141"/>
                  <a:gd name="T65" fmla="*/ 166 h 186"/>
                  <a:gd name="T66" fmla="*/ 96 w 141"/>
                  <a:gd name="T67" fmla="*/ 151 h 186"/>
                  <a:gd name="T68" fmla="*/ 104 w 141"/>
                  <a:gd name="T69" fmla="*/ 142 h 186"/>
                  <a:gd name="T70" fmla="*/ 117 w 141"/>
                  <a:gd name="T71" fmla="*/ 122 h 186"/>
                  <a:gd name="T72" fmla="*/ 127 w 141"/>
                  <a:gd name="T73" fmla="*/ 101 h 186"/>
                  <a:gd name="T74" fmla="*/ 137 w 141"/>
                  <a:gd name="T75" fmla="*/ 67 h 186"/>
                  <a:gd name="T76" fmla="*/ 139 w 141"/>
                  <a:gd name="T77" fmla="*/ 53 h 186"/>
                  <a:gd name="T78" fmla="*/ 141 w 141"/>
                  <a:gd name="T79" fmla="*/ 27 h 186"/>
                  <a:gd name="T80" fmla="*/ 141 w 141"/>
                  <a:gd name="T81" fmla="*/ 14 h 186"/>
                  <a:gd name="T82" fmla="*/ 137 w 141"/>
                  <a:gd name="T83" fmla="*/ 3 h 186"/>
                  <a:gd name="T84" fmla="*/ 127 w 141"/>
                  <a:gd name="T85" fmla="*/ 0 h 186"/>
                  <a:gd name="T86" fmla="*/ 121 w 141"/>
                  <a:gd name="T87" fmla="*/ 0 h 186"/>
                  <a:gd name="T88" fmla="*/ 115 w 141"/>
                  <a:gd name="T89" fmla="*/ 8 h 186"/>
                  <a:gd name="T90" fmla="*/ 113 w 141"/>
                  <a:gd name="T91" fmla="*/ 14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141" h="186">
                    <a:moveTo>
                      <a:pt x="113" y="14"/>
                    </a:moveTo>
                    <a:lnTo>
                      <a:pt x="113" y="14"/>
                    </a:lnTo>
                    <a:lnTo>
                      <a:pt x="113" y="34"/>
                    </a:lnTo>
                    <a:lnTo>
                      <a:pt x="111" y="54"/>
                    </a:lnTo>
                    <a:lnTo>
                      <a:pt x="106" y="74"/>
                    </a:lnTo>
                    <a:lnTo>
                      <a:pt x="99" y="94"/>
                    </a:lnTo>
                    <a:lnTo>
                      <a:pt x="99" y="94"/>
                    </a:lnTo>
                    <a:lnTo>
                      <a:pt x="99" y="95"/>
                    </a:lnTo>
                    <a:lnTo>
                      <a:pt x="99" y="95"/>
                    </a:lnTo>
                    <a:lnTo>
                      <a:pt x="98" y="96"/>
                    </a:lnTo>
                    <a:lnTo>
                      <a:pt x="98" y="96"/>
                    </a:lnTo>
                    <a:lnTo>
                      <a:pt x="96" y="101"/>
                    </a:lnTo>
                    <a:lnTo>
                      <a:pt x="96" y="101"/>
                    </a:lnTo>
                    <a:lnTo>
                      <a:pt x="91" y="110"/>
                    </a:lnTo>
                    <a:lnTo>
                      <a:pt x="91" y="110"/>
                    </a:lnTo>
                    <a:lnTo>
                      <a:pt x="87" y="120"/>
                    </a:lnTo>
                    <a:lnTo>
                      <a:pt x="87" y="120"/>
                    </a:lnTo>
                    <a:lnTo>
                      <a:pt x="83" y="123"/>
                    </a:lnTo>
                    <a:lnTo>
                      <a:pt x="83" y="123"/>
                    </a:lnTo>
                    <a:lnTo>
                      <a:pt x="83" y="124"/>
                    </a:lnTo>
                    <a:lnTo>
                      <a:pt x="83" y="124"/>
                    </a:lnTo>
                    <a:lnTo>
                      <a:pt x="81" y="125"/>
                    </a:lnTo>
                    <a:lnTo>
                      <a:pt x="81" y="125"/>
                    </a:lnTo>
                    <a:lnTo>
                      <a:pt x="75" y="132"/>
                    </a:lnTo>
                    <a:lnTo>
                      <a:pt x="68" y="139"/>
                    </a:lnTo>
                    <a:lnTo>
                      <a:pt x="68" y="139"/>
                    </a:lnTo>
                    <a:lnTo>
                      <a:pt x="66" y="141"/>
                    </a:lnTo>
                    <a:lnTo>
                      <a:pt x="66" y="141"/>
                    </a:lnTo>
                    <a:lnTo>
                      <a:pt x="66" y="141"/>
                    </a:lnTo>
                    <a:lnTo>
                      <a:pt x="66" y="141"/>
                    </a:lnTo>
                    <a:lnTo>
                      <a:pt x="62" y="144"/>
                    </a:lnTo>
                    <a:lnTo>
                      <a:pt x="62" y="144"/>
                    </a:lnTo>
                    <a:lnTo>
                      <a:pt x="53" y="149"/>
                    </a:lnTo>
                    <a:lnTo>
                      <a:pt x="53" y="149"/>
                    </a:lnTo>
                    <a:lnTo>
                      <a:pt x="48" y="151"/>
                    </a:lnTo>
                    <a:lnTo>
                      <a:pt x="48" y="151"/>
                    </a:lnTo>
                    <a:lnTo>
                      <a:pt x="48" y="151"/>
                    </a:lnTo>
                    <a:lnTo>
                      <a:pt x="48" y="151"/>
                    </a:lnTo>
                    <a:lnTo>
                      <a:pt x="46" y="152"/>
                    </a:lnTo>
                    <a:lnTo>
                      <a:pt x="46" y="152"/>
                    </a:lnTo>
                    <a:lnTo>
                      <a:pt x="34" y="156"/>
                    </a:lnTo>
                    <a:lnTo>
                      <a:pt x="34" y="156"/>
                    </a:lnTo>
                    <a:lnTo>
                      <a:pt x="29" y="157"/>
                    </a:lnTo>
                    <a:lnTo>
                      <a:pt x="29" y="157"/>
                    </a:lnTo>
                    <a:lnTo>
                      <a:pt x="29" y="157"/>
                    </a:lnTo>
                    <a:lnTo>
                      <a:pt x="30" y="157"/>
                    </a:lnTo>
                    <a:lnTo>
                      <a:pt x="30" y="157"/>
                    </a:lnTo>
                    <a:lnTo>
                      <a:pt x="25" y="157"/>
                    </a:lnTo>
                    <a:lnTo>
                      <a:pt x="25" y="157"/>
                    </a:lnTo>
                    <a:lnTo>
                      <a:pt x="12" y="158"/>
                    </a:lnTo>
                    <a:lnTo>
                      <a:pt x="12" y="158"/>
                    </a:lnTo>
                    <a:lnTo>
                      <a:pt x="6" y="158"/>
                    </a:lnTo>
                    <a:lnTo>
                      <a:pt x="3" y="162"/>
                    </a:lnTo>
                    <a:lnTo>
                      <a:pt x="0" y="166"/>
                    </a:lnTo>
                    <a:lnTo>
                      <a:pt x="0" y="171"/>
                    </a:lnTo>
                    <a:lnTo>
                      <a:pt x="0" y="177"/>
                    </a:lnTo>
                    <a:lnTo>
                      <a:pt x="3" y="181"/>
                    </a:lnTo>
                    <a:lnTo>
                      <a:pt x="6" y="184"/>
                    </a:lnTo>
                    <a:lnTo>
                      <a:pt x="12" y="186"/>
                    </a:lnTo>
                    <a:lnTo>
                      <a:pt x="12" y="186"/>
                    </a:lnTo>
                    <a:lnTo>
                      <a:pt x="24" y="185"/>
                    </a:lnTo>
                    <a:lnTo>
                      <a:pt x="36" y="184"/>
                    </a:lnTo>
                    <a:lnTo>
                      <a:pt x="47" y="181"/>
                    </a:lnTo>
                    <a:lnTo>
                      <a:pt x="59" y="177"/>
                    </a:lnTo>
                    <a:lnTo>
                      <a:pt x="69" y="172"/>
                    </a:lnTo>
                    <a:lnTo>
                      <a:pt x="78" y="166"/>
                    </a:lnTo>
                    <a:lnTo>
                      <a:pt x="88" y="159"/>
                    </a:lnTo>
                    <a:lnTo>
                      <a:pt x="96" y="151"/>
                    </a:lnTo>
                    <a:lnTo>
                      <a:pt x="96" y="151"/>
                    </a:lnTo>
                    <a:lnTo>
                      <a:pt x="104" y="142"/>
                    </a:lnTo>
                    <a:lnTo>
                      <a:pt x="111" y="132"/>
                    </a:lnTo>
                    <a:lnTo>
                      <a:pt x="117" y="122"/>
                    </a:lnTo>
                    <a:lnTo>
                      <a:pt x="123" y="111"/>
                    </a:lnTo>
                    <a:lnTo>
                      <a:pt x="127" y="101"/>
                    </a:lnTo>
                    <a:lnTo>
                      <a:pt x="131" y="89"/>
                    </a:lnTo>
                    <a:lnTo>
                      <a:pt x="137" y="67"/>
                    </a:lnTo>
                    <a:lnTo>
                      <a:pt x="137" y="67"/>
                    </a:lnTo>
                    <a:lnTo>
                      <a:pt x="139" y="53"/>
                    </a:lnTo>
                    <a:lnTo>
                      <a:pt x="140" y="41"/>
                    </a:lnTo>
                    <a:lnTo>
                      <a:pt x="141" y="27"/>
                    </a:lnTo>
                    <a:lnTo>
                      <a:pt x="141" y="14"/>
                    </a:lnTo>
                    <a:lnTo>
                      <a:pt x="141" y="14"/>
                    </a:lnTo>
                    <a:lnTo>
                      <a:pt x="140" y="8"/>
                    </a:lnTo>
                    <a:lnTo>
                      <a:pt x="137" y="3"/>
                    </a:lnTo>
                    <a:lnTo>
                      <a:pt x="133" y="0"/>
                    </a:lnTo>
                    <a:lnTo>
                      <a:pt x="127" y="0"/>
                    </a:lnTo>
                    <a:lnTo>
                      <a:pt x="127" y="0"/>
                    </a:lnTo>
                    <a:lnTo>
                      <a:pt x="121" y="0"/>
                    </a:lnTo>
                    <a:lnTo>
                      <a:pt x="117" y="3"/>
                    </a:lnTo>
                    <a:lnTo>
                      <a:pt x="115" y="8"/>
                    </a:lnTo>
                    <a:lnTo>
                      <a:pt x="113" y="14"/>
                    </a:lnTo>
                    <a:lnTo>
                      <a:pt x="113" y="1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80" name="Freeform 125">
                <a:extLst>
                  <a:ext uri="{FF2B5EF4-FFF2-40B4-BE49-F238E27FC236}">
                    <a16:creationId xmlns:a16="http://schemas.microsoft.com/office/drawing/2014/main" id="{3DB6187F-5828-CF90-C4F9-67443E1D09F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08" y="3602"/>
                <a:ext cx="56" cy="67"/>
              </a:xfrm>
              <a:custGeom>
                <a:avLst/>
                <a:gdLst>
                  <a:gd name="T0" fmla="*/ 139 w 167"/>
                  <a:gd name="T1" fmla="*/ 14 h 202"/>
                  <a:gd name="T2" fmla="*/ 137 w 167"/>
                  <a:gd name="T3" fmla="*/ 42 h 202"/>
                  <a:gd name="T4" fmla="*/ 131 w 167"/>
                  <a:gd name="T5" fmla="*/ 71 h 202"/>
                  <a:gd name="T6" fmla="*/ 111 w 167"/>
                  <a:gd name="T7" fmla="*/ 127 h 202"/>
                  <a:gd name="T8" fmla="*/ 107 w 167"/>
                  <a:gd name="T9" fmla="*/ 138 h 202"/>
                  <a:gd name="T10" fmla="*/ 101 w 167"/>
                  <a:gd name="T11" fmla="*/ 148 h 202"/>
                  <a:gd name="T12" fmla="*/ 98 w 167"/>
                  <a:gd name="T13" fmla="*/ 150 h 202"/>
                  <a:gd name="T14" fmla="*/ 98 w 167"/>
                  <a:gd name="T15" fmla="*/ 149 h 202"/>
                  <a:gd name="T16" fmla="*/ 95 w 167"/>
                  <a:gd name="T17" fmla="*/ 154 h 202"/>
                  <a:gd name="T18" fmla="*/ 93 w 167"/>
                  <a:gd name="T19" fmla="*/ 156 h 202"/>
                  <a:gd name="T20" fmla="*/ 90 w 167"/>
                  <a:gd name="T21" fmla="*/ 159 h 202"/>
                  <a:gd name="T22" fmla="*/ 90 w 167"/>
                  <a:gd name="T23" fmla="*/ 159 h 202"/>
                  <a:gd name="T24" fmla="*/ 83 w 167"/>
                  <a:gd name="T25" fmla="*/ 162 h 202"/>
                  <a:gd name="T26" fmla="*/ 81 w 167"/>
                  <a:gd name="T27" fmla="*/ 163 h 202"/>
                  <a:gd name="T28" fmla="*/ 81 w 167"/>
                  <a:gd name="T29" fmla="*/ 163 h 202"/>
                  <a:gd name="T30" fmla="*/ 78 w 167"/>
                  <a:gd name="T31" fmla="*/ 164 h 202"/>
                  <a:gd name="T32" fmla="*/ 69 w 167"/>
                  <a:gd name="T33" fmla="*/ 167 h 202"/>
                  <a:gd name="T34" fmla="*/ 65 w 167"/>
                  <a:gd name="T35" fmla="*/ 168 h 202"/>
                  <a:gd name="T36" fmla="*/ 62 w 167"/>
                  <a:gd name="T37" fmla="*/ 168 h 202"/>
                  <a:gd name="T38" fmla="*/ 62 w 167"/>
                  <a:gd name="T39" fmla="*/ 168 h 202"/>
                  <a:gd name="T40" fmla="*/ 10 w 167"/>
                  <a:gd name="T41" fmla="*/ 174 h 202"/>
                  <a:gd name="T42" fmla="*/ 7 w 167"/>
                  <a:gd name="T43" fmla="*/ 175 h 202"/>
                  <a:gd name="T44" fmla="*/ 1 w 167"/>
                  <a:gd name="T45" fmla="*/ 181 h 202"/>
                  <a:gd name="T46" fmla="*/ 0 w 167"/>
                  <a:gd name="T47" fmla="*/ 191 h 202"/>
                  <a:gd name="T48" fmla="*/ 2 w 167"/>
                  <a:gd name="T49" fmla="*/ 196 h 202"/>
                  <a:gd name="T50" fmla="*/ 11 w 167"/>
                  <a:gd name="T51" fmla="*/ 202 h 202"/>
                  <a:gd name="T52" fmla="*/ 17 w 167"/>
                  <a:gd name="T53" fmla="*/ 201 h 202"/>
                  <a:gd name="T54" fmla="*/ 61 w 167"/>
                  <a:gd name="T55" fmla="*/ 196 h 202"/>
                  <a:gd name="T56" fmla="*/ 72 w 167"/>
                  <a:gd name="T57" fmla="*/ 195 h 202"/>
                  <a:gd name="T58" fmla="*/ 93 w 167"/>
                  <a:gd name="T59" fmla="*/ 189 h 202"/>
                  <a:gd name="T60" fmla="*/ 102 w 167"/>
                  <a:gd name="T61" fmla="*/ 184 h 202"/>
                  <a:gd name="T62" fmla="*/ 121 w 167"/>
                  <a:gd name="T63" fmla="*/ 167 h 202"/>
                  <a:gd name="T64" fmla="*/ 133 w 167"/>
                  <a:gd name="T65" fmla="*/ 146 h 202"/>
                  <a:gd name="T66" fmla="*/ 140 w 167"/>
                  <a:gd name="T67" fmla="*/ 131 h 202"/>
                  <a:gd name="T68" fmla="*/ 155 w 167"/>
                  <a:gd name="T69" fmla="*/ 84 h 202"/>
                  <a:gd name="T70" fmla="*/ 160 w 167"/>
                  <a:gd name="T71" fmla="*/ 67 h 202"/>
                  <a:gd name="T72" fmla="*/ 166 w 167"/>
                  <a:gd name="T73" fmla="*/ 32 h 202"/>
                  <a:gd name="T74" fmla="*/ 167 w 167"/>
                  <a:gd name="T75" fmla="*/ 14 h 202"/>
                  <a:gd name="T76" fmla="*/ 162 w 167"/>
                  <a:gd name="T77" fmla="*/ 4 h 202"/>
                  <a:gd name="T78" fmla="*/ 153 w 167"/>
                  <a:gd name="T79" fmla="*/ 0 h 202"/>
                  <a:gd name="T80" fmla="*/ 144 w 167"/>
                  <a:gd name="T81" fmla="*/ 4 h 202"/>
                  <a:gd name="T82" fmla="*/ 139 w 167"/>
                  <a:gd name="T83" fmla="*/ 14 h 2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167" h="202">
                    <a:moveTo>
                      <a:pt x="139" y="14"/>
                    </a:moveTo>
                    <a:lnTo>
                      <a:pt x="139" y="14"/>
                    </a:lnTo>
                    <a:lnTo>
                      <a:pt x="138" y="28"/>
                    </a:lnTo>
                    <a:lnTo>
                      <a:pt x="137" y="42"/>
                    </a:lnTo>
                    <a:lnTo>
                      <a:pt x="134" y="57"/>
                    </a:lnTo>
                    <a:lnTo>
                      <a:pt x="131" y="71"/>
                    </a:lnTo>
                    <a:lnTo>
                      <a:pt x="122" y="99"/>
                    </a:lnTo>
                    <a:lnTo>
                      <a:pt x="111" y="127"/>
                    </a:lnTo>
                    <a:lnTo>
                      <a:pt x="111" y="127"/>
                    </a:lnTo>
                    <a:lnTo>
                      <a:pt x="107" y="138"/>
                    </a:lnTo>
                    <a:lnTo>
                      <a:pt x="101" y="148"/>
                    </a:lnTo>
                    <a:lnTo>
                      <a:pt x="101" y="148"/>
                    </a:lnTo>
                    <a:lnTo>
                      <a:pt x="98" y="150"/>
                    </a:lnTo>
                    <a:lnTo>
                      <a:pt x="98" y="150"/>
                    </a:lnTo>
                    <a:lnTo>
                      <a:pt x="98" y="149"/>
                    </a:lnTo>
                    <a:lnTo>
                      <a:pt x="98" y="149"/>
                    </a:lnTo>
                    <a:lnTo>
                      <a:pt x="95" y="154"/>
                    </a:lnTo>
                    <a:lnTo>
                      <a:pt x="95" y="154"/>
                    </a:lnTo>
                    <a:lnTo>
                      <a:pt x="93" y="156"/>
                    </a:lnTo>
                    <a:lnTo>
                      <a:pt x="93" y="156"/>
                    </a:lnTo>
                    <a:lnTo>
                      <a:pt x="90" y="159"/>
                    </a:lnTo>
                    <a:lnTo>
                      <a:pt x="90" y="159"/>
                    </a:lnTo>
                    <a:lnTo>
                      <a:pt x="90" y="159"/>
                    </a:lnTo>
                    <a:lnTo>
                      <a:pt x="90" y="159"/>
                    </a:lnTo>
                    <a:lnTo>
                      <a:pt x="83" y="162"/>
                    </a:lnTo>
                    <a:lnTo>
                      <a:pt x="83" y="162"/>
                    </a:lnTo>
                    <a:lnTo>
                      <a:pt x="81" y="163"/>
                    </a:lnTo>
                    <a:lnTo>
                      <a:pt x="81" y="163"/>
                    </a:lnTo>
                    <a:lnTo>
                      <a:pt x="81" y="163"/>
                    </a:lnTo>
                    <a:lnTo>
                      <a:pt x="81" y="163"/>
                    </a:lnTo>
                    <a:lnTo>
                      <a:pt x="78" y="164"/>
                    </a:lnTo>
                    <a:lnTo>
                      <a:pt x="78" y="164"/>
                    </a:lnTo>
                    <a:lnTo>
                      <a:pt x="69" y="167"/>
                    </a:lnTo>
                    <a:lnTo>
                      <a:pt x="69" y="167"/>
                    </a:lnTo>
                    <a:lnTo>
                      <a:pt x="65" y="168"/>
                    </a:lnTo>
                    <a:lnTo>
                      <a:pt x="65" y="168"/>
                    </a:lnTo>
                    <a:lnTo>
                      <a:pt x="62" y="168"/>
                    </a:lnTo>
                    <a:lnTo>
                      <a:pt x="62" y="168"/>
                    </a:lnTo>
                    <a:lnTo>
                      <a:pt x="62" y="168"/>
                    </a:lnTo>
                    <a:lnTo>
                      <a:pt x="62" y="168"/>
                    </a:lnTo>
                    <a:lnTo>
                      <a:pt x="36" y="170"/>
                    </a:lnTo>
                    <a:lnTo>
                      <a:pt x="10" y="174"/>
                    </a:lnTo>
                    <a:lnTo>
                      <a:pt x="10" y="174"/>
                    </a:lnTo>
                    <a:lnTo>
                      <a:pt x="7" y="175"/>
                    </a:lnTo>
                    <a:lnTo>
                      <a:pt x="4" y="176"/>
                    </a:lnTo>
                    <a:lnTo>
                      <a:pt x="1" y="181"/>
                    </a:lnTo>
                    <a:lnTo>
                      <a:pt x="0" y="187"/>
                    </a:lnTo>
                    <a:lnTo>
                      <a:pt x="0" y="191"/>
                    </a:lnTo>
                    <a:lnTo>
                      <a:pt x="0" y="191"/>
                    </a:lnTo>
                    <a:lnTo>
                      <a:pt x="2" y="196"/>
                    </a:lnTo>
                    <a:lnTo>
                      <a:pt x="7" y="199"/>
                    </a:lnTo>
                    <a:lnTo>
                      <a:pt x="11" y="202"/>
                    </a:lnTo>
                    <a:lnTo>
                      <a:pt x="17" y="201"/>
                    </a:lnTo>
                    <a:lnTo>
                      <a:pt x="17" y="201"/>
                    </a:lnTo>
                    <a:lnTo>
                      <a:pt x="39" y="198"/>
                    </a:lnTo>
                    <a:lnTo>
                      <a:pt x="61" y="196"/>
                    </a:lnTo>
                    <a:lnTo>
                      <a:pt x="61" y="196"/>
                    </a:lnTo>
                    <a:lnTo>
                      <a:pt x="72" y="195"/>
                    </a:lnTo>
                    <a:lnTo>
                      <a:pt x="82" y="192"/>
                    </a:lnTo>
                    <a:lnTo>
                      <a:pt x="93" y="189"/>
                    </a:lnTo>
                    <a:lnTo>
                      <a:pt x="102" y="184"/>
                    </a:lnTo>
                    <a:lnTo>
                      <a:pt x="102" y="184"/>
                    </a:lnTo>
                    <a:lnTo>
                      <a:pt x="112" y="176"/>
                    </a:lnTo>
                    <a:lnTo>
                      <a:pt x="121" y="167"/>
                    </a:lnTo>
                    <a:lnTo>
                      <a:pt x="128" y="157"/>
                    </a:lnTo>
                    <a:lnTo>
                      <a:pt x="133" y="146"/>
                    </a:lnTo>
                    <a:lnTo>
                      <a:pt x="133" y="146"/>
                    </a:lnTo>
                    <a:lnTo>
                      <a:pt x="140" y="131"/>
                    </a:lnTo>
                    <a:lnTo>
                      <a:pt x="146" y="116"/>
                    </a:lnTo>
                    <a:lnTo>
                      <a:pt x="155" y="84"/>
                    </a:lnTo>
                    <a:lnTo>
                      <a:pt x="155" y="84"/>
                    </a:lnTo>
                    <a:lnTo>
                      <a:pt x="160" y="67"/>
                    </a:lnTo>
                    <a:lnTo>
                      <a:pt x="164" y="49"/>
                    </a:lnTo>
                    <a:lnTo>
                      <a:pt x="166" y="32"/>
                    </a:lnTo>
                    <a:lnTo>
                      <a:pt x="167" y="14"/>
                    </a:lnTo>
                    <a:lnTo>
                      <a:pt x="167" y="14"/>
                    </a:lnTo>
                    <a:lnTo>
                      <a:pt x="166" y="7"/>
                    </a:lnTo>
                    <a:lnTo>
                      <a:pt x="162" y="4"/>
                    </a:lnTo>
                    <a:lnTo>
                      <a:pt x="158" y="2"/>
                    </a:lnTo>
                    <a:lnTo>
                      <a:pt x="153" y="0"/>
                    </a:lnTo>
                    <a:lnTo>
                      <a:pt x="148" y="2"/>
                    </a:lnTo>
                    <a:lnTo>
                      <a:pt x="144" y="4"/>
                    </a:lnTo>
                    <a:lnTo>
                      <a:pt x="140" y="7"/>
                    </a:lnTo>
                    <a:lnTo>
                      <a:pt x="139" y="14"/>
                    </a:lnTo>
                    <a:lnTo>
                      <a:pt x="139" y="1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81" name="Freeform 126">
                <a:extLst>
                  <a:ext uri="{FF2B5EF4-FFF2-40B4-BE49-F238E27FC236}">
                    <a16:creationId xmlns:a16="http://schemas.microsoft.com/office/drawing/2014/main" id="{3618C759-D1CD-CA65-3CFE-EE93A7FC649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59" y="3590"/>
                <a:ext cx="64" cy="85"/>
              </a:xfrm>
              <a:custGeom>
                <a:avLst/>
                <a:gdLst>
                  <a:gd name="T0" fmla="*/ 158 w 191"/>
                  <a:gd name="T1" fmla="*/ 70 h 253"/>
                  <a:gd name="T2" fmla="*/ 158 w 191"/>
                  <a:gd name="T3" fmla="*/ 73 h 253"/>
                  <a:gd name="T4" fmla="*/ 156 w 191"/>
                  <a:gd name="T5" fmla="*/ 92 h 253"/>
                  <a:gd name="T6" fmla="*/ 150 w 191"/>
                  <a:gd name="T7" fmla="*/ 117 h 253"/>
                  <a:gd name="T8" fmla="*/ 136 w 191"/>
                  <a:gd name="T9" fmla="*/ 167 h 253"/>
                  <a:gd name="T10" fmla="*/ 134 w 191"/>
                  <a:gd name="T11" fmla="*/ 174 h 253"/>
                  <a:gd name="T12" fmla="*/ 133 w 191"/>
                  <a:gd name="T13" fmla="*/ 175 h 253"/>
                  <a:gd name="T14" fmla="*/ 122 w 191"/>
                  <a:gd name="T15" fmla="*/ 196 h 253"/>
                  <a:gd name="T16" fmla="*/ 114 w 191"/>
                  <a:gd name="T17" fmla="*/ 208 h 253"/>
                  <a:gd name="T18" fmla="*/ 111 w 191"/>
                  <a:gd name="T19" fmla="*/ 211 h 253"/>
                  <a:gd name="T20" fmla="*/ 105 w 191"/>
                  <a:gd name="T21" fmla="*/ 216 h 253"/>
                  <a:gd name="T22" fmla="*/ 98 w 191"/>
                  <a:gd name="T23" fmla="*/ 222 h 253"/>
                  <a:gd name="T24" fmla="*/ 95 w 191"/>
                  <a:gd name="T25" fmla="*/ 222 h 253"/>
                  <a:gd name="T26" fmla="*/ 91 w 191"/>
                  <a:gd name="T27" fmla="*/ 224 h 253"/>
                  <a:gd name="T28" fmla="*/ 84 w 191"/>
                  <a:gd name="T29" fmla="*/ 225 h 253"/>
                  <a:gd name="T30" fmla="*/ 85 w 191"/>
                  <a:gd name="T31" fmla="*/ 225 h 253"/>
                  <a:gd name="T32" fmla="*/ 75 w 191"/>
                  <a:gd name="T33" fmla="*/ 225 h 253"/>
                  <a:gd name="T34" fmla="*/ 72 w 191"/>
                  <a:gd name="T35" fmla="*/ 225 h 253"/>
                  <a:gd name="T36" fmla="*/ 66 w 191"/>
                  <a:gd name="T37" fmla="*/ 223 h 253"/>
                  <a:gd name="T38" fmla="*/ 58 w 191"/>
                  <a:gd name="T39" fmla="*/ 220 h 253"/>
                  <a:gd name="T40" fmla="*/ 58 w 191"/>
                  <a:gd name="T41" fmla="*/ 220 h 253"/>
                  <a:gd name="T42" fmla="*/ 51 w 191"/>
                  <a:gd name="T43" fmla="*/ 217 h 253"/>
                  <a:gd name="T44" fmla="*/ 48 w 191"/>
                  <a:gd name="T45" fmla="*/ 215 h 253"/>
                  <a:gd name="T46" fmla="*/ 43 w 191"/>
                  <a:gd name="T47" fmla="*/ 211 h 253"/>
                  <a:gd name="T48" fmla="*/ 43 w 191"/>
                  <a:gd name="T49" fmla="*/ 210 h 253"/>
                  <a:gd name="T50" fmla="*/ 37 w 191"/>
                  <a:gd name="T51" fmla="*/ 199 h 253"/>
                  <a:gd name="T52" fmla="*/ 36 w 191"/>
                  <a:gd name="T53" fmla="*/ 198 h 253"/>
                  <a:gd name="T54" fmla="*/ 34 w 191"/>
                  <a:gd name="T55" fmla="*/ 191 h 253"/>
                  <a:gd name="T56" fmla="*/ 30 w 191"/>
                  <a:gd name="T57" fmla="*/ 174 h 253"/>
                  <a:gd name="T58" fmla="*/ 30 w 191"/>
                  <a:gd name="T59" fmla="*/ 173 h 253"/>
                  <a:gd name="T60" fmla="*/ 29 w 191"/>
                  <a:gd name="T61" fmla="*/ 153 h 253"/>
                  <a:gd name="T62" fmla="*/ 29 w 191"/>
                  <a:gd name="T63" fmla="*/ 104 h 253"/>
                  <a:gd name="T64" fmla="*/ 32 w 191"/>
                  <a:gd name="T65" fmla="*/ 40 h 253"/>
                  <a:gd name="T66" fmla="*/ 29 w 191"/>
                  <a:gd name="T67" fmla="*/ 11 h 253"/>
                  <a:gd name="T68" fmla="*/ 22 w 191"/>
                  <a:gd name="T69" fmla="*/ 3 h 253"/>
                  <a:gd name="T70" fmla="*/ 12 w 191"/>
                  <a:gd name="T71" fmla="*/ 2 h 253"/>
                  <a:gd name="T72" fmla="*/ 3 w 191"/>
                  <a:gd name="T73" fmla="*/ 13 h 253"/>
                  <a:gd name="T74" fmla="*/ 3 w 191"/>
                  <a:gd name="T75" fmla="*/ 21 h 253"/>
                  <a:gd name="T76" fmla="*/ 3 w 191"/>
                  <a:gd name="T77" fmla="*/ 21 h 253"/>
                  <a:gd name="T78" fmla="*/ 4 w 191"/>
                  <a:gd name="T79" fmla="*/ 26 h 253"/>
                  <a:gd name="T80" fmla="*/ 4 w 191"/>
                  <a:gd name="T81" fmla="*/ 68 h 253"/>
                  <a:gd name="T82" fmla="*/ 0 w 191"/>
                  <a:gd name="T83" fmla="*/ 132 h 253"/>
                  <a:gd name="T84" fmla="*/ 3 w 191"/>
                  <a:gd name="T85" fmla="*/ 176 h 253"/>
                  <a:gd name="T86" fmla="*/ 15 w 191"/>
                  <a:gd name="T87" fmla="*/ 218 h 253"/>
                  <a:gd name="T88" fmla="*/ 28 w 191"/>
                  <a:gd name="T89" fmla="*/ 236 h 253"/>
                  <a:gd name="T90" fmla="*/ 46 w 191"/>
                  <a:gd name="T91" fmla="*/ 246 h 253"/>
                  <a:gd name="T92" fmla="*/ 85 w 191"/>
                  <a:gd name="T93" fmla="*/ 253 h 253"/>
                  <a:gd name="T94" fmla="*/ 108 w 191"/>
                  <a:gd name="T95" fmla="*/ 246 h 253"/>
                  <a:gd name="T96" fmla="*/ 128 w 191"/>
                  <a:gd name="T97" fmla="*/ 232 h 253"/>
                  <a:gd name="T98" fmla="*/ 151 w 191"/>
                  <a:gd name="T99" fmla="*/ 202 h 253"/>
                  <a:gd name="T100" fmla="*/ 166 w 191"/>
                  <a:gd name="T101" fmla="*/ 165 h 253"/>
                  <a:gd name="T102" fmla="*/ 180 w 191"/>
                  <a:gd name="T103" fmla="*/ 112 h 253"/>
                  <a:gd name="T104" fmla="*/ 191 w 191"/>
                  <a:gd name="T105" fmla="*/ 31 h 253"/>
                  <a:gd name="T106" fmla="*/ 190 w 191"/>
                  <a:gd name="T107" fmla="*/ 25 h 253"/>
                  <a:gd name="T108" fmla="*/ 177 w 191"/>
                  <a:gd name="T109" fmla="*/ 17 h 253"/>
                  <a:gd name="T110" fmla="*/ 167 w 191"/>
                  <a:gd name="T111" fmla="*/ 20 h 253"/>
                  <a:gd name="T112" fmla="*/ 163 w 191"/>
                  <a:gd name="T113" fmla="*/ 31 h 2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191" h="253">
                    <a:moveTo>
                      <a:pt x="163" y="31"/>
                    </a:moveTo>
                    <a:lnTo>
                      <a:pt x="163" y="31"/>
                    </a:lnTo>
                    <a:lnTo>
                      <a:pt x="158" y="70"/>
                    </a:lnTo>
                    <a:lnTo>
                      <a:pt x="158" y="70"/>
                    </a:lnTo>
                    <a:lnTo>
                      <a:pt x="158" y="73"/>
                    </a:lnTo>
                    <a:lnTo>
                      <a:pt x="158" y="73"/>
                    </a:lnTo>
                    <a:lnTo>
                      <a:pt x="157" y="80"/>
                    </a:lnTo>
                    <a:lnTo>
                      <a:pt x="157" y="80"/>
                    </a:lnTo>
                    <a:lnTo>
                      <a:pt x="156" y="92"/>
                    </a:lnTo>
                    <a:lnTo>
                      <a:pt x="156" y="92"/>
                    </a:lnTo>
                    <a:lnTo>
                      <a:pt x="150" y="117"/>
                    </a:lnTo>
                    <a:lnTo>
                      <a:pt x="150" y="117"/>
                    </a:lnTo>
                    <a:lnTo>
                      <a:pt x="144" y="142"/>
                    </a:lnTo>
                    <a:lnTo>
                      <a:pt x="136" y="167"/>
                    </a:lnTo>
                    <a:lnTo>
                      <a:pt x="136" y="167"/>
                    </a:lnTo>
                    <a:lnTo>
                      <a:pt x="134" y="173"/>
                    </a:lnTo>
                    <a:lnTo>
                      <a:pt x="134" y="173"/>
                    </a:lnTo>
                    <a:lnTo>
                      <a:pt x="134" y="174"/>
                    </a:lnTo>
                    <a:lnTo>
                      <a:pt x="134" y="174"/>
                    </a:lnTo>
                    <a:lnTo>
                      <a:pt x="133" y="175"/>
                    </a:lnTo>
                    <a:lnTo>
                      <a:pt x="133" y="175"/>
                    </a:lnTo>
                    <a:lnTo>
                      <a:pt x="128" y="187"/>
                    </a:lnTo>
                    <a:lnTo>
                      <a:pt x="128" y="187"/>
                    </a:lnTo>
                    <a:lnTo>
                      <a:pt x="122" y="196"/>
                    </a:lnTo>
                    <a:lnTo>
                      <a:pt x="116" y="205"/>
                    </a:lnTo>
                    <a:lnTo>
                      <a:pt x="116" y="205"/>
                    </a:lnTo>
                    <a:lnTo>
                      <a:pt x="114" y="208"/>
                    </a:lnTo>
                    <a:lnTo>
                      <a:pt x="114" y="208"/>
                    </a:lnTo>
                    <a:lnTo>
                      <a:pt x="111" y="211"/>
                    </a:lnTo>
                    <a:lnTo>
                      <a:pt x="111" y="211"/>
                    </a:lnTo>
                    <a:lnTo>
                      <a:pt x="107" y="215"/>
                    </a:lnTo>
                    <a:lnTo>
                      <a:pt x="107" y="215"/>
                    </a:lnTo>
                    <a:lnTo>
                      <a:pt x="105" y="216"/>
                    </a:lnTo>
                    <a:lnTo>
                      <a:pt x="106" y="216"/>
                    </a:lnTo>
                    <a:lnTo>
                      <a:pt x="106" y="216"/>
                    </a:lnTo>
                    <a:lnTo>
                      <a:pt x="98" y="222"/>
                    </a:lnTo>
                    <a:lnTo>
                      <a:pt x="98" y="222"/>
                    </a:lnTo>
                    <a:lnTo>
                      <a:pt x="94" y="223"/>
                    </a:lnTo>
                    <a:lnTo>
                      <a:pt x="95" y="222"/>
                    </a:lnTo>
                    <a:lnTo>
                      <a:pt x="95" y="222"/>
                    </a:lnTo>
                    <a:lnTo>
                      <a:pt x="91" y="224"/>
                    </a:lnTo>
                    <a:lnTo>
                      <a:pt x="91" y="224"/>
                    </a:lnTo>
                    <a:lnTo>
                      <a:pt x="86" y="225"/>
                    </a:lnTo>
                    <a:lnTo>
                      <a:pt x="86" y="225"/>
                    </a:lnTo>
                    <a:lnTo>
                      <a:pt x="84" y="225"/>
                    </a:lnTo>
                    <a:lnTo>
                      <a:pt x="84" y="225"/>
                    </a:lnTo>
                    <a:lnTo>
                      <a:pt x="86" y="225"/>
                    </a:lnTo>
                    <a:lnTo>
                      <a:pt x="85" y="225"/>
                    </a:lnTo>
                    <a:lnTo>
                      <a:pt x="85" y="225"/>
                    </a:lnTo>
                    <a:lnTo>
                      <a:pt x="75" y="225"/>
                    </a:lnTo>
                    <a:lnTo>
                      <a:pt x="75" y="225"/>
                    </a:lnTo>
                    <a:lnTo>
                      <a:pt x="75" y="225"/>
                    </a:lnTo>
                    <a:lnTo>
                      <a:pt x="75" y="225"/>
                    </a:lnTo>
                    <a:lnTo>
                      <a:pt x="72" y="225"/>
                    </a:lnTo>
                    <a:lnTo>
                      <a:pt x="72" y="225"/>
                    </a:lnTo>
                    <a:lnTo>
                      <a:pt x="66" y="223"/>
                    </a:lnTo>
                    <a:lnTo>
                      <a:pt x="66" y="223"/>
                    </a:lnTo>
                    <a:lnTo>
                      <a:pt x="61" y="222"/>
                    </a:lnTo>
                    <a:lnTo>
                      <a:pt x="61" y="222"/>
                    </a:lnTo>
                    <a:lnTo>
                      <a:pt x="58" y="220"/>
                    </a:lnTo>
                    <a:lnTo>
                      <a:pt x="58" y="220"/>
                    </a:lnTo>
                    <a:lnTo>
                      <a:pt x="58" y="220"/>
                    </a:lnTo>
                    <a:lnTo>
                      <a:pt x="58" y="220"/>
                    </a:lnTo>
                    <a:lnTo>
                      <a:pt x="56" y="219"/>
                    </a:lnTo>
                    <a:lnTo>
                      <a:pt x="56" y="219"/>
                    </a:lnTo>
                    <a:lnTo>
                      <a:pt x="51" y="217"/>
                    </a:lnTo>
                    <a:lnTo>
                      <a:pt x="51" y="217"/>
                    </a:lnTo>
                    <a:lnTo>
                      <a:pt x="48" y="215"/>
                    </a:lnTo>
                    <a:lnTo>
                      <a:pt x="48" y="215"/>
                    </a:lnTo>
                    <a:lnTo>
                      <a:pt x="44" y="212"/>
                    </a:lnTo>
                    <a:lnTo>
                      <a:pt x="44" y="212"/>
                    </a:lnTo>
                    <a:lnTo>
                      <a:pt x="43" y="211"/>
                    </a:lnTo>
                    <a:lnTo>
                      <a:pt x="43" y="211"/>
                    </a:lnTo>
                    <a:lnTo>
                      <a:pt x="43" y="210"/>
                    </a:lnTo>
                    <a:lnTo>
                      <a:pt x="43" y="210"/>
                    </a:lnTo>
                    <a:lnTo>
                      <a:pt x="37" y="202"/>
                    </a:lnTo>
                    <a:lnTo>
                      <a:pt x="37" y="202"/>
                    </a:lnTo>
                    <a:lnTo>
                      <a:pt x="37" y="199"/>
                    </a:lnTo>
                    <a:lnTo>
                      <a:pt x="37" y="201"/>
                    </a:lnTo>
                    <a:lnTo>
                      <a:pt x="37" y="201"/>
                    </a:lnTo>
                    <a:lnTo>
                      <a:pt x="36" y="198"/>
                    </a:lnTo>
                    <a:lnTo>
                      <a:pt x="36" y="198"/>
                    </a:lnTo>
                    <a:lnTo>
                      <a:pt x="34" y="191"/>
                    </a:lnTo>
                    <a:lnTo>
                      <a:pt x="34" y="191"/>
                    </a:lnTo>
                    <a:lnTo>
                      <a:pt x="32" y="181"/>
                    </a:lnTo>
                    <a:lnTo>
                      <a:pt x="32" y="181"/>
                    </a:lnTo>
                    <a:lnTo>
                      <a:pt x="30" y="174"/>
                    </a:lnTo>
                    <a:lnTo>
                      <a:pt x="30" y="174"/>
                    </a:lnTo>
                    <a:lnTo>
                      <a:pt x="30" y="173"/>
                    </a:lnTo>
                    <a:lnTo>
                      <a:pt x="30" y="173"/>
                    </a:lnTo>
                    <a:lnTo>
                      <a:pt x="30" y="168"/>
                    </a:lnTo>
                    <a:lnTo>
                      <a:pt x="30" y="168"/>
                    </a:lnTo>
                    <a:lnTo>
                      <a:pt x="29" y="153"/>
                    </a:lnTo>
                    <a:lnTo>
                      <a:pt x="28" y="139"/>
                    </a:lnTo>
                    <a:lnTo>
                      <a:pt x="28" y="139"/>
                    </a:lnTo>
                    <a:lnTo>
                      <a:pt x="29" y="104"/>
                    </a:lnTo>
                    <a:lnTo>
                      <a:pt x="30" y="70"/>
                    </a:lnTo>
                    <a:lnTo>
                      <a:pt x="30" y="70"/>
                    </a:lnTo>
                    <a:lnTo>
                      <a:pt x="32" y="40"/>
                    </a:lnTo>
                    <a:lnTo>
                      <a:pt x="32" y="26"/>
                    </a:lnTo>
                    <a:lnTo>
                      <a:pt x="29" y="11"/>
                    </a:lnTo>
                    <a:lnTo>
                      <a:pt x="29" y="11"/>
                    </a:lnTo>
                    <a:lnTo>
                      <a:pt x="28" y="9"/>
                    </a:lnTo>
                    <a:lnTo>
                      <a:pt x="27" y="6"/>
                    </a:lnTo>
                    <a:lnTo>
                      <a:pt x="22" y="3"/>
                    </a:lnTo>
                    <a:lnTo>
                      <a:pt x="18" y="0"/>
                    </a:lnTo>
                    <a:lnTo>
                      <a:pt x="12" y="2"/>
                    </a:lnTo>
                    <a:lnTo>
                      <a:pt x="12" y="2"/>
                    </a:lnTo>
                    <a:lnTo>
                      <a:pt x="7" y="4"/>
                    </a:lnTo>
                    <a:lnTo>
                      <a:pt x="4" y="7"/>
                    </a:lnTo>
                    <a:lnTo>
                      <a:pt x="3" y="13"/>
                    </a:lnTo>
                    <a:lnTo>
                      <a:pt x="3" y="18"/>
                    </a:lnTo>
                    <a:lnTo>
                      <a:pt x="3" y="18"/>
                    </a:lnTo>
                    <a:lnTo>
                      <a:pt x="3" y="21"/>
                    </a:lnTo>
                    <a:lnTo>
                      <a:pt x="3" y="21"/>
                    </a:lnTo>
                    <a:lnTo>
                      <a:pt x="3" y="19"/>
                    </a:lnTo>
                    <a:lnTo>
                      <a:pt x="3" y="21"/>
                    </a:lnTo>
                    <a:lnTo>
                      <a:pt x="3" y="21"/>
                    </a:lnTo>
                    <a:lnTo>
                      <a:pt x="4" y="26"/>
                    </a:lnTo>
                    <a:lnTo>
                      <a:pt x="4" y="26"/>
                    </a:lnTo>
                    <a:lnTo>
                      <a:pt x="4" y="39"/>
                    </a:lnTo>
                    <a:lnTo>
                      <a:pt x="4" y="39"/>
                    </a:lnTo>
                    <a:lnTo>
                      <a:pt x="4" y="68"/>
                    </a:lnTo>
                    <a:lnTo>
                      <a:pt x="4" y="68"/>
                    </a:lnTo>
                    <a:lnTo>
                      <a:pt x="1" y="101"/>
                    </a:lnTo>
                    <a:lnTo>
                      <a:pt x="0" y="132"/>
                    </a:lnTo>
                    <a:lnTo>
                      <a:pt x="0" y="132"/>
                    </a:lnTo>
                    <a:lnTo>
                      <a:pt x="1" y="161"/>
                    </a:lnTo>
                    <a:lnTo>
                      <a:pt x="3" y="176"/>
                    </a:lnTo>
                    <a:lnTo>
                      <a:pt x="5" y="191"/>
                    </a:lnTo>
                    <a:lnTo>
                      <a:pt x="9" y="205"/>
                    </a:lnTo>
                    <a:lnTo>
                      <a:pt x="15" y="218"/>
                    </a:lnTo>
                    <a:lnTo>
                      <a:pt x="19" y="224"/>
                    </a:lnTo>
                    <a:lnTo>
                      <a:pt x="23" y="230"/>
                    </a:lnTo>
                    <a:lnTo>
                      <a:pt x="28" y="236"/>
                    </a:lnTo>
                    <a:lnTo>
                      <a:pt x="34" y="239"/>
                    </a:lnTo>
                    <a:lnTo>
                      <a:pt x="34" y="239"/>
                    </a:lnTo>
                    <a:lnTo>
                      <a:pt x="46" y="246"/>
                    </a:lnTo>
                    <a:lnTo>
                      <a:pt x="58" y="251"/>
                    </a:lnTo>
                    <a:lnTo>
                      <a:pt x="72" y="253"/>
                    </a:lnTo>
                    <a:lnTo>
                      <a:pt x="85" y="253"/>
                    </a:lnTo>
                    <a:lnTo>
                      <a:pt x="85" y="253"/>
                    </a:lnTo>
                    <a:lnTo>
                      <a:pt x="98" y="251"/>
                    </a:lnTo>
                    <a:lnTo>
                      <a:pt x="108" y="246"/>
                    </a:lnTo>
                    <a:lnTo>
                      <a:pt x="119" y="240"/>
                    </a:lnTo>
                    <a:lnTo>
                      <a:pt x="128" y="232"/>
                    </a:lnTo>
                    <a:lnTo>
                      <a:pt x="128" y="232"/>
                    </a:lnTo>
                    <a:lnTo>
                      <a:pt x="137" y="223"/>
                    </a:lnTo>
                    <a:lnTo>
                      <a:pt x="145" y="212"/>
                    </a:lnTo>
                    <a:lnTo>
                      <a:pt x="151" y="202"/>
                    </a:lnTo>
                    <a:lnTo>
                      <a:pt x="157" y="189"/>
                    </a:lnTo>
                    <a:lnTo>
                      <a:pt x="163" y="177"/>
                    </a:lnTo>
                    <a:lnTo>
                      <a:pt x="166" y="165"/>
                    </a:lnTo>
                    <a:lnTo>
                      <a:pt x="173" y="140"/>
                    </a:lnTo>
                    <a:lnTo>
                      <a:pt x="173" y="140"/>
                    </a:lnTo>
                    <a:lnTo>
                      <a:pt x="180" y="112"/>
                    </a:lnTo>
                    <a:lnTo>
                      <a:pt x="185" y="85"/>
                    </a:lnTo>
                    <a:lnTo>
                      <a:pt x="188" y="58"/>
                    </a:lnTo>
                    <a:lnTo>
                      <a:pt x="191" y="31"/>
                    </a:lnTo>
                    <a:lnTo>
                      <a:pt x="191" y="31"/>
                    </a:lnTo>
                    <a:lnTo>
                      <a:pt x="191" y="27"/>
                    </a:lnTo>
                    <a:lnTo>
                      <a:pt x="190" y="25"/>
                    </a:lnTo>
                    <a:lnTo>
                      <a:pt x="187" y="20"/>
                    </a:lnTo>
                    <a:lnTo>
                      <a:pt x="183" y="17"/>
                    </a:lnTo>
                    <a:lnTo>
                      <a:pt x="177" y="17"/>
                    </a:lnTo>
                    <a:lnTo>
                      <a:pt x="177" y="17"/>
                    </a:lnTo>
                    <a:lnTo>
                      <a:pt x="171" y="17"/>
                    </a:lnTo>
                    <a:lnTo>
                      <a:pt x="167" y="20"/>
                    </a:lnTo>
                    <a:lnTo>
                      <a:pt x="164" y="25"/>
                    </a:lnTo>
                    <a:lnTo>
                      <a:pt x="163" y="31"/>
                    </a:lnTo>
                    <a:lnTo>
                      <a:pt x="163" y="3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82" name="Freeform 127">
                <a:extLst>
                  <a:ext uri="{FF2B5EF4-FFF2-40B4-BE49-F238E27FC236}">
                    <a16:creationId xmlns:a16="http://schemas.microsoft.com/office/drawing/2014/main" id="{C95B8F72-5CBE-6104-75F2-7B3BC892C95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28" y="3474"/>
                <a:ext cx="63" cy="170"/>
              </a:xfrm>
              <a:custGeom>
                <a:avLst/>
                <a:gdLst>
                  <a:gd name="T0" fmla="*/ 151 w 187"/>
                  <a:gd name="T1" fmla="*/ 20 h 511"/>
                  <a:gd name="T2" fmla="*/ 115 w 187"/>
                  <a:gd name="T3" fmla="*/ 89 h 511"/>
                  <a:gd name="T4" fmla="*/ 86 w 187"/>
                  <a:gd name="T5" fmla="*/ 178 h 511"/>
                  <a:gd name="T6" fmla="*/ 62 w 187"/>
                  <a:gd name="T7" fmla="*/ 270 h 511"/>
                  <a:gd name="T8" fmla="*/ 40 w 187"/>
                  <a:gd name="T9" fmla="*/ 333 h 511"/>
                  <a:gd name="T10" fmla="*/ 16 w 187"/>
                  <a:gd name="T11" fmla="*/ 392 h 511"/>
                  <a:gd name="T12" fmla="*/ 3 w 187"/>
                  <a:gd name="T13" fmla="*/ 437 h 511"/>
                  <a:gd name="T14" fmla="*/ 2 w 187"/>
                  <a:gd name="T15" fmla="*/ 482 h 511"/>
                  <a:gd name="T16" fmla="*/ 5 w 187"/>
                  <a:gd name="T17" fmla="*/ 492 h 511"/>
                  <a:gd name="T18" fmla="*/ 16 w 187"/>
                  <a:gd name="T19" fmla="*/ 506 h 511"/>
                  <a:gd name="T20" fmla="*/ 32 w 187"/>
                  <a:gd name="T21" fmla="*/ 511 h 511"/>
                  <a:gd name="T22" fmla="*/ 47 w 187"/>
                  <a:gd name="T23" fmla="*/ 508 h 511"/>
                  <a:gd name="T24" fmla="*/ 71 w 187"/>
                  <a:gd name="T25" fmla="*/ 488 h 511"/>
                  <a:gd name="T26" fmla="*/ 83 w 187"/>
                  <a:gd name="T27" fmla="*/ 473 h 511"/>
                  <a:gd name="T28" fmla="*/ 81 w 187"/>
                  <a:gd name="T29" fmla="*/ 458 h 511"/>
                  <a:gd name="T30" fmla="*/ 70 w 187"/>
                  <a:gd name="T31" fmla="*/ 453 h 511"/>
                  <a:gd name="T32" fmla="*/ 61 w 187"/>
                  <a:gd name="T33" fmla="*/ 458 h 511"/>
                  <a:gd name="T34" fmla="*/ 41 w 187"/>
                  <a:gd name="T35" fmla="*/ 477 h 511"/>
                  <a:gd name="T36" fmla="*/ 34 w 187"/>
                  <a:gd name="T37" fmla="*/ 482 h 511"/>
                  <a:gd name="T38" fmla="*/ 33 w 187"/>
                  <a:gd name="T39" fmla="*/ 483 h 511"/>
                  <a:gd name="T40" fmla="*/ 32 w 187"/>
                  <a:gd name="T41" fmla="*/ 483 h 511"/>
                  <a:gd name="T42" fmla="*/ 32 w 187"/>
                  <a:gd name="T43" fmla="*/ 483 h 511"/>
                  <a:gd name="T44" fmla="*/ 32 w 187"/>
                  <a:gd name="T45" fmla="*/ 483 h 511"/>
                  <a:gd name="T46" fmla="*/ 33 w 187"/>
                  <a:gd name="T47" fmla="*/ 483 h 511"/>
                  <a:gd name="T48" fmla="*/ 32 w 187"/>
                  <a:gd name="T49" fmla="*/ 483 h 511"/>
                  <a:gd name="T50" fmla="*/ 32 w 187"/>
                  <a:gd name="T51" fmla="*/ 483 h 511"/>
                  <a:gd name="T52" fmla="*/ 32 w 187"/>
                  <a:gd name="T53" fmla="*/ 483 h 511"/>
                  <a:gd name="T54" fmla="*/ 31 w 187"/>
                  <a:gd name="T55" fmla="*/ 481 h 511"/>
                  <a:gd name="T56" fmla="*/ 31 w 187"/>
                  <a:gd name="T57" fmla="*/ 480 h 511"/>
                  <a:gd name="T58" fmla="*/ 29 w 187"/>
                  <a:gd name="T59" fmla="*/ 476 h 511"/>
                  <a:gd name="T60" fmla="*/ 28 w 187"/>
                  <a:gd name="T61" fmla="*/ 473 h 511"/>
                  <a:gd name="T62" fmla="*/ 29 w 187"/>
                  <a:gd name="T63" fmla="*/ 449 h 511"/>
                  <a:gd name="T64" fmla="*/ 34 w 187"/>
                  <a:gd name="T65" fmla="*/ 427 h 511"/>
                  <a:gd name="T66" fmla="*/ 56 w 187"/>
                  <a:gd name="T67" fmla="*/ 367 h 511"/>
                  <a:gd name="T68" fmla="*/ 81 w 187"/>
                  <a:gd name="T69" fmla="*/ 305 h 511"/>
                  <a:gd name="T70" fmla="*/ 97 w 187"/>
                  <a:gd name="T71" fmla="*/ 248 h 511"/>
                  <a:gd name="T72" fmla="*/ 128 w 187"/>
                  <a:gd name="T73" fmla="*/ 135 h 511"/>
                  <a:gd name="T74" fmla="*/ 151 w 187"/>
                  <a:gd name="T75" fmla="*/ 76 h 511"/>
                  <a:gd name="T76" fmla="*/ 176 w 187"/>
                  <a:gd name="T77" fmla="*/ 34 h 511"/>
                  <a:gd name="T78" fmla="*/ 186 w 187"/>
                  <a:gd name="T79" fmla="*/ 19 h 511"/>
                  <a:gd name="T80" fmla="*/ 184 w 187"/>
                  <a:gd name="T81" fmla="*/ 6 h 511"/>
                  <a:gd name="T82" fmla="*/ 175 w 187"/>
                  <a:gd name="T83" fmla="*/ 0 h 511"/>
                  <a:gd name="T84" fmla="*/ 161 w 187"/>
                  <a:gd name="T85" fmla="*/ 7 h 5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187" h="511">
                    <a:moveTo>
                      <a:pt x="161" y="7"/>
                    </a:moveTo>
                    <a:lnTo>
                      <a:pt x="161" y="7"/>
                    </a:lnTo>
                    <a:lnTo>
                      <a:pt x="151" y="20"/>
                    </a:lnTo>
                    <a:lnTo>
                      <a:pt x="143" y="33"/>
                    </a:lnTo>
                    <a:lnTo>
                      <a:pt x="128" y="61"/>
                    </a:lnTo>
                    <a:lnTo>
                      <a:pt x="115" y="89"/>
                    </a:lnTo>
                    <a:lnTo>
                      <a:pt x="105" y="118"/>
                    </a:lnTo>
                    <a:lnTo>
                      <a:pt x="95" y="148"/>
                    </a:lnTo>
                    <a:lnTo>
                      <a:pt x="86" y="178"/>
                    </a:lnTo>
                    <a:lnTo>
                      <a:pt x="70" y="239"/>
                    </a:lnTo>
                    <a:lnTo>
                      <a:pt x="70" y="239"/>
                    </a:lnTo>
                    <a:lnTo>
                      <a:pt x="62" y="270"/>
                    </a:lnTo>
                    <a:lnTo>
                      <a:pt x="53" y="300"/>
                    </a:lnTo>
                    <a:lnTo>
                      <a:pt x="53" y="300"/>
                    </a:lnTo>
                    <a:lnTo>
                      <a:pt x="40" y="333"/>
                    </a:lnTo>
                    <a:lnTo>
                      <a:pt x="27" y="364"/>
                    </a:lnTo>
                    <a:lnTo>
                      <a:pt x="27" y="364"/>
                    </a:lnTo>
                    <a:lnTo>
                      <a:pt x="16" y="392"/>
                    </a:lnTo>
                    <a:lnTo>
                      <a:pt x="11" y="408"/>
                    </a:lnTo>
                    <a:lnTo>
                      <a:pt x="6" y="423"/>
                    </a:lnTo>
                    <a:lnTo>
                      <a:pt x="3" y="437"/>
                    </a:lnTo>
                    <a:lnTo>
                      <a:pt x="0" y="452"/>
                    </a:lnTo>
                    <a:lnTo>
                      <a:pt x="0" y="467"/>
                    </a:lnTo>
                    <a:lnTo>
                      <a:pt x="2" y="482"/>
                    </a:lnTo>
                    <a:lnTo>
                      <a:pt x="2" y="482"/>
                    </a:lnTo>
                    <a:lnTo>
                      <a:pt x="4" y="488"/>
                    </a:lnTo>
                    <a:lnTo>
                      <a:pt x="5" y="492"/>
                    </a:lnTo>
                    <a:lnTo>
                      <a:pt x="9" y="498"/>
                    </a:lnTo>
                    <a:lnTo>
                      <a:pt x="12" y="502"/>
                    </a:lnTo>
                    <a:lnTo>
                      <a:pt x="16" y="506"/>
                    </a:lnTo>
                    <a:lnTo>
                      <a:pt x="21" y="509"/>
                    </a:lnTo>
                    <a:lnTo>
                      <a:pt x="26" y="510"/>
                    </a:lnTo>
                    <a:lnTo>
                      <a:pt x="32" y="511"/>
                    </a:lnTo>
                    <a:lnTo>
                      <a:pt x="32" y="511"/>
                    </a:lnTo>
                    <a:lnTo>
                      <a:pt x="40" y="510"/>
                    </a:lnTo>
                    <a:lnTo>
                      <a:pt x="47" y="508"/>
                    </a:lnTo>
                    <a:lnTo>
                      <a:pt x="54" y="504"/>
                    </a:lnTo>
                    <a:lnTo>
                      <a:pt x="60" y="499"/>
                    </a:lnTo>
                    <a:lnTo>
                      <a:pt x="71" y="488"/>
                    </a:lnTo>
                    <a:lnTo>
                      <a:pt x="81" y="477"/>
                    </a:lnTo>
                    <a:lnTo>
                      <a:pt x="81" y="477"/>
                    </a:lnTo>
                    <a:lnTo>
                      <a:pt x="83" y="473"/>
                    </a:lnTo>
                    <a:lnTo>
                      <a:pt x="84" y="467"/>
                    </a:lnTo>
                    <a:lnTo>
                      <a:pt x="84" y="462"/>
                    </a:lnTo>
                    <a:lnTo>
                      <a:pt x="81" y="458"/>
                    </a:lnTo>
                    <a:lnTo>
                      <a:pt x="81" y="458"/>
                    </a:lnTo>
                    <a:lnTo>
                      <a:pt x="76" y="454"/>
                    </a:lnTo>
                    <a:lnTo>
                      <a:pt x="70" y="453"/>
                    </a:lnTo>
                    <a:lnTo>
                      <a:pt x="65" y="454"/>
                    </a:lnTo>
                    <a:lnTo>
                      <a:pt x="63" y="455"/>
                    </a:lnTo>
                    <a:lnTo>
                      <a:pt x="61" y="458"/>
                    </a:lnTo>
                    <a:lnTo>
                      <a:pt x="61" y="458"/>
                    </a:lnTo>
                    <a:lnTo>
                      <a:pt x="52" y="468"/>
                    </a:lnTo>
                    <a:lnTo>
                      <a:pt x="41" y="477"/>
                    </a:lnTo>
                    <a:lnTo>
                      <a:pt x="41" y="477"/>
                    </a:lnTo>
                    <a:lnTo>
                      <a:pt x="34" y="482"/>
                    </a:lnTo>
                    <a:lnTo>
                      <a:pt x="34" y="482"/>
                    </a:lnTo>
                    <a:lnTo>
                      <a:pt x="34" y="483"/>
                    </a:lnTo>
                    <a:lnTo>
                      <a:pt x="34" y="483"/>
                    </a:lnTo>
                    <a:lnTo>
                      <a:pt x="33" y="483"/>
                    </a:lnTo>
                    <a:lnTo>
                      <a:pt x="32" y="483"/>
                    </a:lnTo>
                    <a:lnTo>
                      <a:pt x="32" y="483"/>
                    </a:lnTo>
                    <a:lnTo>
                      <a:pt x="32" y="483"/>
                    </a:lnTo>
                    <a:lnTo>
                      <a:pt x="32" y="483"/>
                    </a:lnTo>
                    <a:lnTo>
                      <a:pt x="33" y="483"/>
                    </a:lnTo>
                    <a:lnTo>
                      <a:pt x="32" y="483"/>
                    </a:lnTo>
                    <a:lnTo>
                      <a:pt x="32" y="483"/>
                    </a:lnTo>
                    <a:lnTo>
                      <a:pt x="32" y="483"/>
                    </a:lnTo>
                    <a:lnTo>
                      <a:pt x="32" y="483"/>
                    </a:lnTo>
                    <a:lnTo>
                      <a:pt x="32" y="483"/>
                    </a:lnTo>
                    <a:lnTo>
                      <a:pt x="31" y="483"/>
                    </a:lnTo>
                    <a:lnTo>
                      <a:pt x="33" y="483"/>
                    </a:lnTo>
                    <a:lnTo>
                      <a:pt x="33" y="483"/>
                    </a:lnTo>
                    <a:lnTo>
                      <a:pt x="32" y="483"/>
                    </a:lnTo>
                    <a:lnTo>
                      <a:pt x="32" y="483"/>
                    </a:lnTo>
                    <a:lnTo>
                      <a:pt x="32" y="483"/>
                    </a:lnTo>
                    <a:lnTo>
                      <a:pt x="32" y="483"/>
                    </a:lnTo>
                    <a:lnTo>
                      <a:pt x="32" y="483"/>
                    </a:lnTo>
                    <a:lnTo>
                      <a:pt x="32" y="483"/>
                    </a:lnTo>
                    <a:lnTo>
                      <a:pt x="32" y="483"/>
                    </a:lnTo>
                    <a:lnTo>
                      <a:pt x="32" y="483"/>
                    </a:lnTo>
                    <a:lnTo>
                      <a:pt x="32" y="483"/>
                    </a:lnTo>
                    <a:lnTo>
                      <a:pt x="31" y="481"/>
                    </a:lnTo>
                    <a:lnTo>
                      <a:pt x="31" y="481"/>
                    </a:lnTo>
                    <a:lnTo>
                      <a:pt x="31" y="481"/>
                    </a:lnTo>
                    <a:lnTo>
                      <a:pt x="31" y="481"/>
                    </a:lnTo>
                    <a:lnTo>
                      <a:pt x="31" y="480"/>
                    </a:lnTo>
                    <a:lnTo>
                      <a:pt x="31" y="480"/>
                    </a:lnTo>
                    <a:lnTo>
                      <a:pt x="29" y="476"/>
                    </a:lnTo>
                    <a:lnTo>
                      <a:pt x="29" y="476"/>
                    </a:lnTo>
                    <a:lnTo>
                      <a:pt x="28" y="474"/>
                    </a:lnTo>
                    <a:lnTo>
                      <a:pt x="28" y="474"/>
                    </a:lnTo>
                    <a:lnTo>
                      <a:pt x="28" y="473"/>
                    </a:lnTo>
                    <a:lnTo>
                      <a:pt x="28" y="473"/>
                    </a:lnTo>
                    <a:lnTo>
                      <a:pt x="28" y="461"/>
                    </a:lnTo>
                    <a:lnTo>
                      <a:pt x="29" y="449"/>
                    </a:lnTo>
                    <a:lnTo>
                      <a:pt x="31" y="439"/>
                    </a:lnTo>
                    <a:lnTo>
                      <a:pt x="34" y="427"/>
                    </a:lnTo>
                    <a:lnTo>
                      <a:pt x="34" y="427"/>
                    </a:lnTo>
                    <a:lnTo>
                      <a:pt x="45" y="396"/>
                    </a:lnTo>
                    <a:lnTo>
                      <a:pt x="56" y="367"/>
                    </a:lnTo>
                    <a:lnTo>
                      <a:pt x="56" y="367"/>
                    </a:lnTo>
                    <a:lnTo>
                      <a:pt x="69" y="337"/>
                    </a:lnTo>
                    <a:lnTo>
                      <a:pt x="81" y="305"/>
                    </a:lnTo>
                    <a:lnTo>
                      <a:pt x="81" y="305"/>
                    </a:lnTo>
                    <a:lnTo>
                      <a:pt x="89" y="277"/>
                    </a:lnTo>
                    <a:lnTo>
                      <a:pt x="97" y="248"/>
                    </a:lnTo>
                    <a:lnTo>
                      <a:pt x="97" y="248"/>
                    </a:lnTo>
                    <a:lnTo>
                      <a:pt x="112" y="191"/>
                    </a:lnTo>
                    <a:lnTo>
                      <a:pt x="120" y="163"/>
                    </a:lnTo>
                    <a:lnTo>
                      <a:pt x="128" y="135"/>
                    </a:lnTo>
                    <a:lnTo>
                      <a:pt x="128" y="135"/>
                    </a:lnTo>
                    <a:lnTo>
                      <a:pt x="139" y="105"/>
                    </a:lnTo>
                    <a:lnTo>
                      <a:pt x="151" y="76"/>
                    </a:lnTo>
                    <a:lnTo>
                      <a:pt x="160" y="62"/>
                    </a:lnTo>
                    <a:lnTo>
                      <a:pt x="167" y="48"/>
                    </a:lnTo>
                    <a:lnTo>
                      <a:pt x="176" y="34"/>
                    </a:lnTo>
                    <a:lnTo>
                      <a:pt x="185" y="21"/>
                    </a:lnTo>
                    <a:lnTo>
                      <a:pt x="185" y="21"/>
                    </a:lnTo>
                    <a:lnTo>
                      <a:pt x="186" y="19"/>
                    </a:lnTo>
                    <a:lnTo>
                      <a:pt x="187" y="15"/>
                    </a:lnTo>
                    <a:lnTo>
                      <a:pt x="186" y="11"/>
                    </a:lnTo>
                    <a:lnTo>
                      <a:pt x="184" y="6"/>
                    </a:lnTo>
                    <a:lnTo>
                      <a:pt x="180" y="1"/>
                    </a:lnTo>
                    <a:lnTo>
                      <a:pt x="180" y="1"/>
                    </a:lnTo>
                    <a:lnTo>
                      <a:pt x="175" y="0"/>
                    </a:lnTo>
                    <a:lnTo>
                      <a:pt x="169" y="0"/>
                    </a:lnTo>
                    <a:lnTo>
                      <a:pt x="164" y="3"/>
                    </a:lnTo>
                    <a:lnTo>
                      <a:pt x="161" y="7"/>
                    </a:lnTo>
                    <a:lnTo>
                      <a:pt x="161" y="7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83" name="Freeform 128">
                <a:extLst>
                  <a:ext uri="{FF2B5EF4-FFF2-40B4-BE49-F238E27FC236}">
                    <a16:creationId xmlns:a16="http://schemas.microsoft.com/office/drawing/2014/main" id="{43835741-9EE6-0A5F-1626-EFEE4C85361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99" y="3521"/>
                <a:ext cx="58" cy="184"/>
              </a:xfrm>
              <a:custGeom>
                <a:avLst/>
                <a:gdLst>
                  <a:gd name="T0" fmla="*/ 148 w 176"/>
                  <a:gd name="T1" fmla="*/ 64 h 552"/>
                  <a:gd name="T2" fmla="*/ 143 w 176"/>
                  <a:gd name="T3" fmla="*/ 214 h 552"/>
                  <a:gd name="T4" fmla="*/ 140 w 176"/>
                  <a:gd name="T5" fmla="*/ 308 h 552"/>
                  <a:gd name="T6" fmla="*/ 145 w 176"/>
                  <a:gd name="T7" fmla="*/ 377 h 552"/>
                  <a:gd name="T8" fmla="*/ 145 w 176"/>
                  <a:gd name="T9" fmla="*/ 456 h 552"/>
                  <a:gd name="T10" fmla="*/ 139 w 176"/>
                  <a:gd name="T11" fmla="*/ 488 h 552"/>
                  <a:gd name="T12" fmla="*/ 129 w 176"/>
                  <a:gd name="T13" fmla="*/ 509 h 552"/>
                  <a:gd name="T14" fmla="*/ 118 w 176"/>
                  <a:gd name="T15" fmla="*/ 519 h 552"/>
                  <a:gd name="T16" fmla="*/ 112 w 176"/>
                  <a:gd name="T17" fmla="*/ 522 h 552"/>
                  <a:gd name="T18" fmla="*/ 109 w 176"/>
                  <a:gd name="T19" fmla="*/ 522 h 552"/>
                  <a:gd name="T20" fmla="*/ 105 w 176"/>
                  <a:gd name="T21" fmla="*/ 524 h 552"/>
                  <a:gd name="T22" fmla="*/ 102 w 176"/>
                  <a:gd name="T23" fmla="*/ 524 h 552"/>
                  <a:gd name="T24" fmla="*/ 102 w 176"/>
                  <a:gd name="T25" fmla="*/ 522 h 552"/>
                  <a:gd name="T26" fmla="*/ 92 w 176"/>
                  <a:gd name="T27" fmla="*/ 519 h 552"/>
                  <a:gd name="T28" fmla="*/ 86 w 176"/>
                  <a:gd name="T29" fmla="*/ 515 h 552"/>
                  <a:gd name="T30" fmla="*/ 81 w 176"/>
                  <a:gd name="T31" fmla="*/ 512 h 552"/>
                  <a:gd name="T32" fmla="*/ 75 w 176"/>
                  <a:gd name="T33" fmla="*/ 506 h 552"/>
                  <a:gd name="T34" fmla="*/ 57 w 176"/>
                  <a:gd name="T35" fmla="*/ 479 h 552"/>
                  <a:gd name="T36" fmla="*/ 45 w 176"/>
                  <a:gd name="T37" fmla="*/ 455 h 552"/>
                  <a:gd name="T38" fmla="*/ 37 w 176"/>
                  <a:gd name="T39" fmla="*/ 425 h 552"/>
                  <a:gd name="T40" fmla="*/ 36 w 176"/>
                  <a:gd name="T41" fmla="*/ 371 h 552"/>
                  <a:gd name="T42" fmla="*/ 36 w 176"/>
                  <a:gd name="T43" fmla="*/ 317 h 552"/>
                  <a:gd name="T44" fmla="*/ 28 w 176"/>
                  <a:gd name="T45" fmla="*/ 262 h 552"/>
                  <a:gd name="T46" fmla="*/ 21 w 176"/>
                  <a:gd name="T47" fmla="*/ 254 h 552"/>
                  <a:gd name="T48" fmla="*/ 6 w 176"/>
                  <a:gd name="T49" fmla="*/ 255 h 552"/>
                  <a:gd name="T50" fmla="*/ 1 w 176"/>
                  <a:gd name="T51" fmla="*/ 270 h 552"/>
                  <a:gd name="T52" fmla="*/ 6 w 176"/>
                  <a:gd name="T53" fmla="*/ 294 h 552"/>
                  <a:gd name="T54" fmla="*/ 8 w 176"/>
                  <a:gd name="T55" fmla="*/ 369 h 552"/>
                  <a:gd name="T56" fmla="*/ 8 w 176"/>
                  <a:gd name="T57" fmla="*/ 417 h 552"/>
                  <a:gd name="T58" fmla="*/ 14 w 176"/>
                  <a:gd name="T59" fmla="*/ 451 h 552"/>
                  <a:gd name="T60" fmla="*/ 25 w 176"/>
                  <a:gd name="T61" fmla="*/ 481 h 552"/>
                  <a:gd name="T62" fmla="*/ 52 w 176"/>
                  <a:gd name="T63" fmla="*/ 521 h 552"/>
                  <a:gd name="T64" fmla="*/ 65 w 176"/>
                  <a:gd name="T65" fmla="*/ 534 h 552"/>
                  <a:gd name="T66" fmla="*/ 87 w 176"/>
                  <a:gd name="T67" fmla="*/ 547 h 552"/>
                  <a:gd name="T68" fmla="*/ 110 w 176"/>
                  <a:gd name="T69" fmla="*/ 552 h 552"/>
                  <a:gd name="T70" fmla="*/ 128 w 176"/>
                  <a:gd name="T71" fmla="*/ 546 h 552"/>
                  <a:gd name="T72" fmla="*/ 150 w 176"/>
                  <a:gd name="T73" fmla="*/ 527 h 552"/>
                  <a:gd name="T74" fmla="*/ 164 w 176"/>
                  <a:gd name="T75" fmla="*/ 502 h 552"/>
                  <a:gd name="T76" fmla="*/ 171 w 176"/>
                  <a:gd name="T77" fmla="*/ 472 h 552"/>
                  <a:gd name="T78" fmla="*/ 174 w 176"/>
                  <a:gd name="T79" fmla="*/ 413 h 552"/>
                  <a:gd name="T80" fmla="*/ 169 w 176"/>
                  <a:gd name="T81" fmla="*/ 335 h 552"/>
                  <a:gd name="T82" fmla="*/ 168 w 176"/>
                  <a:gd name="T83" fmla="*/ 291 h 552"/>
                  <a:gd name="T84" fmla="*/ 174 w 176"/>
                  <a:gd name="T85" fmla="*/ 130 h 552"/>
                  <a:gd name="T86" fmla="*/ 176 w 176"/>
                  <a:gd name="T87" fmla="*/ 14 h 552"/>
                  <a:gd name="T88" fmla="*/ 168 w 176"/>
                  <a:gd name="T89" fmla="*/ 1 h 552"/>
                  <a:gd name="T90" fmla="*/ 153 w 176"/>
                  <a:gd name="T91" fmla="*/ 4 h 552"/>
                  <a:gd name="T92" fmla="*/ 148 w 176"/>
                  <a:gd name="T93" fmla="*/ 14 h 5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176" h="552">
                    <a:moveTo>
                      <a:pt x="148" y="14"/>
                    </a:moveTo>
                    <a:lnTo>
                      <a:pt x="148" y="14"/>
                    </a:lnTo>
                    <a:lnTo>
                      <a:pt x="148" y="64"/>
                    </a:lnTo>
                    <a:lnTo>
                      <a:pt x="146" y="114"/>
                    </a:lnTo>
                    <a:lnTo>
                      <a:pt x="143" y="214"/>
                    </a:lnTo>
                    <a:lnTo>
                      <a:pt x="143" y="214"/>
                    </a:lnTo>
                    <a:lnTo>
                      <a:pt x="141" y="261"/>
                    </a:lnTo>
                    <a:lnTo>
                      <a:pt x="140" y="308"/>
                    </a:lnTo>
                    <a:lnTo>
                      <a:pt x="140" y="308"/>
                    </a:lnTo>
                    <a:lnTo>
                      <a:pt x="143" y="343"/>
                    </a:lnTo>
                    <a:lnTo>
                      <a:pt x="145" y="377"/>
                    </a:lnTo>
                    <a:lnTo>
                      <a:pt x="145" y="377"/>
                    </a:lnTo>
                    <a:lnTo>
                      <a:pt x="146" y="417"/>
                    </a:lnTo>
                    <a:lnTo>
                      <a:pt x="146" y="436"/>
                    </a:lnTo>
                    <a:lnTo>
                      <a:pt x="145" y="456"/>
                    </a:lnTo>
                    <a:lnTo>
                      <a:pt x="145" y="456"/>
                    </a:lnTo>
                    <a:lnTo>
                      <a:pt x="143" y="471"/>
                    </a:lnTo>
                    <a:lnTo>
                      <a:pt x="139" y="488"/>
                    </a:lnTo>
                    <a:lnTo>
                      <a:pt x="136" y="495"/>
                    </a:lnTo>
                    <a:lnTo>
                      <a:pt x="132" y="502"/>
                    </a:lnTo>
                    <a:lnTo>
                      <a:pt x="129" y="509"/>
                    </a:lnTo>
                    <a:lnTo>
                      <a:pt x="123" y="514"/>
                    </a:lnTo>
                    <a:lnTo>
                      <a:pt x="123" y="514"/>
                    </a:lnTo>
                    <a:lnTo>
                      <a:pt x="118" y="519"/>
                    </a:lnTo>
                    <a:lnTo>
                      <a:pt x="114" y="521"/>
                    </a:lnTo>
                    <a:lnTo>
                      <a:pt x="114" y="521"/>
                    </a:lnTo>
                    <a:lnTo>
                      <a:pt x="112" y="522"/>
                    </a:lnTo>
                    <a:lnTo>
                      <a:pt x="112" y="522"/>
                    </a:lnTo>
                    <a:lnTo>
                      <a:pt x="109" y="522"/>
                    </a:lnTo>
                    <a:lnTo>
                      <a:pt x="109" y="522"/>
                    </a:lnTo>
                    <a:lnTo>
                      <a:pt x="108" y="524"/>
                    </a:lnTo>
                    <a:lnTo>
                      <a:pt x="108" y="524"/>
                    </a:lnTo>
                    <a:lnTo>
                      <a:pt x="105" y="524"/>
                    </a:lnTo>
                    <a:lnTo>
                      <a:pt x="105" y="524"/>
                    </a:lnTo>
                    <a:lnTo>
                      <a:pt x="102" y="524"/>
                    </a:lnTo>
                    <a:lnTo>
                      <a:pt x="102" y="524"/>
                    </a:lnTo>
                    <a:lnTo>
                      <a:pt x="103" y="524"/>
                    </a:lnTo>
                    <a:lnTo>
                      <a:pt x="102" y="522"/>
                    </a:lnTo>
                    <a:lnTo>
                      <a:pt x="102" y="522"/>
                    </a:lnTo>
                    <a:lnTo>
                      <a:pt x="95" y="521"/>
                    </a:lnTo>
                    <a:lnTo>
                      <a:pt x="95" y="521"/>
                    </a:lnTo>
                    <a:lnTo>
                      <a:pt x="92" y="519"/>
                    </a:lnTo>
                    <a:lnTo>
                      <a:pt x="92" y="519"/>
                    </a:lnTo>
                    <a:lnTo>
                      <a:pt x="86" y="515"/>
                    </a:lnTo>
                    <a:lnTo>
                      <a:pt x="86" y="515"/>
                    </a:lnTo>
                    <a:lnTo>
                      <a:pt x="83" y="514"/>
                    </a:lnTo>
                    <a:lnTo>
                      <a:pt x="83" y="514"/>
                    </a:lnTo>
                    <a:lnTo>
                      <a:pt x="81" y="512"/>
                    </a:lnTo>
                    <a:lnTo>
                      <a:pt x="81" y="512"/>
                    </a:lnTo>
                    <a:lnTo>
                      <a:pt x="75" y="506"/>
                    </a:lnTo>
                    <a:lnTo>
                      <a:pt x="75" y="506"/>
                    </a:lnTo>
                    <a:lnTo>
                      <a:pt x="66" y="495"/>
                    </a:lnTo>
                    <a:lnTo>
                      <a:pt x="66" y="495"/>
                    </a:lnTo>
                    <a:lnTo>
                      <a:pt x="57" y="479"/>
                    </a:lnTo>
                    <a:lnTo>
                      <a:pt x="49" y="464"/>
                    </a:lnTo>
                    <a:lnTo>
                      <a:pt x="49" y="464"/>
                    </a:lnTo>
                    <a:lnTo>
                      <a:pt x="45" y="455"/>
                    </a:lnTo>
                    <a:lnTo>
                      <a:pt x="42" y="446"/>
                    </a:lnTo>
                    <a:lnTo>
                      <a:pt x="39" y="435"/>
                    </a:lnTo>
                    <a:lnTo>
                      <a:pt x="37" y="425"/>
                    </a:lnTo>
                    <a:lnTo>
                      <a:pt x="37" y="425"/>
                    </a:lnTo>
                    <a:lnTo>
                      <a:pt x="36" y="398"/>
                    </a:lnTo>
                    <a:lnTo>
                      <a:pt x="36" y="371"/>
                    </a:lnTo>
                    <a:lnTo>
                      <a:pt x="36" y="371"/>
                    </a:lnTo>
                    <a:lnTo>
                      <a:pt x="36" y="344"/>
                    </a:lnTo>
                    <a:lnTo>
                      <a:pt x="36" y="317"/>
                    </a:lnTo>
                    <a:lnTo>
                      <a:pt x="33" y="290"/>
                    </a:lnTo>
                    <a:lnTo>
                      <a:pt x="31" y="276"/>
                    </a:lnTo>
                    <a:lnTo>
                      <a:pt x="28" y="262"/>
                    </a:lnTo>
                    <a:lnTo>
                      <a:pt x="28" y="262"/>
                    </a:lnTo>
                    <a:lnTo>
                      <a:pt x="25" y="257"/>
                    </a:lnTo>
                    <a:lnTo>
                      <a:pt x="21" y="254"/>
                    </a:lnTo>
                    <a:lnTo>
                      <a:pt x="16" y="253"/>
                    </a:lnTo>
                    <a:lnTo>
                      <a:pt x="10" y="253"/>
                    </a:lnTo>
                    <a:lnTo>
                      <a:pt x="6" y="255"/>
                    </a:lnTo>
                    <a:lnTo>
                      <a:pt x="2" y="258"/>
                    </a:lnTo>
                    <a:lnTo>
                      <a:pt x="0" y="264"/>
                    </a:lnTo>
                    <a:lnTo>
                      <a:pt x="1" y="270"/>
                    </a:lnTo>
                    <a:lnTo>
                      <a:pt x="1" y="270"/>
                    </a:lnTo>
                    <a:lnTo>
                      <a:pt x="3" y="282"/>
                    </a:lnTo>
                    <a:lnTo>
                      <a:pt x="6" y="294"/>
                    </a:lnTo>
                    <a:lnTo>
                      <a:pt x="8" y="319"/>
                    </a:lnTo>
                    <a:lnTo>
                      <a:pt x="8" y="344"/>
                    </a:lnTo>
                    <a:lnTo>
                      <a:pt x="8" y="369"/>
                    </a:lnTo>
                    <a:lnTo>
                      <a:pt x="8" y="369"/>
                    </a:lnTo>
                    <a:lnTo>
                      <a:pt x="8" y="393"/>
                    </a:lnTo>
                    <a:lnTo>
                      <a:pt x="8" y="417"/>
                    </a:lnTo>
                    <a:lnTo>
                      <a:pt x="10" y="428"/>
                    </a:lnTo>
                    <a:lnTo>
                      <a:pt x="11" y="440"/>
                    </a:lnTo>
                    <a:lnTo>
                      <a:pt x="14" y="451"/>
                    </a:lnTo>
                    <a:lnTo>
                      <a:pt x="18" y="463"/>
                    </a:lnTo>
                    <a:lnTo>
                      <a:pt x="18" y="463"/>
                    </a:lnTo>
                    <a:lnTo>
                      <a:pt x="25" y="481"/>
                    </a:lnTo>
                    <a:lnTo>
                      <a:pt x="35" y="498"/>
                    </a:lnTo>
                    <a:lnTo>
                      <a:pt x="46" y="514"/>
                    </a:lnTo>
                    <a:lnTo>
                      <a:pt x="52" y="521"/>
                    </a:lnTo>
                    <a:lnTo>
                      <a:pt x="59" y="528"/>
                    </a:lnTo>
                    <a:lnTo>
                      <a:pt x="59" y="528"/>
                    </a:lnTo>
                    <a:lnTo>
                      <a:pt x="65" y="534"/>
                    </a:lnTo>
                    <a:lnTo>
                      <a:pt x="72" y="540"/>
                    </a:lnTo>
                    <a:lnTo>
                      <a:pt x="79" y="543"/>
                    </a:lnTo>
                    <a:lnTo>
                      <a:pt x="87" y="547"/>
                    </a:lnTo>
                    <a:lnTo>
                      <a:pt x="94" y="550"/>
                    </a:lnTo>
                    <a:lnTo>
                      <a:pt x="102" y="552"/>
                    </a:lnTo>
                    <a:lnTo>
                      <a:pt x="110" y="552"/>
                    </a:lnTo>
                    <a:lnTo>
                      <a:pt x="119" y="549"/>
                    </a:lnTo>
                    <a:lnTo>
                      <a:pt x="119" y="549"/>
                    </a:lnTo>
                    <a:lnTo>
                      <a:pt x="128" y="546"/>
                    </a:lnTo>
                    <a:lnTo>
                      <a:pt x="136" y="540"/>
                    </a:lnTo>
                    <a:lnTo>
                      <a:pt x="144" y="534"/>
                    </a:lnTo>
                    <a:lnTo>
                      <a:pt x="150" y="527"/>
                    </a:lnTo>
                    <a:lnTo>
                      <a:pt x="155" y="519"/>
                    </a:lnTo>
                    <a:lnTo>
                      <a:pt x="160" y="510"/>
                    </a:lnTo>
                    <a:lnTo>
                      <a:pt x="164" y="502"/>
                    </a:lnTo>
                    <a:lnTo>
                      <a:pt x="166" y="492"/>
                    </a:lnTo>
                    <a:lnTo>
                      <a:pt x="166" y="492"/>
                    </a:lnTo>
                    <a:lnTo>
                      <a:pt x="171" y="472"/>
                    </a:lnTo>
                    <a:lnTo>
                      <a:pt x="173" y="453"/>
                    </a:lnTo>
                    <a:lnTo>
                      <a:pt x="174" y="433"/>
                    </a:lnTo>
                    <a:lnTo>
                      <a:pt x="174" y="413"/>
                    </a:lnTo>
                    <a:lnTo>
                      <a:pt x="174" y="413"/>
                    </a:lnTo>
                    <a:lnTo>
                      <a:pt x="172" y="374"/>
                    </a:lnTo>
                    <a:lnTo>
                      <a:pt x="169" y="335"/>
                    </a:lnTo>
                    <a:lnTo>
                      <a:pt x="169" y="335"/>
                    </a:lnTo>
                    <a:lnTo>
                      <a:pt x="169" y="313"/>
                    </a:lnTo>
                    <a:lnTo>
                      <a:pt x="168" y="291"/>
                    </a:lnTo>
                    <a:lnTo>
                      <a:pt x="169" y="248"/>
                    </a:lnTo>
                    <a:lnTo>
                      <a:pt x="169" y="248"/>
                    </a:lnTo>
                    <a:lnTo>
                      <a:pt x="174" y="130"/>
                    </a:lnTo>
                    <a:lnTo>
                      <a:pt x="176" y="72"/>
                    </a:lnTo>
                    <a:lnTo>
                      <a:pt x="176" y="14"/>
                    </a:lnTo>
                    <a:lnTo>
                      <a:pt x="176" y="14"/>
                    </a:lnTo>
                    <a:lnTo>
                      <a:pt x="175" y="8"/>
                    </a:lnTo>
                    <a:lnTo>
                      <a:pt x="173" y="4"/>
                    </a:lnTo>
                    <a:lnTo>
                      <a:pt x="168" y="1"/>
                    </a:lnTo>
                    <a:lnTo>
                      <a:pt x="162" y="0"/>
                    </a:lnTo>
                    <a:lnTo>
                      <a:pt x="158" y="1"/>
                    </a:lnTo>
                    <a:lnTo>
                      <a:pt x="153" y="4"/>
                    </a:lnTo>
                    <a:lnTo>
                      <a:pt x="150" y="8"/>
                    </a:lnTo>
                    <a:lnTo>
                      <a:pt x="148" y="14"/>
                    </a:lnTo>
                    <a:lnTo>
                      <a:pt x="148" y="1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84" name="Freeform 129">
                <a:extLst>
                  <a:ext uri="{FF2B5EF4-FFF2-40B4-BE49-F238E27FC236}">
                    <a16:creationId xmlns:a16="http://schemas.microsoft.com/office/drawing/2014/main" id="{2AC0486E-9382-9E0F-E6AD-B5E9D60CC54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14" y="3508"/>
                <a:ext cx="100" cy="226"/>
              </a:xfrm>
              <a:custGeom>
                <a:avLst/>
                <a:gdLst>
                  <a:gd name="T0" fmla="*/ 148 w 300"/>
                  <a:gd name="T1" fmla="*/ 28 h 678"/>
                  <a:gd name="T2" fmla="*/ 89 w 300"/>
                  <a:gd name="T3" fmla="*/ 131 h 678"/>
                  <a:gd name="T4" fmla="*/ 53 w 300"/>
                  <a:gd name="T5" fmla="*/ 192 h 678"/>
                  <a:gd name="T6" fmla="*/ 22 w 300"/>
                  <a:gd name="T7" fmla="*/ 255 h 678"/>
                  <a:gd name="T8" fmla="*/ 4 w 300"/>
                  <a:gd name="T9" fmla="*/ 321 h 678"/>
                  <a:gd name="T10" fmla="*/ 0 w 300"/>
                  <a:gd name="T11" fmla="*/ 357 h 678"/>
                  <a:gd name="T12" fmla="*/ 8 w 300"/>
                  <a:gd name="T13" fmla="*/ 416 h 678"/>
                  <a:gd name="T14" fmla="*/ 26 w 300"/>
                  <a:gd name="T15" fmla="*/ 466 h 678"/>
                  <a:gd name="T16" fmla="*/ 64 w 300"/>
                  <a:gd name="T17" fmla="*/ 543 h 678"/>
                  <a:gd name="T18" fmla="*/ 94 w 300"/>
                  <a:gd name="T19" fmla="*/ 592 h 678"/>
                  <a:gd name="T20" fmla="*/ 128 w 300"/>
                  <a:gd name="T21" fmla="*/ 637 h 678"/>
                  <a:gd name="T22" fmla="*/ 143 w 300"/>
                  <a:gd name="T23" fmla="*/ 653 h 678"/>
                  <a:gd name="T24" fmla="*/ 169 w 300"/>
                  <a:gd name="T25" fmla="*/ 669 h 678"/>
                  <a:gd name="T26" fmla="*/ 199 w 300"/>
                  <a:gd name="T27" fmla="*/ 677 h 678"/>
                  <a:gd name="T28" fmla="*/ 216 w 300"/>
                  <a:gd name="T29" fmla="*/ 677 h 678"/>
                  <a:gd name="T30" fmla="*/ 242 w 300"/>
                  <a:gd name="T31" fmla="*/ 670 h 678"/>
                  <a:gd name="T32" fmla="*/ 264 w 300"/>
                  <a:gd name="T33" fmla="*/ 655 h 678"/>
                  <a:gd name="T34" fmla="*/ 277 w 300"/>
                  <a:gd name="T35" fmla="*/ 640 h 678"/>
                  <a:gd name="T36" fmla="*/ 291 w 300"/>
                  <a:gd name="T37" fmla="*/ 613 h 678"/>
                  <a:gd name="T38" fmla="*/ 298 w 300"/>
                  <a:gd name="T39" fmla="*/ 583 h 678"/>
                  <a:gd name="T40" fmla="*/ 300 w 300"/>
                  <a:gd name="T41" fmla="*/ 559 h 678"/>
                  <a:gd name="T42" fmla="*/ 295 w 300"/>
                  <a:gd name="T43" fmla="*/ 549 h 678"/>
                  <a:gd name="T44" fmla="*/ 280 w 300"/>
                  <a:gd name="T45" fmla="*/ 547 h 678"/>
                  <a:gd name="T46" fmla="*/ 272 w 300"/>
                  <a:gd name="T47" fmla="*/ 559 h 678"/>
                  <a:gd name="T48" fmla="*/ 269 w 300"/>
                  <a:gd name="T49" fmla="*/ 589 h 678"/>
                  <a:gd name="T50" fmla="*/ 264 w 300"/>
                  <a:gd name="T51" fmla="*/ 606 h 678"/>
                  <a:gd name="T52" fmla="*/ 256 w 300"/>
                  <a:gd name="T53" fmla="*/ 621 h 678"/>
                  <a:gd name="T54" fmla="*/ 254 w 300"/>
                  <a:gd name="T55" fmla="*/ 623 h 678"/>
                  <a:gd name="T56" fmla="*/ 247 w 300"/>
                  <a:gd name="T57" fmla="*/ 632 h 678"/>
                  <a:gd name="T58" fmla="*/ 240 w 300"/>
                  <a:gd name="T59" fmla="*/ 639 h 678"/>
                  <a:gd name="T60" fmla="*/ 241 w 300"/>
                  <a:gd name="T61" fmla="*/ 639 h 678"/>
                  <a:gd name="T62" fmla="*/ 230 w 300"/>
                  <a:gd name="T63" fmla="*/ 644 h 678"/>
                  <a:gd name="T64" fmla="*/ 228 w 300"/>
                  <a:gd name="T65" fmla="*/ 646 h 678"/>
                  <a:gd name="T66" fmla="*/ 227 w 300"/>
                  <a:gd name="T67" fmla="*/ 647 h 678"/>
                  <a:gd name="T68" fmla="*/ 219 w 300"/>
                  <a:gd name="T69" fmla="*/ 649 h 678"/>
                  <a:gd name="T70" fmla="*/ 214 w 300"/>
                  <a:gd name="T71" fmla="*/ 650 h 678"/>
                  <a:gd name="T72" fmla="*/ 211 w 300"/>
                  <a:gd name="T73" fmla="*/ 650 h 678"/>
                  <a:gd name="T74" fmla="*/ 200 w 300"/>
                  <a:gd name="T75" fmla="*/ 650 h 678"/>
                  <a:gd name="T76" fmla="*/ 199 w 300"/>
                  <a:gd name="T77" fmla="*/ 649 h 678"/>
                  <a:gd name="T78" fmla="*/ 187 w 300"/>
                  <a:gd name="T79" fmla="*/ 647 h 678"/>
                  <a:gd name="T80" fmla="*/ 183 w 300"/>
                  <a:gd name="T81" fmla="*/ 646 h 678"/>
                  <a:gd name="T82" fmla="*/ 173 w 300"/>
                  <a:gd name="T83" fmla="*/ 640 h 678"/>
                  <a:gd name="T84" fmla="*/ 153 w 300"/>
                  <a:gd name="T85" fmla="*/ 622 h 678"/>
                  <a:gd name="T86" fmla="*/ 137 w 300"/>
                  <a:gd name="T87" fmla="*/ 604 h 678"/>
                  <a:gd name="T88" fmla="*/ 107 w 300"/>
                  <a:gd name="T89" fmla="*/ 561 h 678"/>
                  <a:gd name="T90" fmla="*/ 79 w 300"/>
                  <a:gd name="T91" fmla="*/ 514 h 678"/>
                  <a:gd name="T92" fmla="*/ 46 w 300"/>
                  <a:gd name="T93" fmla="*/ 442 h 678"/>
                  <a:gd name="T94" fmla="*/ 33 w 300"/>
                  <a:gd name="T95" fmla="*/ 399 h 678"/>
                  <a:gd name="T96" fmla="*/ 28 w 300"/>
                  <a:gd name="T97" fmla="*/ 355 h 678"/>
                  <a:gd name="T98" fmla="*/ 39 w 300"/>
                  <a:gd name="T99" fmla="*/ 293 h 678"/>
                  <a:gd name="T100" fmla="*/ 62 w 300"/>
                  <a:gd name="T101" fmla="*/ 234 h 678"/>
                  <a:gd name="T102" fmla="*/ 82 w 300"/>
                  <a:gd name="T103" fmla="*/ 196 h 678"/>
                  <a:gd name="T104" fmla="*/ 151 w 300"/>
                  <a:gd name="T105" fmla="*/ 80 h 678"/>
                  <a:gd name="T106" fmla="*/ 173 w 300"/>
                  <a:gd name="T107" fmla="*/ 41 h 678"/>
                  <a:gd name="T108" fmla="*/ 184 w 300"/>
                  <a:gd name="T109" fmla="*/ 15 h 678"/>
                  <a:gd name="T110" fmla="*/ 177 w 300"/>
                  <a:gd name="T111" fmla="*/ 1 h 678"/>
                  <a:gd name="T112" fmla="*/ 166 w 300"/>
                  <a:gd name="T113" fmla="*/ 0 h 678"/>
                  <a:gd name="T114" fmla="*/ 158 w 300"/>
                  <a:gd name="T115" fmla="*/ 7 h 6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300" h="678">
                    <a:moveTo>
                      <a:pt x="158" y="7"/>
                    </a:moveTo>
                    <a:lnTo>
                      <a:pt x="158" y="7"/>
                    </a:lnTo>
                    <a:lnTo>
                      <a:pt x="148" y="28"/>
                    </a:lnTo>
                    <a:lnTo>
                      <a:pt x="137" y="49"/>
                    </a:lnTo>
                    <a:lnTo>
                      <a:pt x="114" y="91"/>
                    </a:lnTo>
                    <a:lnTo>
                      <a:pt x="89" y="131"/>
                    </a:lnTo>
                    <a:lnTo>
                      <a:pt x="64" y="171"/>
                    </a:lnTo>
                    <a:lnTo>
                      <a:pt x="64" y="171"/>
                    </a:lnTo>
                    <a:lnTo>
                      <a:pt x="53" y="192"/>
                    </a:lnTo>
                    <a:lnTo>
                      <a:pt x="42" y="212"/>
                    </a:lnTo>
                    <a:lnTo>
                      <a:pt x="32" y="233"/>
                    </a:lnTo>
                    <a:lnTo>
                      <a:pt x="22" y="255"/>
                    </a:lnTo>
                    <a:lnTo>
                      <a:pt x="14" y="277"/>
                    </a:lnTo>
                    <a:lnTo>
                      <a:pt x="8" y="299"/>
                    </a:lnTo>
                    <a:lnTo>
                      <a:pt x="4" y="321"/>
                    </a:lnTo>
                    <a:lnTo>
                      <a:pt x="2" y="344"/>
                    </a:lnTo>
                    <a:lnTo>
                      <a:pt x="2" y="344"/>
                    </a:lnTo>
                    <a:lnTo>
                      <a:pt x="0" y="357"/>
                    </a:lnTo>
                    <a:lnTo>
                      <a:pt x="2" y="369"/>
                    </a:lnTo>
                    <a:lnTo>
                      <a:pt x="4" y="392"/>
                    </a:lnTo>
                    <a:lnTo>
                      <a:pt x="8" y="416"/>
                    </a:lnTo>
                    <a:lnTo>
                      <a:pt x="15" y="438"/>
                    </a:lnTo>
                    <a:lnTo>
                      <a:pt x="15" y="438"/>
                    </a:lnTo>
                    <a:lnTo>
                      <a:pt x="26" y="466"/>
                    </a:lnTo>
                    <a:lnTo>
                      <a:pt x="38" y="492"/>
                    </a:lnTo>
                    <a:lnTo>
                      <a:pt x="50" y="519"/>
                    </a:lnTo>
                    <a:lnTo>
                      <a:pt x="64" y="543"/>
                    </a:lnTo>
                    <a:lnTo>
                      <a:pt x="64" y="543"/>
                    </a:lnTo>
                    <a:lnTo>
                      <a:pt x="79" y="568"/>
                    </a:lnTo>
                    <a:lnTo>
                      <a:pt x="94" y="592"/>
                    </a:lnTo>
                    <a:lnTo>
                      <a:pt x="94" y="592"/>
                    </a:lnTo>
                    <a:lnTo>
                      <a:pt x="111" y="615"/>
                    </a:lnTo>
                    <a:lnTo>
                      <a:pt x="128" y="637"/>
                    </a:lnTo>
                    <a:lnTo>
                      <a:pt x="128" y="637"/>
                    </a:lnTo>
                    <a:lnTo>
                      <a:pt x="136" y="646"/>
                    </a:lnTo>
                    <a:lnTo>
                      <a:pt x="143" y="653"/>
                    </a:lnTo>
                    <a:lnTo>
                      <a:pt x="151" y="658"/>
                    </a:lnTo>
                    <a:lnTo>
                      <a:pt x="161" y="664"/>
                    </a:lnTo>
                    <a:lnTo>
                      <a:pt x="169" y="669"/>
                    </a:lnTo>
                    <a:lnTo>
                      <a:pt x="179" y="673"/>
                    </a:lnTo>
                    <a:lnTo>
                      <a:pt x="189" y="676"/>
                    </a:lnTo>
                    <a:lnTo>
                      <a:pt x="199" y="677"/>
                    </a:lnTo>
                    <a:lnTo>
                      <a:pt x="199" y="677"/>
                    </a:lnTo>
                    <a:lnTo>
                      <a:pt x="208" y="678"/>
                    </a:lnTo>
                    <a:lnTo>
                      <a:pt x="216" y="677"/>
                    </a:lnTo>
                    <a:lnTo>
                      <a:pt x="226" y="676"/>
                    </a:lnTo>
                    <a:lnTo>
                      <a:pt x="234" y="673"/>
                    </a:lnTo>
                    <a:lnTo>
                      <a:pt x="242" y="670"/>
                    </a:lnTo>
                    <a:lnTo>
                      <a:pt x="249" y="665"/>
                    </a:lnTo>
                    <a:lnTo>
                      <a:pt x="257" y="661"/>
                    </a:lnTo>
                    <a:lnTo>
                      <a:pt x="264" y="655"/>
                    </a:lnTo>
                    <a:lnTo>
                      <a:pt x="264" y="655"/>
                    </a:lnTo>
                    <a:lnTo>
                      <a:pt x="271" y="648"/>
                    </a:lnTo>
                    <a:lnTo>
                      <a:pt x="277" y="640"/>
                    </a:lnTo>
                    <a:lnTo>
                      <a:pt x="283" y="632"/>
                    </a:lnTo>
                    <a:lnTo>
                      <a:pt x="287" y="622"/>
                    </a:lnTo>
                    <a:lnTo>
                      <a:pt x="291" y="613"/>
                    </a:lnTo>
                    <a:lnTo>
                      <a:pt x="294" y="603"/>
                    </a:lnTo>
                    <a:lnTo>
                      <a:pt x="297" y="593"/>
                    </a:lnTo>
                    <a:lnTo>
                      <a:pt x="298" y="583"/>
                    </a:lnTo>
                    <a:lnTo>
                      <a:pt x="298" y="583"/>
                    </a:lnTo>
                    <a:lnTo>
                      <a:pt x="299" y="571"/>
                    </a:lnTo>
                    <a:lnTo>
                      <a:pt x="300" y="559"/>
                    </a:lnTo>
                    <a:lnTo>
                      <a:pt x="300" y="559"/>
                    </a:lnTo>
                    <a:lnTo>
                      <a:pt x="299" y="554"/>
                    </a:lnTo>
                    <a:lnTo>
                      <a:pt x="295" y="549"/>
                    </a:lnTo>
                    <a:lnTo>
                      <a:pt x="291" y="547"/>
                    </a:lnTo>
                    <a:lnTo>
                      <a:pt x="286" y="547"/>
                    </a:lnTo>
                    <a:lnTo>
                      <a:pt x="280" y="547"/>
                    </a:lnTo>
                    <a:lnTo>
                      <a:pt x="276" y="549"/>
                    </a:lnTo>
                    <a:lnTo>
                      <a:pt x="273" y="554"/>
                    </a:lnTo>
                    <a:lnTo>
                      <a:pt x="272" y="559"/>
                    </a:lnTo>
                    <a:lnTo>
                      <a:pt x="272" y="559"/>
                    </a:lnTo>
                    <a:lnTo>
                      <a:pt x="271" y="579"/>
                    </a:lnTo>
                    <a:lnTo>
                      <a:pt x="269" y="589"/>
                    </a:lnTo>
                    <a:lnTo>
                      <a:pt x="266" y="598"/>
                    </a:lnTo>
                    <a:lnTo>
                      <a:pt x="266" y="598"/>
                    </a:lnTo>
                    <a:lnTo>
                      <a:pt x="264" y="606"/>
                    </a:lnTo>
                    <a:lnTo>
                      <a:pt x="261" y="613"/>
                    </a:lnTo>
                    <a:lnTo>
                      <a:pt x="261" y="613"/>
                    </a:lnTo>
                    <a:lnTo>
                      <a:pt x="256" y="621"/>
                    </a:lnTo>
                    <a:lnTo>
                      <a:pt x="256" y="621"/>
                    </a:lnTo>
                    <a:lnTo>
                      <a:pt x="254" y="623"/>
                    </a:lnTo>
                    <a:lnTo>
                      <a:pt x="254" y="623"/>
                    </a:lnTo>
                    <a:lnTo>
                      <a:pt x="252" y="626"/>
                    </a:lnTo>
                    <a:lnTo>
                      <a:pt x="252" y="626"/>
                    </a:lnTo>
                    <a:lnTo>
                      <a:pt x="247" y="632"/>
                    </a:lnTo>
                    <a:lnTo>
                      <a:pt x="241" y="637"/>
                    </a:lnTo>
                    <a:lnTo>
                      <a:pt x="241" y="637"/>
                    </a:lnTo>
                    <a:lnTo>
                      <a:pt x="240" y="639"/>
                    </a:lnTo>
                    <a:lnTo>
                      <a:pt x="240" y="639"/>
                    </a:lnTo>
                    <a:lnTo>
                      <a:pt x="241" y="639"/>
                    </a:lnTo>
                    <a:lnTo>
                      <a:pt x="241" y="639"/>
                    </a:lnTo>
                    <a:lnTo>
                      <a:pt x="237" y="640"/>
                    </a:lnTo>
                    <a:lnTo>
                      <a:pt x="237" y="640"/>
                    </a:lnTo>
                    <a:lnTo>
                      <a:pt x="230" y="644"/>
                    </a:lnTo>
                    <a:lnTo>
                      <a:pt x="230" y="644"/>
                    </a:lnTo>
                    <a:lnTo>
                      <a:pt x="228" y="646"/>
                    </a:lnTo>
                    <a:lnTo>
                      <a:pt x="228" y="646"/>
                    </a:lnTo>
                    <a:lnTo>
                      <a:pt x="228" y="646"/>
                    </a:lnTo>
                    <a:lnTo>
                      <a:pt x="228" y="646"/>
                    </a:lnTo>
                    <a:lnTo>
                      <a:pt x="227" y="647"/>
                    </a:lnTo>
                    <a:lnTo>
                      <a:pt x="227" y="647"/>
                    </a:lnTo>
                    <a:lnTo>
                      <a:pt x="219" y="649"/>
                    </a:lnTo>
                    <a:lnTo>
                      <a:pt x="219" y="649"/>
                    </a:lnTo>
                    <a:lnTo>
                      <a:pt x="215" y="649"/>
                    </a:lnTo>
                    <a:lnTo>
                      <a:pt x="215" y="649"/>
                    </a:lnTo>
                    <a:lnTo>
                      <a:pt x="214" y="650"/>
                    </a:lnTo>
                    <a:lnTo>
                      <a:pt x="214" y="650"/>
                    </a:lnTo>
                    <a:lnTo>
                      <a:pt x="211" y="650"/>
                    </a:lnTo>
                    <a:lnTo>
                      <a:pt x="211" y="650"/>
                    </a:lnTo>
                    <a:lnTo>
                      <a:pt x="207" y="650"/>
                    </a:lnTo>
                    <a:lnTo>
                      <a:pt x="207" y="650"/>
                    </a:lnTo>
                    <a:lnTo>
                      <a:pt x="200" y="650"/>
                    </a:lnTo>
                    <a:lnTo>
                      <a:pt x="200" y="650"/>
                    </a:lnTo>
                    <a:lnTo>
                      <a:pt x="199" y="649"/>
                    </a:lnTo>
                    <a:lnTo>
                      <a:pt x="199" y="649"/>
                    </a:lnTo>
                    <a:lnTo>
                      <a:pt x="194" y="649"/>
                    </a:lnTo>
                    <a:lnTo>
                      <a:pt x="194" y="649"/>
                    </a:lnTo>
                    <a:lnTo>
                      <a:pt x="187" y="647"/>
                    </a:lnTo>
                    <a:lnTo>
                      <a:pt x="187" y="647"/>
                    </a:lnTo>
                    <a:lnTo>
                      <a:pt x="183" y="646"/>
                    </a:lnTo>
                    <a:lnTo>
                      <a:pt x="183" y="646"/>
                    </a:lnTo>
                    <a:lnTo>
                      <a:pt x="182" y="644"/>
                    </a:lnTo>
                    <a:lnTo>
                      <a:pt x="182" y="644"/>
                    </a:lnTo>
                    <a:lnTo>
                      <a:pt x="173" y="640"/>
                    </a:lnTo>
                    <a:lnTo>
                      <a:pt x="166" y="635"/>
                    </a:lnTo>
                    <a:lnTo>
                      <a:pt x="160" y="629"/>
                    </a:lnTo>
                    <a:lnTo>
                      <a:pt x="153" y="622"/>
                    </a:lnTo>
                    <a:lnTo>
                      <a:pt x="153" y="622"/>
                    </a:lnTo>
                    <a:lnTo>
                      <a:pt x="144" y="614"/>
                    </a:lnTo>
                    <a:lnTo>
                      <a:pt x="137" y="604"/>
                    </a:lnTo>
                    <a:lnTo>
                      <a:pt x="123" y="584"/>
                    </a:lnTo>
                    <a:lnTo>
                      <a:pt x="123" y="584"/>
                    </a:lnTo>
                    <a:lnTo>
                      <a:pt x="107" y="561"/>
                    </a:lnTo>
                    <a:lnTo>
                      <a:pt x="93" y="537"/>
                    </a:lnTo>
                    <a:lnTo>
                      <a:pt x="93" y="537"/>
                    </a:lnTo>
                    <a:lnTo>
                      <a:pt x="79" y="514"/>
                    </a:lnTo>
                    <a:lnTo>
                      <a:pt x="68" y="491"/>
                    </a:lnTo>
                    <a:lnTo>
                      <a:pt x="56" y="466"/>
                    </a:lnTo>
                    <a:lnTo>
                      <a:pt x="46" y="442"/>
                    </a:lnTo>
                    <a:lnTo>
                      <a:pt x="46" y="442"/>
                    </a:lnTo>
                    <a:lnTo>
                      <a:pt x="39" y="420"/>
                    </a:lnTo>
                    <a:lnTo>
                      <a:pt x="33" y="399"/>
                    </a:lnTo>
                    <a:lnTo>
                      <a:pt x="29" y="377"/>
                    </a:lnTo>
                    <a:lnTo>
                      <a:pt x="28" y="355"/>
                    </a:lnTo>
                    <a:lnTo>
                      <a:pt x="28" y="355"/>
                    </a:lnTo>
                    <a:lnTo>
                      <a:pt x="29" y="334"/>
                    </a:lnTo>
                    <a:lnTo>
                      <a:pt x="33" y="313"/>
                    </a:lnTo>
                    <a:lnTo>
                      <a:pt x="39" y="293"/>
                    </a:lnTo>
                    <a:lnTo>
                      <a:pt x="45" y="273"/>
                    </a:lnTo>
                    <a:lnTo>
                      <a:pt x="53" y="253"/>
                    </a:lnTo>
                    <a:lnTo>
                      <a:pt x="62" y="234"/>
                    </a:lnTo>
                    <a:lnTo>
                      <a:pt x="71" y="215"/>
                    </a:lnTo>
                    <a:lnTo>
                      <a:pt x="82" y="196"/>
                    </a:lnTo>
                    <a:lnTo>
                      <a:pt x="82" y="196"/>
                    </a:lnTo>
                    <a:lnTo>
                      <a:pt x="105" y="158"/>
                    </a:lnTo>
                    <a:lnTo>
                      <a:pt x="129" y="120"/>
                    </a:lnTo>
                    <a:lnTo>
                      <a:pt x="151" y="80"/>
                    </a:lnTo>
                    <a:lnTo>
                      <a:pt x="163" y="60"/>
                    </a:lnTo>
                    <a:lnTo>
                      <a:pt x="173" y="41"/>
                    </a:lnTo>
                    <a:lnTo>
                      <a:pt x="173" y="41"/>
                    </a:lnTo>
                    <a:lnTo>
                      <a:pt x="182" y="21"/>
                    </a:lnTo>
                    <a:lnTo>
                      <a:pt x="182" y="21"/>
                    </a:lnTo>
                    <a:lnTo>
                      <a:pt x="184" y="15"/>
                    </a:lnTo>
                    <a:lnTo>
                      <a:pt x="183" y="10"/>
                    </a:lnTo>
                    <a:lnTo>
                      <a:pt x="182" y="6"/>
                    </a:lnTo>
                    <a:lnTo>
                      <a:pt x="177" y="1"/>
                    </a:lnTo>
                    <a:lnTo>
                      <a:pt x="177" y="1"/>
                    </a:lnTo>
                    <a:lnTo>
                      <a:pt x="172" y="0"/>
                    </a:lnTo>
                    <a:lnTo>
                      <a:pt x="166" y="0"/>
                    </a:lnTo>
                    <a:lnTo>
                      <a:pt x="162" y="2"/>
                    </a:lnTo>
                    <a:lnTo>
                      <a:pt x="160" y="4"/>
                    </a:lnTo>
                    <a:lnTo>
                      <a:pt x="158" y="7"/>
                    </a:lnTo>
                    <a:lnTo>
                      <a:pt x="158" y="7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85" name="Freeform 130">
                <a:extLst>
                  <a:ext uri="{FF2B5EF4-FFF2-40B4-BE49-F238E27FC236}">
                    <a16:creationId xmlns:a16="http://schemas.microsoft.com/office/drawing/2014/main" id="{D37751F4-430D-6837-9DC6-23997E382EE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52" y="3656"/>
                <a:ext cx="46" cy="66"/>
              </a:xfrm>
              <a:custGeom>
                <a:avLst/>
                <a:gdLst>
                  <a:gd name="T0" fmla="*/ 1 w 140"/>
                  <a:gd name="T1" fmla="*/ 17 h 198"/>
                  <a:gd name="T2" fmla="*/ 22 w 140"/>
                  <a:gd name="T3" fmla="*/ 81 h 198"/>
                  <a:gd name="T4" fmla="*/ 30 w 140"/>
                  <a:gd name="T5" fmla="*/ 104 h 198"/>
                  <a:gd name="T6" fmla="*/ 47 w 140"/>
                  <a:gd name="T7" fmla="*/ 138 h 198"/>
                  <a:gd name="T8" fmla="*/ 59 w 140"/>
                  <a:gd name="T9" fmla="*/ 162 h 198"/>
                  <a:gd name="T10" fmla="*/ 77 w 140"/>
                  <a:gd name="T11" fmla="*/ 181 h 198"/>
                  <a:gd name="T12" fmla="*/ 87 w 140"/>
                  <a:gd name="T13" fmla="*/ 190 h 198"/>
                  <a:gd name="T14" fmla="*/ 98 w 140"/>
                  <a:gd name="T15" fmla="*/ 195 h 198"/>
                  <a:gd name="T16" fmla="*/ 109 w 140"/>
                  <a:gd name="T17" fmla="*/ 198 h 198"/>
                  <a:gd name="T18" fmla="*/ 122 w 140"/>
                  <a:gd name="T19" fmla="*/ 197 h 198"/>
                  <a:gd name="T20" fmla="*/ 134 w 140"/>
                  <a:gd name="T21" fmla="*/ 192 h 198"/>
                  <a:gd name="T22" fmla="*/ 137 w 140"/>
                  <a:gd name="T23" fmla="*/ 187 h 198"/>
                  <a:gd name="T24" fmla="*/ 140 w 140"/>
                  <a:gd name="T25" fmla="*/ 178 h 198"/>
                  <a:gd name="T26" fmla="*/ 135 w 140"/>
                  <a:gd name="T27" fmla="*/ 169 h 198"/>
                  <a:gd name="T28" fmla="*/ 124 w 140"/>
                  <a:gd name="T29" fmla="*/ 165 h 198"/>
                  <a:gd name="T30" fmla="*/ 119 w 140"/>
                  <a:gd name="T31" fmla="*/ 168 h 198"/>
                  <a:gd name="T32" fmla="*/ 115 w 140"/>
                  <a:gd name="T33" fmla="*/ 170 h 198"/>
                  <a:gd name="T34" fmla="*/ 114 w 140"/>
                  <a:gd name="T35" fmla="*/ 170 h 198"/>
                  <a:gd name="T36" fmla="*/ 112 w 140"/>
                  <a:gd name="T37" fmla="*/ 170 h 198"/>
                  <a:gd name="T38" fmla="*/ 114 w 140"/>
                  <a:gd name="T39" fmla="*/ 170 h 198"/>
                  <a:gd name="T40" fmla="*/ 109 w 140"/>
                  <a:gd name="T41" fmla="*/ 170 h 198"/>
                  <a:gd name="T42" fmla="*/ 109 w 140"/>
                  <a:gd name="T43" fmla="*/ 171 h 198"/>
                  <a:gd name="T44" fmla="*/ 111 w 140"/>
                  <a:gd name="T45" fmla="*/ 170 h 198"/>
                  <a:gd name="T46" fmla="*/ 109 w 140"/>
                  <a:gd name="T47" fmla="*/ 170 h 198"/>
                  <a:gd name="T48" fmla="*/ 106 w 140"/>
                  <a:gd name="T49" fmla="*/ 169 h 198"/>
                  <a:gd name="T50" fmla="*/ 107 w 140"/>
                  <a:gd name="T51" fmla="*/ 170 h 198"/>
                  <a:gd name="T52" fmla="*/ 105 w 140"/>
                  <a:gd name="T53" fmla="*/ 169 h 198"/>
                  <a:gd name="T54" fmla="*/ 101 w 140"/>
                  <a:gd name="T55" fmla="*/ 166 h 198"/>
                  <a:gd name="T56" fmla="*/ 100 w 140"/>
                  <a:gd name="T57" fmla="*/ 165 h 198"/>
                  <a:gd name="T58" fmla="*/ 97 w 140"/>
                  <a:gd name="T59" fmla="*/ 162 h 198"/>
                  <a:gd name="T60" fmla="*/ 90 w 140"/>
                  <a:gd name="T61" fmla="*/ 155 h 198"/>
                  <a:gd name="T62" fmla="*/ 88 w 140"/>
                  <a:gd name="T63" fmla="*/ 152 h 198"/>
                  <a:gd name="T64" fmla="*/ 88 w 140"/>
                  <a:gd name="T65" fmla="*/ 152 h 198"/>
                  <a:gd name="T66" fmla="*/ 85 w 140"/>
                  <a:gd name="T67" fmla="*/ 149 h 198"/>
                  <a:gd name="T68" fmla="*/ 79 w 140"/>
                  <a:gd name="T69" fmla="*/ 138 h 198"/>
                  <a:gd name="T70" fmla="*/ 66 w 140"/>
                  <a:gd name="T71" fmla="*/ 116 h 198"/>
                  <a:gd name="T72" fmla="*/ 62 w 140"/>
                  <a:gd name="T73" fmla="*/ 105 h 198"/>
                  <a:gd name="T74" fmla="*/ 59 w 140"/>
                  <a:gd name="T75" fmla="*/ 99 h 198"/>
                  <a:gd name="T76" fmla="*/ 59 w 140"/>
                  <a:gd name="T77" fmla="*/ 99 h 198"/>
                  <a:gd name="T78" fmla="*/ 57 w 140"/>
                  <a:gd name="T79" fmla="*/ 94 h 198"/>
                  <a:gd name="T80" fmla="*/ 49 w 140"/>
                  <a:gd name="T81" fmla="*/ 71 h 198"/>
                  <a:gd name="T82" fmla="*/ 41 w 140"/>
                  <a:gd name="T83" fmla="*/ 49 h 198"/>
                  <a:gd name="T84" fmla="*/ 28 w 140"/>
                  <a:gd name="T85" fmla="*/ 10 h 198"/>
                  <a:gd name="T86" fmla="*/ 21 w 140"/>
                  <a:gd name="T87" fmla="*/ 2 h 198"/>
                  <a:gd name="T88" fmla="*/ 11 w 140"/>
                  <a:gd name="T89" fmla="*/ 1 h 198"/>
                  <a:gd name="T90" fmla="*/ 6 w 140"/>
                  <a:gd name="T91" fmla="*/ 3 h 198"/>
                  <a:gd name="T92" fmla="*/ 0 w 140"/>
                  <a:gd name="T93" fmla="*/ 13 h 198"/>
                  <a:gd name="T94" fmla="*/ 1 w 140"/>
                  <a:gd name="T95" fmla="*/ 17 h 1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140" h="198">
                    <a:moveTo>
                      <a:pt x="1" y="17"/>
                    </a:moveTo>
                    <a:lnTo>
                      <a:pt x="1" y="17"/>
                    </a:lnTo>
                    <a:lnTo>
                      <a:pt x="15" y="60"/>
                    </a:lnTo>
                    <a:lnTo>
                      <a:pt x="22" y="81"/>
                    </a:lnTo>
                    <a:lnTo>
                      <a:pt x="30" y="104"/>
                    </a:lnTo>
                    <a:lnTo>
                      <a:pt x="30" y="104"/>
                    </a:lnTo>
                    <a:lnTo>
                      <a:pt x="41" y="127"/>
                    </a:lnTo>
                    <a:lnTo>
                      <a:pt x="47" y="138"/>
                    </a:lnTo>
                    <a:lnTo>
                      <a:pt x="52" y="150"/>
                    </a:lnTo>
                    <a:lnTo>
                      <a:pt x="59" y="162"/>
                    </a:lnTo>
                    <a:lnTo>
                      <a:pt x="68" y="172"/>
                    </a:lnTo>
                    <a:lnTo>
                      <a:pt x="77" y="181"/>
                    </a:lnTo>
                    <a:lnTo>
                      <a:pt x="87" y="190"/>
                    </a:lnTo>
                    <a:lnTo>
                      <a:pt x="87" y="190"/>
                    </a:lnTo>
                    <a:lnTo>
                      <a:pt x="92" y="193"/>
                    </a:lnTo>
                    <a:lnTo>
                      <a:pt x="98" y="195"/>
                    </a:lnTo>
                    <a:lnTo>
                      <a:pt x="104" y="198"/>
                    </a:lnTo>
                    <a:lnTo>
                      <a:pt x="109" y="198"/>
                    </a:lnTo>
                    <a:lnTo>
                      <a:pt x="115" y="198"/>
                    </a:lnTo>
                    <a:lnTo>
                      <a:pt x="122" y="197"/>
                    </a:lnTo>
                    <a:lnTo>
                      <a:pt x="128" y="194"/>
                    </a:lnTo>
                    <a:lnTo>
                      <a:pt x="134" y="192"/>
                    </a:lnTo>
                    <a:lnTo>
                      <a:pt x="134" y="192"/>
                    </a:lnTo>
                    <a:lnTo>
                      <a:pt x="137" y="187"/>
                    </a:lnTo>
                    <a:lnTo>
                      <a:pt x="140" y="183"/>
                    </a:lnTo>
                    <a:lnTo>
                      <a:pt x="140" y="178"/>
                    </a:lnTo>
                    <a:lnTo>
                      <a:pt x="137" y="173"/>
                    </a:lnTo>
                    <a:lnTo>
                      <a:pt x="135" y="169"/>
                    </a:lnTo>
                    <a:lnTo>
                      <a:pt x="130" y="166"/>
                    </a:lnTo>
                    <a:lnTo>
                      <a:pt x="124" y="165"/>
                    </a:lnTo>
                    <a:lnTo>
                      <a:pt x="119" y="168"/>
                    </a:lnTo>
                    <a:lnTo>
                      <a:pt x="119" y="168"/>
                    </a:lnTo>
                    <a:lnTo>
                      <a:pt x="115" y="170"/>
                    </a:lnTo>
                    <a:lnTo>
                      <a:pt x="115" y="170"/>
                    </a:lnTo>
                    <a:lnTo>
                      <a:pt x="116" y="169"/>
                    </a:lnTo>
                    <a:lnTo>
                      <a:pt x="114" y="170"/>
                    </a:lnTo>
                    <a:lnTo>
                      <a:pt x="114" y="170"/>
                    </a:lnTo>
                    <a:lnTo>
                      <a:pt x="112" y="170"/>
                    </a:lnTo>
                    <a:lnTo>
                      <a:pt x="114" y="170"/>
                    </a:lnTo>
                    <a:lnTo>
                      <a:pt x="114" y="170"/>
                    </a:lnTo>
                    <a:lnTo>
                      <a:pt x="109" y="170"/>
                    </a:lnTo>
                    <a:lnTo>
                      <a:pt x="109" y="170"/>
                    </a:lnTo>
                    <a:lnTo>
                      <a:pt x="109" y="170"/>
                    </a:lnTo>
                    <a:lnTo>
                      <a:pt x="109" y="171"/>
                    </a:lnTo>
                    <a:lnTo>
                      <a:pt x="111" y="171"/>
                    </a:lnTo>
                    <a:lnTo>
                      <a:pt x="111" y="170"/>
                    </a:lnTo>
                    <a:lnTo>
                      <a:pt x="111" y="170"/>
                    </a:lnTo>
                    <a:lnTo>
                      <a:pt x="109" y="170"/>
                    </a:lnTo>
                    <a:lnTo>
                      <a:pt x="109" y="170"/>
                    </a:lnTo>
                    <a:lnTo>
                      <a:pt x="106" y="169"/>
                    </a:lnTo>
                    <a:lnTo>
                      <a:pt x="106" y="169"/>
                    </a:lnTo>
                    <a:lnTo>
                      <a:pt x="107" y="170"/>
                    </a:lnTo>
                    <a:lnTo>
                      <a:pt x="105" y="169"/>
                    </a:lnTo>
                    <a:lnTo>
                      <a:pt x="105" y="169"/>
                    </a:lnTo>
                    <a:lnTo>
                      <a:pt x="101" y="166"/>
                    </a:lnTo>
                    <a:lnTo>
                      <a:pt x="101" y="166"/>
                    </a:lnTo>
                    <a:lnTo>
                      <a:pt x="100" y="165"/>
                    </a:lnTo>
                    <a:lnTo>
                      <a:pt x="100" y="165"/>
                    </a:lnTo>
                    <a:lnTo>
                      <a:pt x="97" y="162"/>
                    </a:lnTo>
                    <a:lnTo>
                      <a:pt x="97" y="162"/>
                    </a:lnTo>
                    <a:lnTo>
                      <a:pt x="90" y="155"/>
                    </a:lnTo>
                    <a:lnTo>
                      <a:pt x="90" y="155"/>
                    </a:lnTo>
                    <a:lnTo>
                      <a:pt x="88" y="152"/>
                    </a:lnTo>
                    <a:lnTo>
                      <a:pt x="88" y="152"/>
                    </a:lnTo>
                    <a:lnTo>
                      <a:pt x="88" y="154"/>
                    </a:lnTo>
                    <a:lnTo>
                      <a:pt x="88" y="152"/>
                    </a:lnTo>
                    <a:lnTo>
                      <a:pt x="88" y="152"/>
                    </a:lnTo>
                    <a:lnTo>
                      <a:pt x="85" y="149"/>
                    </a:lnTo>
                    <a:lnTo>
                      <a:pt x="85" y="149"/>
                    </a:lnTo>
                    <a:lnTo>
                      <a:pt x="79" y="138"/>
                    </a:lnTo>
                    <a:lnTo>
                      <a:pt x="79" y="138"/>
                    </a:lnTo>
                    <a:lnTo>
                      <a:pt x="66" y="116"/>
                    </a:lnTo>
                    <a:lnTo>
                      <a:pt x="66" y="116"/>
                    </a:lnTo>
                    <a:lnTo>
                      <a:pt x="62" y="105"/>
                    </a:lnTo>
                    <a:lnTo>
                      <a:pt x="62" y="105"/>
                    </a:lnTo>
                    <a:lnTo>
                      <a:pt x="59" y="99"/>
                    </a:lnTo>
                    <a:lnTo>
                      <a:pt x="59" y="99"/>
                    </a:lnTo>
                    <a:lnTo>
                      <a:pt x="59" y="99"/>
                    </a:lnTo>
                    <a:lnTo>
                      <a:pt x="59" y="99"/>
                    </a:lnTo>
                    <a:lnTo>
                      <a:pt x="57" y="94"/>
                    </a:lnTo>
                    <a:lnTo>
                      <a:pt x="57" y="94"/>
                    </a:lnTo>
                    <a:lnTo>
                      <a:pt x="49" y="71"/>
                    </a:lnTo>
                    <a:lnTo>
                      <a:pt x="41" y="49"/>
                    </a:lnTo>
                    <a:lnTo>
                      <a:pt x="41" y="49"/>
                    </a:lnTo>
                    <a:lnTo>
                      <a:pt x="28" y="10"/>
                    </a:lnTo>
                    <a:lnTo>
                      <a:pt x="28" y="10"/>
                    </a:lnTo>
                    <a:lnTo>
                      <a:pt x="26" y="6"/>
                    </a:lnTo>
                    <a:lnTo>
                      <a:pt x="21" y="2"/>
                    </a:lnTo>
                    <a:lnTo>
                      <a:pt x="16" y="0"/>
                    </a:lnTo>
                    <a:lnTo>
                      <a:pt x="11" y="1"/>
                    </a:lnTo>
                    <a:lnTo>
                      <a:pt x="11" y="1"/>
                    </a:lnTo>
                    <a:lnTo>
                      <a:pt x="6" y="3"/>
                    </a:lnTo>
                    <a:lnTo>
                      <a:pt x="3" y="7"/>
                    </a:lnTo>
                    <a:lnTo>
                      <a:pt x="0" y="13"/>
                    </a:lnTo>
                    <a:lnTo>
                      <a:pt x="1" y="17"/>
                    </a:lnTo>
                    <a:lnTo>
                      <a:pt x="1" y="17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86" name="Freeform 131">
                <a:extLst>
                  <a:ext uri="{FF2B5EF4-FFF2-40B4-BE49-F238E27FC236}">
                    <a16:creationId xmlns:a16="http://schemas.microsoft.com/office/drawing/2014/main" id="{A484CA10-78DF-B250-6074-CB8ABDEEDC9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17" y="3064"/>
                <a:ext cx="204" cy="353"/>
              </a:xfrm>
              <a:custGeom>
                <a:avLst/>
                <a:gdLst>
                  <a:gd name="T0" fmla="*/ 1 w 611"/>
                  <a:gd name="T1" fmla="*/ 17 h 1057"/>
                  <a:gd name="T2" fmla="*/ 40 w 611"/>
                  <a:gd name="T3" fmla="*/ 123 h 1057"/>
                  <a:gd name="T4" fmla="*/ 84 w 611"/>
                  <a:gd name="T5" fmla="*/ 228 h 1057"/>
                  <a:gd name="T6" fmla="*/ 109 w 611"/>
                  <a:gd name="T7" fmla="*/ 281 h 1057"/>
                  <a:gd name="T8" fmla="*/ 160 w 611"/>
                  <a:gd name="T9" fmla="*/ 387 h 1057"/>
                  <a:gd name="T10" fmla="*/ 187 w 611"/>
                  <a:gd name="T11" fmla="*/ 439 h 1057"/>
                  <a:gd name="T12" fmla="*/ 243 w 611"/>
                  <a:gd name="T13" fmla="*/ 545 h 1057"/>
                  <a:gd name="T14" fmla="*/ 304 w 611"/>
                  <a:gd name="T15" fmla="*/ 649 h 1057"/>
                  <a:gd name="T16" fmla="*/ 335 w 611"/>
                  <a:gd name="T17" fmla="*/ 700 h 1057"/>
                  <a:gd name="T18" fmla="*/ 399 w 611"/>
                  <a:gd name="T19" fmla="*/ 800 h 1057"/>
                  <a:gd name="T20" fmla="*/ 433 w 611"/>
                  <a:gd name="T21" fmla="*/ 849 h 1057"/>
                  <a:gd name="T22" fmla="*/ 499 w 611"/>
                  <a:gd name="T23" fmla="*/ 942 h 1057"/>
                  <a:gd name="T24" fmla="*/ 569 w 611"/>
                  <a:gd name="T25" fmla="*/ 1032 h 1057"/>
                  <a:gd name="T26" fmla="*/ 586 w 611"/>
                  <a:gd name="T27" fmla="*/ 1054 h 1057"/>
                  <a:gd name="T28" fmla="*/ 588 w 611"/>
                  <a:gd name="T29" fmla="*/ 1055 h 1057"/>
                  <a:gd name="T30" fmla="*/ 597 w 611"/>
                  <a:gd name="T31" fmla="*/ 1057 h 1057"/>
                  <a:gd name="T32" fmla="*/ 606 w 611"/>
                  <a:gd name="T33" fmla="*/ 1054 h 1057"/>
                  <a:gd name="T34" fmla="*/ 609 w 611"/>
                  <a:gd name="T35" fmla="*/ 1048 h 1057"/>
                  <a:gd name="T36" fmla="*/ 609 w 611"/>
                  <a:gd name="T37" fmla="*/ 1039 h 1057"/>
                  <a:gd name="T38" fmla="*/ 606 w 611"/>
                  <a:gd name="T39" fmla="*/ 1034 h 1057"/>
                  <a:gd name="T40" fmla="*/ 537 w 611"/>
                  <a:gd name="T41" fmla="*/ 947 h 1057"/>
                  <a:gd name="T42" fmla="*/ 471 w 611"/>
                  <a:gd name="T43" fmla="*/ 856 h 1057"/>
                  <a:gd name="T44" fmla="*/ 439 w 611"/>
                  <a:gd name="T45" fmla="*/ 808 h 1057"/>
                  <a:gd name="T46" fmla="*/ 374 w 611"/>
                  <a:gd name="T47" fmla="*/ 709 h 1057"/>
                  <a:gd name="T48" fmla="*/ 343 w 611"/>
                  <a:gd name="T49" fmla="*/ 659 h 1057"/>
                  <a:gd name="T50" fmla="*/ 282 w 611"/>
                  <a:gd name="T51" fmla="*/ 557 h 1057"/>
                  <a:gd name="T52" fmla="*/ 225 w 611"/>
                  <a:gd name="T53" fmla="*/ 452 h 1057"/>
                  <a:gd name="T54" fmla="*/ 198 w 611"/>
                  <a:gd name="T55" fmla="*/ 400 h 1057"/>
                  <a:gd name="T56" fmla="*/ 146 w 611"/>
                  <a:gd name="T57" fmla="*/ 295 h 1057"/>
                  <a:gd name="T58" fmla="*/ 122 w 611"/>
                  <a:gd name="T59" fmla="*/ 242 h 1057"/>
                  <a:gd name="T60" fmla="*/ 77 w 611"/>
                  <a:gd name="T61" fmla="*/ 139 h 1057"/>
                  <a:gd name="T62" fmla="*/ 37 w 611"/>
                  <a:gd name="T63" fmla="*/ 35 h 1057"/>
                  <a:gd name="T64" fmla="*/ 27 w 611"/>
                  <a:gd name="T65" fmla="*/ 9 h 1057"/>
                  <a:gd name="T66" fmla="*/ 24 w 611"/>
                  <a:gd name="T67" fmla="*/ 4 h 1057"/>
                  <a:gd name="T68" fmla="*/ 16 w 611"/>
                  <a:gd name="T69" fmla="*/ 0 h 1057"/>
                  <a:gd name="T70" fmla="*/ 10 w 611"/>
                  <a:gd name="T71" fmla="*/ 0 h 1057"/>
                  <a:gd name="T72" fmla="*/ 2 w 611"/>
                  <a:gd name="T73" fmla="*/ 7 h 1057"/>
                  <a:gd name="T74" fmla="*/ 0 w 611"/>
                  <a:gd name="T75" fmla="*/ 14 h 1057"/>
                  <a:gd name="T76" fmla="*/ 1 w 611"/>
                  <a:gd name="T77" fmla="*/ 17 h 10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</a:cxnLst>
                <a:rect l="0" t="0" r="r" b="b"/>
                <a:pathLst>
                  <a:path w="611" h="1057">
                    <a:moveTo>
                      <a:pt x="1" y="17"/>
                    </a:moveTo>
                    <a:lnTo>
                      <a:pt x="1" y="17"/>
                    </a:lnTo>
                    <a:lnTo>
                      <a:pt x="19" y="69"/>
                    </a:lnTo>
                    <a:lnTo>
                      <a:pt x="40" y="123"/>
                    </a:lnTo>
                    <a:lnTo>
                      <a:pt x="62" y="175"/>
                    </a:lnTo>
                    <a:lnTo>
                      <a:pt x="84" y="228"/>
                    </a:lnTo>
                    <a:lnTo>
                      <a:pt x="84" y="228"/>
                    </a:lnTo>
                    <a:lnTo>
                      <a:pt x="109" y="281"/>
                    </a:lnTo>
                    <a:lnTo>
                      <a:pt x="134" y="335"/>
                    </a:lnTo>
                    <a:lnTo>
                      <a:pt x="160" y="387"/>
                    </a:lnTo>
                    <a:lnTo>
                      <a:pt x="187" y="439"/>
                    </a:lnTo>
                    <a:lnTo>
                      <a:pt x="187" y="439"/>
                    </a:lnTo>
                    <a:lnTo>
                      <a:pt x="214" y="493"/>
                    </a:lnTo>
                    <a:lnTo>
                      <a:pt x="243" y="545"/>
                    </a:lnTo>
                    <a:lnTo>
                      <a:pt x="274" y="598"/>
                    </a:lnTo>
                    <a:lnTo>
                      <a:pt x="304" y="649"/>
                    </a:lnTo>
                    <a:lnTo>
                      <a:pt x="304" y="649"/>
                    </a:lnTo>
                    <a:lnTo>
                      <a:pt x="335" y="700"/>
                    </a:lnTo>
                    <a:lnTo>
                      <a:pt x="367" y="750"/>
                    </a:lnTo>
                    <a:lnTo>
                      <a:pt x="399" y="800"/>
                    </a:lnTo>
                    <a:lnTo>
                      <a:pt x="433" y="849"/>
                    </a:lnTo>
                    <a:lnTo>
                      <a:pt x="433" y="849"/>
                    </a:lnTo>
                    <a:lnTo>
                      <a:pt x="465" y="896"/>
                    </a:lnTo>
                    <a:lnTo>
                      <a:pt x="499" y="942"/>
                    </a:lnTo>
                    <a:lnTo>
                      <a:pt x="534" y="987"/>
                    </a:lnTo>
                    <a:lnTo>
                      <a:pt x="569" y="1032"/>
                    </a:lnTo>
                    <a:lnTo>
                      <a:pt x="569" y="1032"/>
                    </a:lnTo>
                    <a:lnTo>
                      <a:pt x="586" y="1054"/>
                    </a:lnTo>
                    <a:lnTo>
                      <a:pt x="586" y="1054"/>
                    </a:lnTo>
                    <a:lnTo>
                      <a:pt x="588" y="1055"/>
                    </a:lnTo>
                    <a:lnTo>
                      <a:pt x="591" y="1056"/>
                    </a:lnTo>
                    <a:lnTo>
                      <a:pt x="597" y="1057"/>
                    </a:lnTo>
                    <a:lnTo>
                      <a:pt x="601" y="1056"/>
                    </a:lnTo>
                    <a:lnTo>
                      <a:pt x="606" y="1054"/>
                    </a:lnTo>
                    <a:lnTo>
                      <a:pt x="606" y="1054"/>
                    </a:lnTo>
                    <a:lnTo>
                      <a:pt x="609" y="1048"/>
                    </a:lnTo>
                    <a:lnTo>
                      <a:pt x="611" y="1043"/>
                    </a:lnTo>
                    <a:lnTo>
                      <a:pt x="609" y="1039"/>
                    </a:lnTo>
                    <a:lnTo>
                      <a:pt x="606" y="1034"/>
                    </a:lnTo>
                    <a:lnTo>
                      <a:pt x="606" y="1034"/>
                    </a:lnTo>
                    <a:lnTo>
                      <a:pt x="571" y="990"/>
                    </a:lnTo>
                    <a:lnTo>
                      <a:pt x="537" y="947"/>
                    </a:lnTo>
                    <a:lnTo>
                      <a:pt x="504" y="901"/>
                    </a:lnTo>
                    <a:lnTo>
                      <a:pt x="471" y="856"/>
                    </a:lnTo>
                    <a:lnTo>
                      <a:pt x="471" y="856"/>
                    </a:lnTo>
                    <a:lnTo>
                      <a:pt x="439" y="808"/>
                    </a:lnTo>
                    <a:lnTo>
                      <a:pt x="406" y="759"/>
                    </a:lnTo>
                    <a:lnTo>
                      <a:pt x="374" y="709"/>
                    </a:lnTo>
                    <a:lnTo>
                      <a:pt x="343" y="659"/>
                    </a:lnTo>
                    <a:lnTo>
                      <a:pt x="343" y="659"/>
                    </a:lnTo>
                    <a:lnTo>
                      <a:pt x="312" y="608"/>
                    </a:lnTo>
                    <a:lnTo>
                      <a:pt x="282" y="557"/>
                    </a:lnTo>
                    <a:lnTo>
                      <a:pt x="253" y="505"/>
                    </a:lnTo>
                    <a:lnTo>
                      <a:pt x="225" y="452"/>
                    </a:lnTo>
                    <a:lnTo>
                      <a:pt x="225" y="452"/>
                    </a:lnTo>
                    <a:lnTo>
                      <a:pt x="198" y="400"/>
                    </a:lnTo>
                    <a:lnTo>
                      <a:pt x="171" y="348"/>
                    </a:lnTo>
                    <a:lnTo>
                      <a:pt x="146" y="295"/>
                    </a:lnTo>
                    <a:lnTo>
                      <a:pt x="122" y="242"/>
                    </a:lnTo>
                    <a:lnTo>
                      <a:pt x="122" y="242"/>
                    </a:lnTo>
                    <a:lnTo>
                      <a:pt x="98" y="190"/>
                    </a:lnTo>
                    <a:lnTo>
                      <a:pt x="77" y="139"/>
                    </a:lnTo>
                    <a:lnTo>
                      <a:pt x="56" y="87"/>
                    </a:lnTo>
                    <a:lnTo>
                      <a:pt x="37" y="35"/>
                    </a:lnTo>
                    <a:lnTo>
                      <a:pt x="37" y="35"/>
                    </a:lnTo>
                    <a:lnTo>
                      <a:pt x="27" y="9"/>
                    </a:lnTo>
                    <a:lnTo>
                      <a:pt x="27" y="9"/>
                    </a:lnTo>
                    <a:lnTo>
                      <a:pt x="24" y="4"/>
                    </a:lnTo>
                    <a:lnTo>
                      <a:pt x="20" y="1"/>
                    </a:lnTo>
                    <a:lnTo>
                      <a:pt x="16" y="0"/>
                    </a:lnTo>
                    <a:lnTo>
                      <a:pt x="10" y="0"/>
                    </a:lnTo>
                    <a:lnTo>
                      <a:pt x="10" y="0"/>
                    </a:lnTo>
                    <a:lnTo>
                      <a:pt x="5" y="2"/>
                    </a:lnTo>
                    <a:lnTo>
                      <a:pt x="2" y="7"/>
                    </a:lnTo>
                    <a:lnTo>
                      <a:pt x="0" y="11"/>
                    </a:lnTo>
                    <a:lnTo>
                      <a:pt x="0" y="14"/>
                    </a:lnTo>
                    <a:lnTo>
                      <a:pt x="1" y="17"/>
                    </a:lnTo>
                    <a:lnTo>
                      <a:pt x="1" y="17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87" name="Freeform 132">
                <a:extLst>
                  <a:ext uri="{FF2B5EF4-FFF2-40B4-BE49-F238E27FC236}">
                    <a16:creationId xmlns:a16="http://schemas.microsoft.com/office/drawing/2014/main" id="{E6799EB9-9F5F-609D-FED9-AE71B8D6785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97" y="2154"/>
                <a:ext cx="22" cy="178"/>
              </a:xfrm>
              <a:custGeom>
                <a:avLst/>
                <a:gdLst>
                  <a:gd name="T0" fmla="*/ 37 w 67"/>
                  <a:gd name="T1" fmla="*/ 14 h 536"/>
                  <a:gd name="T2" fmla="*/ 37 w 67"/>
                  <a:gd name="T3" fmla="*/ 14 h 536"/>
                  <a:gd name="T4" fmla="*/ 38 w 67"/>
                  <a:gd name="T5" fmla="*/ 38 h 536"/>
                  <a:gd name="T6" fmla="*/ 38 w 67"/>
                  <a:gd name="T7" fmla="*/ 64 h 536"/>
                  <a:gd name="T8" fmla="*/ 38 w 67"/>
                  <a:gd name="T9" fmla="*/ 113 h 536"/>
                  <a:gd name="T10" fmla="*/ 34 w 67"/>
                  <a:gd name="T11" fmla="*/ 163 h 536"/>
                  <a:gd name="T12" fmla="*/ 30 w 67"/>
                  <a:gd name="T13" fmla="*/ 212 h 536"/>
                  <a:gd name="T14" fmla="*/ 17 w 67"/>
                  <a:gd name="T15" fmla="*/ 310 h 536"/>
                  <a:gd name="T16" fmla="*/ 11 w 67"/>
                  <a:gd name="T17" fmla="*/ 360 h 536"/>
                  <a:gd name="T18" fmla="*/ 5 w 67"/>
                  <a:gd name="T19" fmla="*/ 409 h 536"/>
                  <a:gd name="T20" fmla="*/ 5 w 67"/>
                  <a:gd name="T21" fmla="*/ 409 h 536"/>
                  <a:gd name="T22" fmla="*/ 1 w 67"/>
                  <a:gd name="T23" fmla="*/ 466 h 536"/>
                  <a:gd name="T24" fmla="*/ 0 w 67"/>
                  <a:gd name="T25" fmla="*/ 494 h 536"/>
                  <a:gd name="T26" fmla="*/ 0 w 67"/>
                  <a:gd name="T27" fmla="*/ 522 h 536"/>
                  <a:gd name="T28" fmla="*/ 0 w 67"/>
                  <a:gd name="T29" fmla="*/ 522 h 536"/>
                  <a:gd name="T30" fmla="*/ 1 w 67"/>
                  <a:gd name="T31" fmla="*/ 529 h 536"/>
                  <a:gd name="T32" fmla="*/ 4 w 67"/>
                  <a:gd name="T33" fmla="*/ 533 h 536"/>
                  <a:gd name="T34" fmla="*/ 8 w 67"/>
                  <a:gd name="T35" fmla="*/ 535 h 536"/>
                  <a:gd name="T36" fmla="*/ 14 w 67"/>
                  <a:gd name="T37" fmla="*/ 536 h 536"/>
                  <a:gd name="T38" fmla="*/ 18 w 67"/>
                  <a:gd name="T39" fmla="*/ 535 h 536"/>
                  <a:gd name="T40" fmla="*/ 23 w 67"/>
                  <a:gd name="T41" fmla="*/ 533 h 536"/>
                  <a:gd name="T42" fmla="*/ 26 w 67"/>
                  <a:gd name="T43" fmla="*/ 529 h 536"/>
                  <a:gd name="T44" fmla="*/ 28 w 67"/>
                  <a:gd name="T45" fmla="*/ 522 h 536"/>
                  <a:gd name="T46" fmla="*/ 28 w 67"/>
                  <a:gd name="T47" fmla="*/ 522 h 536"/>
                  <a:gd name="T48" fmla="*/ 29 w 67"/>
                  <a:gd name="T49" fmla="*/ 473 h 536"/>
                  <a:gd name="T50" fmla="*/ 32 w 67"/>
                  <a:gd name="T51" fmla="*/ 423 h 536"/>
                  <a:gd name="T52" fmla="*/ 38 w 67"/>
                  <a:gd name="T53" fmla="*/ 374 h 536"/>
                  <a:gd name="T54" fmla="*/ 44 w 67"/>
                  <a:gd name="T55" fmla="*/ 324 h 536"/>
                  <a:gd name="T56" fmla="*/ 57 w 67"/>
                  <a:gd name="T57" fmla="*/ 226 h 536"/>
                  <a:gd name="T58" fmla="*/ 61 w 67"/>
                  <a:gd name="T59" fmla="*/ 177 h 536"/>
                  <a:gd name="T60" fmla="*/ 65 w 67"/>
                  <a:gd name="T61" fmla="*/ 127 h 536"/>
                  <a:gd name="T62" fmla="*/ 65 w 67"/>
                  <a:gd name="T63" fmla="*/ 127 h 536"/>
                  <a:gd name="T64" fmla="*/ 66 w 67"/>
                  <a:gd name="T65" fmla="*/ 99 h 536"/>
                  <a:gd name="T66" fmla="*/ 67 w 67"/>
                  <a:gd name="T67" fmla="*/ 71 h 536"/>
                  <a:gd name="T68" fmla="*/ 66 w 67"/>
                  <a:gd name="T69" fmla="*/ 42 h 536"/>
                  <a:gd name="T70" fmla="*/ 65 w 67"/>
                  <a:gd name="T71" fmla="*/ 14 h 536"/>
                  <a:gd name="T72" fmla="*/ 65 w 67"/>
                  <a:gd name="T73" fmla="*/ 14 h 536"/>
                  <a:gd name="T74" fmla="*/ 64 w 67"/>
                  <a:gd name="T75" fmla="*/ 8 h 536"/>
                  <a:gd name="T76" fmla="*/ 60 w 67"/>
                  <a:gd name="T77" fmla="*/ 4 h 536"/>
                  <a:gd name="T78" fmla="*/ 57 w 67"/>
                  <a:gd name="T79" fmla="*/ 1 h 536"/>
                  <a:gd name="T80" fmla="*/ 51 w 67"/>
                  <a:gd name="T81" fmla="*/ 0 h 536"/>
                  <a:gd name="T82" fmla="*/ 51 w 67"/>
                  <a:gd name="T83" fmla="*/ 0 h 536"/>
                  <a:gd name="T84" fmla="*/ 45 w 67"/>
                  <a:gd name="T85" fmla="*/ 1 h 536"/>
                  <a:gd name="T86" fmla="*/ 40 w 67"/>
                  <a:gd name="T87" fmla="*/ 4 h 536"/>
                  <a:gd name="T88" fmla="*/ 38 w 67"/>
                  <a:gd name="T89" fmla="*/ 8 h 536"/>
                  <a:gd name="T90" fmla="*/ 37 w 67"/>
                  <a:gd name="T91" fmla="*/ 14 h 536"/>
                  <a:gd name="T92" fmla="*/ 37 w 67"/>
                  <a:gd name="T93" fmla="*/ 14 h 5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67" h="536">
                    <a:moveTo>
                      <a:pt x="37" y="14"/>
                    </a:moveTo>
                    <a:lnTo>
                      <a:pt x="37" y="14"/>
                    </a:lnTo>
                    <a:lnTo>
                      <a:pt x="38" y="38"/>
                    </a:lnTo>
                    <a:lnTo>
                      <a:pt x="38" y="64"/>
                    </a:lnTo>
                    <a:lnTo>
                      <a:pt x="38" y="113"/>
                    </a:lnTo>
                    <a:lnTo>
                      <a:pt x="34" y="163"/>
                    </a:lnTo>
                    <a:lnTo>
                      <a:pt x="30" y="212"/>
                    </a:lnTo>
                    <a:lnTo>
                      <a:pt x="17" y="310"/>
                    </a:lnTo>
                    <a:lnTo>
                      <a:pt x="11" y="360"/>
                    </a:lnTo>
                    <a:lnTo>
                      <a:pt x="5" y="409"/>
                    </a:lnTo>
                    <a:lnTo>
                      <a:pt x="5" y="409"/>
                    </a:lnTo>
                    <a:lnTo>
                      <a:pt x="1" y="466"/>
                    </a:lnTo>
                    <a:lnTo>
                      <a:pt x="0" y="494"/>
                    </a:lnTo>
                    <a:lnTo>
                      <a:pt x="0" y="522"/>
                    </a:lnTo>
                    <a:lnTo>
                      <a:pt x="0" y="522"/>
                    </a:lnTo>
                    <a:lnTo>
                      <a:pt x="1" y="529"/>
                    </a:lnTo>
                    <a:lnTo>
                      <a:pt x="4" y="533"/>
                    </a:lnTo>
                    <a:lnTo>
                      <a:pt x="8" y="535"/>
                    </a:lnTo>
                    <a:lnTo>
                      <a:pt x="14" y="536"/>
                    </a:lnTo>
                    <a:lnTo>
                      <a:pt x="18" y="535"/>
                    </a:lnTo>
                    <a:lnTo>
                      <a:pt x="23" y="533"/>
                    </a:lnTo>
                    <a:lnTo>
                      <a:pt x="26" y="529"/>
                    </a:lnTo>
                    <a:lnTo>
                      <a:pt x="28" y="522"/>
                    </a:lnTo>
                    <a:lnTo>
                      <a:pt x="28" y="522"/>
                    </a:lnTo>
                    <a:lnTo>
                      <a:pt x="29" y="473"/>
                    </a:lnTo>
                    <a:lnTo>
                      <a:pt x="32" y="423"/>
                    </a:lnTo>
                    <a:lnTo>
                      <a:pt x="38" y="374"/>
                    </a:lnTo>
                    <a:lnTo>
                      <a:pt x="44" y="324"/>
                    </a:lnTo>
                    <a:lnTo>
                      <a:pt x="57" y="226"/>
                    </a:lnTo>
                    <a:lnTo>
                      <a:pt x="61" y="177"/>
                    </a:lnTo>
                    <a:lnTo>
                      <a:pt x="65" y="127"/>
                    </a:lnTo>
                    <a:lnTo>
                      <a:pt x="65" y="127"/>
                    </a:lnTo>
                    <a:lnTo>
                      <a:pt x="66" y="99"/>
                    </a:lnTo>
                    <a:lnTo>
                      <a:pt x="67" y="71"/>
                    </a:lnTo>
                    <a:lnTo>
                      <a:pt x="66" y="42"/>
                    </a:lnTo>
                    <a:lnTo>
                      <a:pt x="65" y="14"/>
                    </a:lnTo>
                    <a:lnTo>
                      <a:pt x="65" y="14"/>
                    </a:lnTo>
                    <a:lnTo>
                      <a:pt x="64" y="8"/>
                    </a:lnTo>
                    <a:lnTo>
                      <a:pt x="60" y="4"/>
                    </a:lnTo>
                    <a:lnTo>
                      <a:pt x="57" y="1"/>
                    </a:lnTo>
                    <a:lnTo>
                      <a:pt x="51" y="0"/>
                    </a:lnTo>
                    <a:lnTo>
                      <a:pt x="51" y="0"/>
                    </a:lnTo>
                    <a:lnTo>
                      <a:pt x="45" y="1"/>
                    </a:lnTo>
                    <a:lnTo>
                      <a:pt x="40" y="4"/>
                    </a:lnTo>
                    <a:lnTo>
                      <a:pt x="38" y="8"/>
                    </a:lnTo>
                    <a:lnTo>
                      <a:pt x="37" y="14"/>
                    </a:lnTo>
                    <a:lnTo>
                      <a:pt x="37" y="1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88" name="Freeform 133">
                <a:extLst>
                  <a:ext uri="{FF2B5EF4-FFF2-40B4-BE49-F238E27FC236}">
                    <a16:creationId xmlns:a16="http://schemas.microsoft.com/office/drawing/2014/main" id="{B708C56F-1835-93AB-F7C1-FA9AD9F592A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77" y="2554"/>
                <a:ext cx="89" cy="77"/>
              </a:xfrm>
              <a:custGeom>
                <a:avLst/>
                <a:gdLst>
                  <a:gd name="T0" fmla="*/ 142 w 268"/>
                  <a:gd name="T1" fmla="*/ 2 h 232"/>
                  <a:gd name="T2" fmla="*/ 61 w 268"/>
                  <a:gd name="T3" fmla="*/ 19 h 232"/>
                  <a:gd name="T4" fmla="*/ 26 w 268"/>
                  <a:gd name="T5" fmla="*/ 41 h 232"/>
                  <a:gd name="T6" fmla="*/ 5 w 268"/>
                  <a:gd name="T7" fmla="*/ 70 h 232"/>
                  <a:gd name="T8" fmla="*/ 0 w 268"/>
                  <a:gd name="T9" fmla="*/ 105 h 232"/>
                  <a:gd name="T10" fmla="*/ 17 w 268"/>
                  <a:gd name="T11" fmla="*/ 174 h 232"/>
                  <a:gd name="T12" fmla="*/ 41 w 268"/>
                  <a:gd name="T13" fmla="*/ 209 h 232"/>
                  <a:gd name="T14" fmla="*/ 62 w 268"/>
                  <a:gd name="T15" fmla="*/ 223 h 232"/>
                  <a:gd name="T16" fmla="*/ 108 w 268"/>
                  <a:gd name="T17" fmla="*/ 232 h 232"/>
                  <a:gd name="T18" fmla="*/ 160 w 268"/>
                  <a:gd name="T19" fmla="*/ 224 h 232"/>
                  <a:gd name="T20" fmla="*/ 209 w 268"/>
                  <a:gd name="T21" fmla="*/ 205 h 232"/>
                  <a:gd name="T22" fmla="*/ 248 w 268"/>
                  <a:gd name="T23" fmla="*/ 178 h 232"/>
                  <a:gd name="T24" fmla="*/ 264 w 268"/>
                  <a:gd name="T25" fmla="*/ 148 h 232"/>
                  <a:gd name="T26" fmla="*/ 267 w 268"/>
                  <a:gd name="T27" fmla="*/ 107 h 232"/>
                  <a:gd name="T28" fmla="*/ 239 w 268"/>
                  <a:gd name="T29" fmla="*/ 32 h 232"/>
                  <a:gd name="T30" fmla="*/ 221 w 268"/>
                  <a:gd name="T31" fmla="*/ 6 h 232"/>
                  <a:gd name="T32" fmla="*/ 206 w 268"/>
                  <a:gd name="T33" fmla="*/ 12 h 232"/>
                  <a:gd name="T34" fmla="*/ 205 w 268"/>
                  <a:gd name="T35" fmla="*/ 27 h 232"/>
                  <a:gd name="T36" fmla="*/ 234 w 268"/>
                  <a:gd name="T37" fmla="*/ 90 h 232"/>
                  <a:gd name="T38" fmla="*/ 240 w 268"/>
                  <a:gd name="T39" fmla="*/ 124 h 232"/>
                  <a:gd name="T40" fmla="*/ 233 w 268"/>
                  <a:gd name="T41" fmla="*/ 152 h 232"/>
                  <a:gd name="T42" fmla="*/ 231 w 268"/>
                  <a:gd name="T43" fmla="*/ 157 h 232"/>
                  <a:gd name="T44" fmla="*/ 219 w 268"/>
                  <a:gd name="T45" fmla="*/ 167 h 232"/>
                  <a:gd name="T46" fmla="*/ 214 w 268"/>
                  <a:gd name="T47" fmla="*/ 171 h 232"/>
                  <a:gd name="T48" fmla="*/ 196 w 268"/>
                  <a:gd name="T49" fmla="*/ 181 h 232"/>
                  <a:gd name="T50" fmla="*/ 153 w 268"/>
                  <a:gd name="T51" fmla="*/ 197 h 232"/>
                  <a:gd name="T52" fmla="*/ 130 w 268"/>
                  <a:gd name="T53" fmla="*/ 202 h 232"/>
                  <a:gd name="T54" fmla="*/ 125 w 268"/>
                  <a:gd name="T55" fmla="*/ 203 h 232"/>
                  <a:gd name="T56" fmla="*/ 95 w 268"/>
                  <a:gd name="T57" fmla="*/ 203 h 232"/>
                  <a:gd name="T58" fmla="*/ 91 w 268"/>
                  <a:gd name="T59" fmla="*/ 203 h 232"/>
                  <a:gd name="T60" fmla="*/ 79 w 268"/>
                  <a:gd name="T61" fmla="*/ 201 h 232"/>
                  <a:gd name="T62" fmla="*/ 76 w 268"/>
                  <a:gd name="T63" fmla="*/ 200 h 232"/>
                  <a:gd name="T64" fmla="*/ 69 w 268"/>
                  <a:gd name="T65" fmla="*/ 195 h 232"/>
                  <a:gd name="T66" fmla="*/ 58 w 268"/>
                  <a:gd name="T67" fmla="*/ 185 h 232"/>
                  <a:gd name="T68" fmla="*/ 36 w 268"/>
                  <a:gd name="T69" fmla="*/ 147 h 232"/>
                  <a:gd name="T70" fmla="*/ 30 w 268"/>
                  <a:gd name="T71" fmla="*/ 125 h 232"/>
                  <a:gd name="T72" fmla="*/ 29 w 268"/>
                  <a:gd name="T73" fmla="*/ 118 h 232"/>
                  <a:gd name="T74" fmla="*/ 27 w 268"/>
                  <a:gd name="T75" fmla="*/ 104 h 232"/>
                  <a:gd name="T76" fmla="*/ 29 w 268"/>
                  <a:gd name="T77" fmla="*/ 93 h 232"/>
                  <a:gd name="T78" fmla="*/ 29 w 268"/>
                  <a:gd name="T79" fmla="*/ 90 h 232"/>
                  <a:gd name="T80" fmla="*/ 34 w 268"/>
                  <a:gd name="T81" fmla="*/ 74 h 232"/>
                  <a:gd name="T82" fmla="*/ 38 w 268"/>
                  <a:gd name="T83" fmla="*/ 68 h 232"/>
                  <a:gd name="T84" fmla="*/ 44 w 268"/>
                  <a:gd name="T85" fmla="*/ 62 h 232"/>
                  <a:gd name="T86" fmla="*/ 66 w 268"/>
                  <a:gd name="T87" fmla="*/ 48 h 232"/>
                  <a:gd name="T88" fmla="*/ 103 w 268"/>
                  <a:gd name="T89" fmla="*/ 36 h 232"/>
                  <a:gd name="T90" fmla="*/ 163 w 268"/>
                  <a:gd name="T91" fmla="*/ 29 h 232"/>
                  <a:gd name="T92" fmla="*/ 194 w 268"/>
                  <a:gd name="T93" fmla="*/ 24 h 232"/>
                  <a:gd name="T94" fmla="*/ 194 w 268"/>
                  <a:gd name="T95" fmla="*/ 4 h 2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268" h="232">
                    <a:moveTo>
                      <a:pt x="184" y="0"/>
                    </a:moveTo>
                    <a:lnTo>
                      <a:pt x="184" y="0"/>
                    </a:lnTo>
                    <a:lnTo>
                      <a:pt x="163" y="1"/>
                    </a:lnTo>
                    <a:lnTo>
                      <a:pt x="142" y="2"/>
                    </a:lnTo>
                    <a:lnTo>
                      <a:pt x="121" y="3"/>
                    </a:lnTo>
                    <a:lnTo>
                      <a:pt x="101" y="8"/>
                    </a:lnTo>
                    <a:lnTo>
                      <a:pt x="81" y="12"/>
                    </a:lnTo>
                    <a:lnTo>
                      <a:pt x="61" y="19"/>
                    </a:lnTo>
                    <a:lnTo>
                      <a:pt x="42" y="29"/>
                    </a:lnTo>
                    <a:lnTo>
                      <a:pt x="34" y="34"/>
                    </a:lnTo>
                    <a:lnTo>
                      <a:pt x="26" y="41"/>
                    </a:lnTo>
                    <a:lnTo>
                      <a:pt x="26" y="41"/>
                    </a:lnTo>
                    <a:lnTo>
                      <a:pt x="19" y="47"/>
                    </a:lnTo>
                    <a:lnTo>
                      <a:pt x="13" y="54"/>
                    </a:lnTo>
                    <a:lnTo>
                      <a:pt x="9" y="62"/>
                    </a:lnTo>
                    <a:lnTo>
                      <a:pt x="5" y="70"/>
                    </a:lnTo>
                    <a:lnTo>
                      <a:pt x="3" y="79"/>
                    </a:lnTo>
                    <a:lnTo>
                      <a:pt x="1" y="87"/>
                    </a:lnTo>
                    <a:lnTo>
                      <a:pt x="0" y="96"/>
                    </a:lnTo>
                    <a:lnTo>
                      <a:pt x="0" y="105"/>
                    </a:lnTo>
                    <a:lnTo>
                      <a:pt x="1" y="123"/>
                    </a:lnTo>
                    <a:lnTo>
                      <a:pt x="4" y="141"/>
                    </a:lnTo>
                    <a:lnTo>
                      <a:pt x="10" y="159"/>
                    </a:lnTo>
                    <a:lnTo>
                      <a:pt x="17" y="174"/>
                    </a:lnTo>
                    <a:lnTo>
                      <a:pt x="17" y="174"/>
                    </a:lnTo>
                    <a:lnTo>
                      <a:pt x="26" y="189"/>
                    </a:lnTo>
                    <a:lnTo>
                      <a:pt x="36" y="202"/>
                    </a:lnTo>
                    <a:lnTo>
                      <a:pt x="41" y="209"/>
                    </a:lnTo>
                    <a:lnTo>
                      <a:pt x="48" y="215"/>
                    </a:lnTo>
                    <a:lnTo>
                      <a:pt x="55" y="219"/>
                    </a:lnTo>
                    <a:lnTo>
                      <a:pt x="62" y="223"/>
                    </a:lnTo>
                    <a:lnTo>
                      <a:pt x="62" y="223"/>
                    </a:lnTo>
                    <a:lnTo>
                      <a:pt x="69" y="226"/>
                    </a:lnTo>
                    <a:lnTo>
                      <a:pt x="76" y="229"/>
                    </a:lnTo>
                    <a:lnTo>
                      <a:pt x="92" y="231"/>
                    </a:lnTo>
                    <a:lnTo>
                      <a:pt x="108" y="232"/>
                    </a:lnTo>
                    <a:lnTo>
                      <a:pt x="123" y="231"/>
                    </a:lnTo>
                    <a:lnTo>
                      <a:pt x="123" y="231"/>
                    </a:lnTo>
                    <a:lnTo>
                      <a:pt x="141" y="228"/>
                    </a:lnTo>
                    <a:lnTo>
                      <a:pt x="160" y="224"/>
                    </a:lnTo>
                    <a:lnTo>
                      <a:pt x="177" y="218"/>
                    </a:lnTo>
                    <a:lnTo>
                      <a:pt x="194" y="212"/>
                    </a:lnTo>
                    <a:lnTo>
                      <a:pt x="194" y="212"/>
                    </a:lnTo>
                    <a:lnTo>
                      <a:pt x="209" y="205"/>
                    </a:lnTo>
                    <a:lnTo>
                      <a:pt x="224" y="198"/>
                    </a:lnTo>
                    <a:lnTo>
                      <a:pt x="236" y="189"/>
                    </a:lnTo>
                    <a:lnTo>
                      <a:pt x="242" y="183"/>
                    </a:lnTo>
                    <a:lnTo>
                      <a:pt x="248" y="178"/>
                    </a:lnTo>
                    <a:lnTo>
                      <a:pt x="248" y="178"/>
                    </a:lnTo>
                    <a:lnTo>
                      <a:pt x="255" y="168"/>
                    </a:lnTo>
                    <a:lnTo>
                      <a:pt x="261" y="159"/>
                    </a:lnTo>
                    <a:lnTo>
                      <a:pt x="264" y="148"/>
                    </a:lnTo>
                    <a:lnTo>
                      <a:pt x="267" y="138"/>
                    </a:lnTo>
                    <a:lnTo>
                      <a:pt x="268" y="127"/>
                    </a:lnTo>
                    <a:lnTo>
                      <a:pt x="268" y="117"/>
                    </a:lnTo>
                    <a:lnTo>
                      <a:pt x="267" y="107"/>
                    </a:lnTo>
                    <a:lnTo>
                      <a:pt x="264" y="95"/>
                    </a:lnTo>
                    <a:lnTo>
                      <a:pt x="257" y="74"/>
                    </a:lnTo>
                    <a:lnTo>
                      <a:pt x="249" y="52"/>
                    </a:lnTo>
                    <a:lnTo>
                      <a:pt x="239" y="32"/>
                    </a:lnTo>
                    <a:lnTo>
                      <a:pt x="230" y="13"/>
                    </a:lnTo>
                    <a:lnTo>
                      <a:pt x="230" y="13"/>
                    </a:lnTo>
                    <a:lnTo>
                      <a:pt x="226" y="9"/>
                    </a:lnTo>
                    <a:lnTo>
                      <a:pt x="221" y="6"/>
                    </a:lnTo>
                    <a:lnTo>
                      <a:pt x="216" y="6"/>
                    </a:lnTo>
                    <a:lnTo>
                      <a:pt x="211" y="8"/>
                    </a:lnTo>
                    <a:lnTo>
                      <a:pt x="211" y="8"/>
                    </a:lnTo>
                    <a:lnTo>
                      <a:pt x="206" y="12"/>
                    </a:lnTo>
                    <a:lnTo>
                      <a:pt x="204" y="17"/>
                    </a:lnTo>
                    <a:lnTo>
                      <a:pt x="204" y="22"/>
                    </a:lnTo>
                    <a:lnTo>
                      <a:pt x="205" y="27"/>
                    </a:lnTo>
                    <a:lnTo>
                      <a:pt x="205" y="27"/>
                    </a:lnTo>
                    <a:lnTo>
                      <a:pt x="221" y="58"/>
                    </a:lnTo>
                    <a:lnTo>
                      <a:pt x="228" y="74"/>
                    </a:lnTo>
                    <a:lnTo>
                      <a:pt x="234" y="90"/>
                    </a:lnTo>
                    <a:lnTo>
                      <a:pt x="234" y="90"/>
                    </a:lnTo>
                    <a:lnTo>
                      <a:pt x="239" y="107"/>
                    </a:lnTo>
                    <a:lnTo>
                      <a:pt x="240" y="116"/>
                    </a:lnTo>
                    <a:lnTo>
                      <a:pt x="240" y="124"/>
                    </a:lnTo>
                    <a:lnTo>
                      <a:pt x="240" y="124"/>
                    </a:lnTo>
                    <a:lnTo>
                      <a:pt x="240" y="131"/>
                    </a:lnTo>
                    <a:lnTo>
                      <a:pt x="239" y="138"/>
                    </a:lnTo>
                    <a:lnTo>
                      <a:pt x="236" y="145"/>
                    </a:lnTo>
                    <a:lnTo>
                      <a:pt x="233" y="152"/>
                    </a:lnTo>
                    <a:lnTo>
                      <a:pt x="233" y="152"/>
                    </a:lnTo>
                    <a:lnTo>
                      <a:pt x="230" y="158"/>
                    </a:lnTo>
                    <a:lnTo>
                      <a:pt x="230" y="158"/>
                    </a:lnTo>
                    <a:lnTo>
                      <a:pt x="231" y="157"/>
                    </a:lnTo>
                    <a:lnTo>
                      <a:pt x="230" y="157"/>
                    </a:lnTo>
                    <a:lnTo>
                      <a:pt x="227" y="160"/>
                    </a:lnTo>
                    <a:lnTo>
                      <a:pt x="227" y="160"/>
                    </a:lnTo>
                    <a:lnTo>
                      <a:pt x="219" y="167"/>
                    </a:lnTo>
                    <a:lnTo>
                      <a:pt x="219" y="167"/>
                    </a:lnTo>
                    <a:lnTo>
                      <a:pt x="218" y="168"/>
                    </a:lnTo>
                    <a:lnTo>
                      <a:pt x="218" y="168"/>
                    </a:lnTo>
                    <a:lnTo>
                      <a:pt x="214" y="171"/>
                    </a:lnTo>
                    <a:lnTo>
                      <a:pt x="214" y="171"/>
                    </a:lnTo>
                    <a:lnTo>
                      <a:pt x="210" y="173"/>
                    </a:lnTo>
                    <a:lnTo>
                      <a:pt x="210" y="173"/>
                    </a:lnTo>
                    <a:lnTo>
                      <a:pt x="196" y="181"/>
                    </a:lnTo>
                    <a:lnTo>
                      <a:pt x="196" y="181"/>
                    </a:lnTo>
                    <a:lnTo>
                      <a:pt x="183" y="187"/>
                    </a:lnTo>
                    <a:lnTo>
                      <a:pt x="168" y="193"/>
                    </a:lnTo>
                    <a:lnTo>
                      <a:pt x="153" y="197"/>
                    </a:lnTo>
                    <a:lnTo>
                      <a:pt x="138" y="201"/>
                    </a:lnTo>
                    <a:lnTo>
                      <a:pt x="138" y="201"/>
                    </a:lnTo>
                    <a:lnTo>
                      <a:pt x="130" y="202"/>
                    </a:lnTo>
                    <a:lnTo>
                      <a:pt x="130" y="202"/>
                    </a:lnTo>
                    <a:lnTo>
                      <a:pt x="126" y="202"/>
                    </a:lnTo>
                    <a:lnTo>
                      <a:pt x="126" y="202"/>
                    </a:lnTo>
                    <a:lnTo>
                      <a:pt x="125" y="203"/>
                    </a:lnTo>
                    <a:lnTo>
                      <a:pt x="125" y="203"/>
                    </a:lnTo>
                    <a:lnTo>
                      <a:pt x="109" y="204"/>
                    </a:lnTo>
                    <a:lnTo>
                      <a:pt x="109" y="204"/>
                    </a:lnTo>
                    <a:lnTo>
                      <a:pt x="95" y="203"/>
                    </a:lnTo>
                    <a:lnTo>
                      <a:pt x="95" y="203"/>
                    </a:lnTo>
                    <a:lnTo>
                      <a:pt x="92" y="203"/>
                    </a:lnTo>
                    <a:lnTo>
                      <a:pt x="92" y="203"/>
                    </a:lnTo>
                    <a:lnTo>
                      <a:pt x="91" y="203"/>
                    </a:lnTo>
                    <a:lnTo>
                      <a:pt x="91" y="203"/>
                    </a:lnTo>
                    <a:lnTo>
                      <a:pt x="84" y="202"/>
                    </a:lnTo>
                    <a:lnTo>
                      <a:pt x="84" y="202"/>
                    </a:lnTo>
                    <a:lnTo>
                      <a:pt x="79" y="201"/>
                    </a:lnTo>
                    <a:lnTo>
                      <a:pt x="79" y="201"/>
                    </a:lnTo>
                    <a:lnTo>
                      <a:pt x="76" y="200"/>
                    </a:lnTo>
                    <a:lnTo>
                      <a:pt x="76" y="200"/>
                    </a:lnTo>
                    <a:lnTo>
                      <a:pt x="79" y="200"/>
                    </a:lnTo>
                    <a:lnTo>
                      <a:pt x="76" y="200"/>
                    </a:lnTo>
                    <a:lnTo>
                      <a:pt x="76" y="200"/>
                    </a:lnTo>
                    <a:lnTo>
                      <a:pt x="72" y="197"/>
                    </a:lnTo>
                    <a:lnTo>
                      <a:pt x="72" y="197"/>
                    </a:lnTo>
                    <a:lnTo>
                      <a:pt x="69" y="195"/>
                    </a:lnTo>
                    <a:lnTo>
                      <a:pt x="69" y="195"/>
                    </a:lnTo>
                    <a:lnTo>
                      <a:pt x="67" y="193"/>
                    </a:lnTo>
                    <a:lnTo>
                      <a:pt x="67" y="193"/>
                    </a:lnTo>
                    <a:lnTo>
                      <a:pt x="58" y="185"/>
                    </a:lnTo>
                    <a:lnTo>
                      <a:pt x="49" y="174"/>
                    </a:lnTo>
                    <a:lnTo>
                      <a:pt x="49" y="174"/>
                    </a:lnTo>
                    <a:lnTo>
                      <a:pt x="41" y="160"/>
                    </a:lnTo>
                    <a:lnTo>
                      <a:pt x="36" y="147"/>
                    </a:lnTo>
                    <a:lnTo>
                      <a:pt x="36" y="147"/>
                    </a:lnTo>
                    <a:lnTo>
                      <a:pt x="31" y="132"/>
                    </a:lnTo>
                    <a:lnTo>
                      <a:pt x="31" y="132"/>
                    </a:lnTo>
                    <a:lnTo>
                      <a:pt x="30" y="125"/>
                    </a:lnTo>
                    <a:lnTo>
                      <a:pt x="30" y="125"/>
                    </a:lnTo>
                    <a:lnTo>
                      <a:pt x="29" y="121"/>
                    </a:lnTo>
                    <a:lnTo>
                      <a:pt x="29" y="121"/>
                    </a:lnTo>
                    <a:lnTo>
                      <a:pt x="29" y="118"/>
                    </a:lnTo>
                    <a:lnTo>
                      <a:pt x="29" y="118"/>
                    </a:lnTo>
                    <a:lnTo>
                      <a:pt x="29" y="117"/>
                    </a:lnTo>
                    <a:lnTo>
                      <a:pt x="29" y="117"/>
                    </a:lnTo>
                    <a:lnTo>
                      <a:pt x="27" y="104"/>
                    </a:lnTo>
                    <a:lnTo>
                      <a:pt x="27" y="104"/>
                    </a:lnTo>
                    <a:lnTo>
                      <a:pt x="27" y="96"/>
                    </a:lnTo>
                    <a:lnTo>
                      <a:pt x="27" y="96"/>
                    </a:lnTo>
                    <a:lnTo>
                      <a:pt x="29" y="93"/>
                    </a:lnTo>
                    <a:lnTo>
                      <a:pt x="29" y="93"/>
                    </a:lnTo>
                    <a:lnTo>
                      <a:pt x="29" y="93"/>
                    </a:lnTo>
                    <a:lnTo>
                      <a:pt x="29" y="93"/>
                    </a:lnTo>
                    <a:lnTo>
                      <a:pt x="29" y="90"/>
                    </a:lnTo>
                    <a:lnTo>
                      <a:pt x="29" y="90"/>
                    </a:lnTo>
                    <a:lnTo>
                      <a:pt x="32" y="77"/>
                    </a:lnTo>
                    <a:lnTo>
                      <a:pt x="32" y="77"/>
                    </a:lnTo>
                    <a:lnTo>
                      <a:pt x="34" y="74"/>
                    </a:lnTo>
                    <a:lnTo>
                      <a:pt x="34" y="74"/>
                    </a:lnTo>
                    <a:lnTo>
                      <a:pt x="38" y="68"/>
                    </a:lnTo>
                    <a:lnTo>
                      <a:pt x="38" y="68"/>
                    </a:lnTo>
                    <a:lnTo>
                      <a:pt x="38" y="68"/>
                    </a:lnTo>
                    <a:lnTo>
                      <a:pt x="39" y="67"/>
                    </a:lnTo>
                    <a:lnTo>
                      <a:pt x="39" y="67"/>
                    </a:lnTo>
                    <a:lnTo>
                      <a:pt x="44" y="62"/>
                    </a:lnTo>
                    <a:lnTo>
                      <a:pt x="44" y="62"/>
                    </a:lnTo>
                    <a:lnTo>
                      <a:pt x="49" y="58"/>
                    </a:lnTo>
                    <a:lnTo>
                      <a:pt x="49" y="58"/>
                    </a:lnTo>
                    <a:lnTo>
                      <a:pt x="56" y="53"/>
                    </a:lnTo>
                    <a:lnTo>
                      <a:pt x="66" y="48"/>
                    </a:lnTo>
                    <a:lnTo>
                      <a:pt x="66" y="48"/>
                    </a:lnTo>
                    <a:lnTo>
                      <a:pt x="74" y="45"/>
                    </a:lnTo>
                    <a:lnTo>
                      <a:pt x="83" y="41"/>
                    </a:lnTo>
                    <a:lnTo>
                      <a:pt x="103" y="36"/>
                    </a:lnTo>
                    <a:lnTo>
                      <a:pt x="103" y="36"/>
                    </a:lnTo>
                    <a:lnTo>
                      <a:pt x="123" y="32"/>
                    </a:lnTo>
                    <a:lnTo>
                      <a:pt x="142" y="30"/>
                    </a:lnTo>
                    <a:lnTo>
                      <a:pt x="163" y="29"/>
                    </a:lnTo>
                    <a:lnTo>
                      <a:pt x="184" y="27"/>
                    </a:lnTo>
                    <a:lnTo>
                      <a:pt x="184" y="27"/>
                    </a:lnTo>
                    <a:lnTo>
                      <a:pt x="190" y="26"/>
                    </a:lnTo>
                    <a:lnTo>
                      <a:pt x="194" y="24"/>
                    </a:lnTo>
                    <a:lnTo>
                      <a:pt x="196" y="19"/>
                    </a:lnTo>
                    <a:lnTo>
                      <a:pt x="197" y="13"/>
                    </a:lnTo>
                    <a:lnTo>
                      <a:pt x="196" y="9"/>
                    </a:lnTo>
                    <a:lnTo>
                      <a:pt x="194" y="4"/>
                    </a:lnTo>
                    <a:lnTo>
                      <a:pt x="190" y="1"/>
                    </a:lnTo>
                    <a:lnTo>
                      <a:pt x="184" y="0"/>
                    </a:lnTo>
                    <a:lnTo>
                      <a:pt x="184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89" name="Freeform 134">
                <a:extLst>
                  <a:ext uri="{FF2B5EF4-FFF2-40B4-BE49-F238E27FC236}">
                    <a16:creationId xmlns:a16="http://schemas.microsoft.com/office/drawing/2014/main" id="{15CAAED3-243F-6D5A-5BEA-7BB126F216C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55" y="2525"/>
                <a:ext cx="144" cy="93"/>
              </a:xfrm>
              <a:custGeom>
                <a:avLst/>
                <a:gdLst>
                  <a:gd name="T0" fmla="*/ 31 w 431"/>
                  <a:gd name="T1" fmla="*/ 76 h 278"/>
                  <a:gd name="T2" fmla="*/ 31 w 431"/>
                  <a:gd name="T3" fmla="*/ 76 h 278"/>
                  <a:gd name="T4" fmla="*/ 55 w 431"/>
                  <a:gd name="T5" fmla="*/ 63 h 278"/>
                  <a:gd name="T6" fmla="*/ 57 w 431"/>
                  <a:gd name="T7" fmla="*/ 62 h 278"/>
                  <a:gd name="T8" fmla="*/ 140 w 431"/>
                  <a:gd name="T9" fmla="*/ 40 h 278"/>
                  <a:gd name="T10" fmla="*/ 169 w 431"/>
                  <a:gd name="T11" fmla="*/ 35 h 278"/>
                  <a:gd name="T12" fmla="*/ 184 w 431"/>
                  <a:gd name="T13" fmla="*/ 34 h 278"/>
                  <a:gd name="T14" fmla="*/ 267 w 431"/>
                  <a:gd name="T15" fmla="*/ 28 h 278"/>
                  <a:gd name="T16" fmla="*/ 305 w 431"/>
                  <a:gd name="T17" fmla="*/ 31 h 278"/>
                  <a:gd name="T18" fmla="*/ 317 w 431"/>
                  <a:gd name="T19" fmla="*/ 33 h 278"/>
                  <a:gd name="T20" fmla="*/ 338 w 431"/>
                  <a:gd name="T21" fmla="*/ 39 h 278"/>
                  <a:gd name="T22" fmla="*/ 349 w 431"/>
                  <a:gd name="T23" fmla="*/ 43 h 278"/>
                  <a:gd name="T24" fmla="*/ 357 w 431"/>
                  <a:gd name="T25" fmla="*/ 49 h 278"/>
                  <a:gd name="T26" fmla="*/ 371 w 431"/>
                  <a:gd name="T27" fmla="*/ 64 h 278"/>
                  <a:gd name="T28" fmla="*/ 381 w 431"/>
                  <a:gd name="T29" fmla="*/ 80 h 278"/>
                  <a:gd name="T30" fmla="*/ 385 w 431"/>
                  <a:gd name="T31" fmla="*/ 87 h 278"/>
                  <a:gd name="T32" fmla="*/ 392 w 431"/>
                  <a:gd name="T33" fmla="*/ 109 h 278"/>
                  <a:gd name="T34" fmla="*/ 396 w 431"/>
                  <a:gd name="T35" fmla="*/ 134 h 278"/>
                  <a:gd name="T36" fmla="*/ 400 w 431"/>
                  <a:gd name="T37" fmla="*/ 166 h 278"/>
                  <a:gd name="T38" fmla="*/ 403 w 431"/>
                  <a:gd name="T39" fmla="*/ 231 h 278"/>
                  <a:gd name="T40" fmla="*/ 403 w 431"/>
                  <a:gd name="T41" fmla="*/ 234 h 278"/>
                  <a:gd name="T42" fmla="*/ 403 w 431"/>
                  <a:gd name="T43" fmla="*/ 237 h 278"/>
                  <a:gd name="T44" fmla="*/ 401 w 431"/>
                  <a:gd name="T45" fmla="*/ 240 h 278"/>
                  <a:gd name="T46" fmla="*/ 396 w 431"/>
                  <a:gd name="T47" fmla="*/ 244 h 278"/>
                  <a:gd name="T48" fmla="*/ 391 w 431"/>
                  <a:gd name="T49" fmla="*/ 247 h 278"/>
                  <a:gd name="T50" fmla="*/ 378 w 431"/>
                  <a:gd name="T51" fmla="*/ 249 h 278"/>
                  <a:gd name="T52" fmla="*/ 366 w 431"/>
                  <a:gd name="T53" fmla="*/ 251 h 278"/>
                  <a:gd name="T54" fmla="*/ 337 w 431"/>
                  <a:gd name="T55" fmla="*/ 248 h 278"/>
                  <a:gd name="T56" fmla="*/ 301 w 431"/>
                  <a:gd name="T57" fmla="*/ 242 h 278"/>
                  <a:gd name="T58" fmla="*/ 213 w 431"/>
                  <a:gd name="T59" fmla="*/ 227 h 278"/>
                  <a:gd name="T60" fmla="*/ 72 w 431"/>
                  <a:gd name="T61" fmla="*/ 217 h 278"/>
                  <a:gd name="T62" fmla="*/ 60 w 431"/>
                  <a:gd name="T63" fmla="*/ 231 h 278"/>
                  <a:gd name="T64" fmla="*/ 72 w 431"/>
                  <a:gd name="T65" fmla="*/ 245 h 278"/>
                  <a:gd name="T66" fmla="*/ 216 w 431"/>
                  <a:gd name="T67" fmla="*/ 256 h 278"/>
                  <a:gd name="T68" fmla="*/ 327 w 431"/>
                  <a:gd name="T69" fmla="*/ 275 h 278"/>
                  <a:gd name="T70" fmla="*/ 377 w 431"/>
                  <a:gd name="T71" fmla="*/ 277 h 278"/>
                  <a:gd name="T72" fmla="*/ 420 w 431"/>
                  <a:gd name="T73" fmla="*/ 261 h 278"/>
                  <a:gd name="T74" fmla="*/ 423 w 431"/>
                  <a:gd name="T75" fmla="*/ 256 h 278"/>
                  <a:gd name="T76" fmla="*/ 430 w 431"/>
                  <a:gd name="T77" fmla="*/ 245 h 278"/>
                  <a:gd name="T78" fmla="*/ 428 w 431"/>
                  <a:gd name="T79" fmla="*/ 181 h 278"/>
                  <a:gd name="T80" fmla="*/ 415 w 431"/>
                  <a:gd name="T81" fmla="*/ 89 h 278"/>
                  <a:gd name="T82" fmla="*/ 393 w 431"/>
                  <a:gd name="T83" fmla="*/ 47 h 278"/>
                  <a:gd name="T84" fmla="*/ 356 w 431"/>
                  <a:gd name="T85" fmla="*/ 17 h 278"/>
                  <a:gd name="T86" fmla="*/ 317 w 431"/>
                  <a:gd name="T87" fmla="*/ 4 h 278"/>
                  <a:gd name="T88" fmla="*/ 305 w 431"/>
                  <a:gd name="T89" fmla="*/ 3 h 278"/>
                  <a:gd name="T90" fmla="*/ 250 w 431"/>
                  <a:gd name="T91" fmla="*/ 2 h 278"/>
                  <a:gd name="T92" fmla="*/ 135 w 431"/>
                  <a:gd name="T93" fmla="*/ 13 h 278"/>
                  <a:gd name="T94" fmla="*/ 50 w 431"/>
                  <a:gd name="T95" fmla="*/ 34 h 278"/>
                  <a:gd name="T96" fmla="*/ 10 w 431"/>
                  <a:gd name="T97" fmla="*/ 57 h 278"/>
                  <a:gd name="T98" fmla="*/ 0 w 431"/>
                  <a:gd name="T99" fmla="*/ 78 h 278"/>
                  <a:gd name="T100" fmla="*/ 19 w 431"/>
                  <a:gd name="T101" fmla="*/ 85 h 2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431" h="278">
                    <a:moveTo>
                      <a:pt x="24" y="83"/>
                    </a:moveTo>
                    <a:lnTo>
                      <a:pt x="24" y="83"/>
                    </a:lnTo>
                    <a:lnTo>
                      <a:pt x="28" y="78"/>
                    </a:lnTo>
                    <a:lnTo>
                      <a:pt x="28" y="78"/>
                    </a:lnTo>
                    <a:lnTo>
                      <a:pt x="31" y="76"/>
                    </a:lnTo>
                    <a:lnTo>
                      <a:pt x="31" y="76"/>
                    </a:lnTo>
                    <a:lnTo>
                      <a:pt x="29" y="77"/>
                    </a:lnTo>
                    <a:lnTo>
                      <a:pt x="29" y="77"/>
                    </a:lnTo>
                    <a:lnTo>
                      <a:pt x="31" y="76"/>
                    </a:lnTo>
                    <a:lnTo>
                      <a:pt x="31" y="76"/>
                    </a:lnTo>
                    <a:lnTo>
                      <a:pt x="43" y="68"/>
                    </a:lnTo>
                    <a:lnTo>
                      <a:pt x="43" y="68"/>
                    </a:lnTo>
                    <a:lnTo>
                      <a:pt x="51" y="64"/>
                    </a:lnTo>
                    <a:lnTo>
                      <a:pt x="51" y="64"/>
                    </a:lnTo>
                    <a:lnTo>
                      <a:pt x="55" y="63"/>
                    </a:lnTo>
                    <a:lnTo>
                      <a:pt x="55" y="63"/>
                    </a:lnTo>
                    <a:lnTo>
                      <a:pt x="54" y="63"/>
                    </a:lnTo>
                    <a:lnTo>
                      <a:pt x="54" y="63"/>
                    </a:lnTo>
                    <a:lnTo>
                      <a:pt x="57" y="62"/>
                    </a:lnTo>
                    <a:lnTo>
                      <a:pt x="57" y="62"/>
                    </a:lnTo>
                    <a:lnTo>
                      <a:pt x="75" y="55"/>
                    </a:lnTo>
                    <a:lnTo>
                      <a:pt x="75" y="55"/>
                    </a:lnTo>
                    <a:lnTo>
                      <a:pt x="97" y="49"/>
                    </a:lnTo>
                    <a:lnTo>
                      <a:pt x="119" y="45"/>
                    </a:lnTo>
                    <a:lnTo>
                      <a:pt x="140" y="40"/>
                    </a:lnTo>
                    <a:lnTo>
                      <a:pt x="162" y="36"/>
                    </a:lnTo>
                    <a:lnTo>
                      <a:pt x="162" y="36"/>
                    </a:lnTo>
                    <a:lnTo>
                      <a:pt x="168" y="35"/>
                    </a:lnTo>
                    <a:lnTo>
                      <a:pt x="168" y="35"/>
                    </a:lnTo>
                    <a:lnTo>
                      <a:pt x="169" y="35"/>
                    </a:lnTo>
                    <a:lnTo>
                      <a:pt x="169" y="35"/>
                    </a:lnTo>
                    <a:lnTo>
                      <a:pt x="171" y="35"/>
                    </a:lnTo>
                    <a:lnTo>
                      <a:pt x="171" y="35"/>
                    </a:lnTo>
                    <a:lnTo>
                      <a:pt x="184" y="34"/>
                    </a:lnTo>
                    <a:lnTo>
                      <a:pt x="184" y="34"/>
                    </a:lnTo>
                    <a:lnTo>
                      <a:pt x="206" y="32"/>
                    </a:lnTo>
                    <a:lnTo>
                      <a:pt x="206" y="32"/>
                    </a:lnTo>
                    <a:lnTo>
                      <a:pt x="249" y="30"/>
                    </a:lnTo>
                    <a:lnTo>
                      <a:pt x="249" y="30"/>
                    </a:lnTo>
                    <a:lnTo>
                      <a:pt x="267" y="28"/>
                    </a:lnTo>
                    <a:lnTo>
                      <a:pt x="286" y="30"/>
                    </a:lnTo>
                    <a:lnTo>
                      <a:pt x="286" y="30"/>
                    </a:lnTo>
                    <a:lnTo>
                      <a:pt x="301" y="31"/>
                    </a:lnTo>
                    <a:lnTo>
                      <a:pt x="301" y="31"/>
                    </a:lnTo>
                    <a:lnTo>
                      <a:pt x="305" y="31"/>
                    </a:lnTo>
                    <a:lnTo>
                      <a:pt x="305" y="31"/>
                    </a:lnTo>
                    <a:lnTo>
                      <a:pt x="304" y="31"/>
                    </a:lnTo>
                    <a:lnTo>
                      <a:pt x="304" y="31"/>
                    </a:lnTo>
                    <a:lnTo>
                      <a:pt x="317" y="33"/>
                    </a:lnTo>
                    <a:lnTo>
                      <a:pt x="317" y="33"/>
                    </a:lnTo>
                    <a:lnTo>
                      <a:pt x="330" y="35"/>
                    </a:lnTo>
                    <a:lnTo>
                      <a:pt x="330" y="35"/>
                    </a:lnTo>
                    <a:lnTo>
                      <a:pt x="335" y="38"/>
                    </a:lnTo>
                    <a:lnTo>
                      <a:pt x="335" y="38"/>
                    </a:lnTo>
                    <a:lnTo>
                      <a:pt x="338" y="39"/>
                    </a:lnTo>
                    <a:lnTo>
                      <a:pt x="338" y="39"/>
                    </a:lnTo>
                    <a:lnTo>
                      <a:pt x="338" y="39"/>
                    </a:lnTo>
                    <a:lnTo>
                      <a:pt x="338" y="39"/>
                    </a:lnTo>
                    <a:lnTo>
                      <a:pt x="349" y="43"/>
                    </a:lnTo>
                    <a:lnTo>
                      <a:pt x="349" y="43"/>
                    </a:lnTo>
                    <a:lnTo>
                      <a:pt x="353" y="47"/>
                    </a:lnTo>
                    <a:lnTo>
                      <a:pt x="353" y="47"/>
                    </a:lnTo>
                    <a:lnTo>
                      <a:pt x="356" y="48"/>
                    </a:lnTo>
                    <a:lnTo>
                      <a:pt x="356" y="48"/>
                    </a:lnTo>
                    <a:lnTo>
                      <a:pt x="357" y="49"/>
                    </a:lnTo>
                    <a:lnTo>
                      <a:pt x="357" y="49"/>
                    </a:lnTo>
                    <a:lnTo>
                      <a:pt x="364" y="56"/>
                    </a:lnTo>
                    <a:lnTo>
                      <a:pt x="364" y="56"/>
                    </a:lnTo>
                    <a:lnTo>
                      <a:pt x="371" y="64"/>
                    </a:lnTo>
                    <a:lnTo>
                      <a:pt x="371" y="64"/>
                    </a:lnTo>
                    <a:lnTo>
                      <a:pt x="373" y="67"/>
                    </a:lnTo>
                    <a:lnTo>
                      <a:pt x="373" y="67"/>
                    </a:lnTo>
                    <a:lnTo>
                      <a:pt x="376" y="70"/>
                    </a:lnTo>
                    <a:lnTo>
                      <a:pt x="376" y="70"/>
                    </a:lnTo>
                    <a:lnTo>
                      <a:pt x="381" y="80"/>
                    </a:lnTo>
                    <a:lnTo>
                      <a:pt x="381" y="80"/>
                    </a:lnTo>
                    <a:lnTo>
                      <a:pt x="384" y="84"/>
                    </a:lnTo>
                    <a:lnTo>
                      <a:pt x="384" y="84"/>
                    </a:lnTo>
                    <a:lnTo>
                      <a:pt x="385" y="87"/>
                    </a:lnTo>
                    <a:lnTo>
                      <a:pt x="385" y="87"/>
                    </a:lnTo>
                    <a:lnTo>
                      <a:pt x="385" y="88"/>
                    </a:lnTo>
                    <a:lnTo>
                      <a:pt x="385" y="88"/>
                    </a:lnTo>
                    <a:lnTo>
                      <a:pt x="388" y="97"/>
                    </a:lnTo>
                    <a:lnTo>
                      <a:pt x="388" y="97"/>
                    </a:lnTo>
                    <a:lnTo>
                      <a:pt x="392" y="109"/>
                    </a:lnTo>
                    <a:lnTo>
                      <a:pt x="394" y="120"/>
                    </a:lnTo>
                    <a:lnTo>
                      <a:pt x="394" y="120"/>
                    </a:lnTo>
                    <a:lnTo>
                      <a:pt x="396" y="131"/>
                    </a:lnTo>
                    <a:lnTo>
                      <a:pt x="396" y="131"/>
                    </a:lnTo>
                    <a:lnTo>
                      <a:pt x="396" y="134"/>
                    </a:lnTo>
                    <a:lnTo>
                      <a:pt x="396" y="134"/>
                    </a:lnTo>
                    <a:lnTo>
                      <a:pt x="398" y="142"/>
                    </a:lnTo>
                    <a:lnTo>
                      <a:pt x="398" y="142"/>
                    </a:lnTo>
                    <a:lnTo>
                      <a:pt x="400" y="166"/>
                    </a:lnTo>
                    <a:lnTo>
                      <a:pt x="400" y="166"/>
                    </a:lnTo>
                    <a:lnTo>
                      <a:pt x="402" y="201"/>
                    </a:lnTo>
                    <a:lnTo>
                      <a:pt x="402" y="201"/>
                    </a:lnTo>
                    <a:lnTo>
                      <a:pt x="403" y="223"/>
                    </a:lnTo>
                    <a:lnTo>
                      <a:pt x="403" y="223"/>
                    </a:lnTo>
                    <a:lnTo>
                      <a:pt x="403" y="231"/>
                    </a:lnTo>
                    <a:lnTo>
                      <a:pt x="403" y="231"/>
                    </a:lnTo>
                    <a:lnTo>
                      <a:pt x="403" y="235"/>
                    </a:lnTo>
                    <a:lnTo>
                      <a:pt x="403" y="235"/>
                    </a:lnTo>
                    <a:lnTo>
                      <a:pt x="403" y="234"/>
                    </a:lnTo>
                    <a:lnTo>
                      <a:pt x="403" y="234"/>
                    </a:lnTo>
                    <a:lnTo>
                      <a:pt x="402" y="237"/>
                    </a:lnTo>
                    <a:lnTo>
                      <a:pt x="402" y="237"/>
                    </a:lnTo>
                    <a:lnTo>
                      <a:pt x="402" y="239"/>
                    </a:lnTo>
                    <a:lnTo>
                      <a:pt x="403" y="237"/>
                    </a:lnTo>
                    <a:lnTo>
                      <a:pt x="403" y="237"/>
                    </a:lnTo>
                    <a:lnTo>
                      <a:pt x="402" y="239"/>
                    </a:lnTo>
                    <a:lnTo>
                      <a:pt x="403" y="237"/>
                    </a:lnTo>
                    <a:lnTo>
                      <a:pt x="403" y="237"/>
                    </a:lnTo>
                    <a:lnTo>
                      <a:pt x="402" y="239"/>
                    </a:lnTo>
                    <a:lnTo>
                      <a:pt x="401" y="240"/>
                    </a:lnTo>
                    <a:lnTo>
                      <a:pt x="401" y="240"/>
                    </a:lnTo>
                    <a:lnTo>
                      <a:pt x="398" y="242"/>
                    </a:lnTo>
                    <a:lnTo>
                      <a:pt x="398" y="242"/>
                    </a:lnTo>
                    <a:lnTo>
                      <a:pt x="399" y="242"/>
                    </a:lnTo>
                    <a:lnTo>
                      <a:pt x="396" y="244"/>
                    </a:lnTo>
                    <a:lnTo>
                      <a:pt x="396" y="244"/>
                    </a:lnTo>
                    <a:lnTo>
                      <a:pt x="393" y="246"/>
                    </a:lnTo>
                    <a:lnTo>
                      <a:pt x="393" y="246"/>
                    </a:lnTo>
                    <a:lnTo>
                      <a:pt x="391" y="247"/>
                    </a:lnTo>
                    <a:lnTo>
                      <a:pt x="391" y="247"/>
                    </a:lnTo>
                    <a:lnTo>
                      <a:pt x="385" y="248"/>
                    </a:lnTo>
                    <a:lnTo>
                      <a:pt x="385" y="248"/>
                    </a:lnTo>
                    <a:lnTo>
                      <a:pt x="380" y="249"/>
                    </a:lnTo>
                    <a:lnTo>
                      <a:pt x="380" y="249"/>
                    </a:lnTo>
                    <a:lnTo>
                      <a:pt x="378" y="249"/>
                    </a:lnTo>
                    <a:lnTo>
                      <a:pt x="378" y="249"/>
                    </a:lnTo>
                    <a:lnTo>
                      <a:pt x="378" y="249"/>
                    </a:lnTo>
                    <a:lnTo>
                      <a:pt x="378" y="249"/>
                    </a:lnTo>
                    <a:lnTo>
                      <a:pt x="366" y="251"/>
                    </a:lnTo>
                    <a:lnTo>
                      <a:pt x="366" y="251"/>
                    </a:lnTo>
                    <a:lnTo>
                      <a:pt x="355" y="251"/>
                    </a:lnTo>
                    <a:lnTo>
                      <a:pt x="343" y="249"/>
                    </a:lnTo>
                    <a:lnTo>
                      <a:pt x="343" y="249"/>
                    </a:lnTo>
                    <a:lnTo>
                      <a:pt x="337" y="248"/>
                    </a:lnTo>
                    <a:lnTo>
                      <a:pt x="337" y="248"/>
                    </a:lnTo>
                    <a:lnTo>
                      <a:pt x="334" y="248"/>
                    </a:lnTo>
                    <a:lnTo>
                      <a:pt x="334" y="248"/>
                    </a:lnTo>
                    <a:lnTo>
                      <a:pt x="323" y="246"/>
                    </a:lnTo>
                    <a:lnTo>
                      <a:pt x="323" y="246"/>
                    </a:lnTo>
                    <a:lnTo>
                      <a:pt x="301" y="242"/>
                    </a:lnTo>
                    <a:lnTo>
                      <a:pt x="301" y="242"/>
                    </a:lnTo>
                    <a:lnTo>
                      <a:pt x="274" y="238"/>
                    </a:lnTo>
                    <a:lnTo>
                      <a:pt x="247" y="233"/>
                    </a:lnTo>
                    <a:lnTo>
                      <a:pt x="247" y="233"/>
                    </a:lnTo>
                    <a:lnTo>
                      <a:pt x="213" y="227"/>
                    </a:lnTo>
                    <a:lnTo>
                      <a:pt x="178" y="224"/>
                    </a:lnTo>
                    <a:lnTo>
                      <a:pt x="143" y="220"/>
                    </a:lnTo>
                    <a:lnTo>
                      <a:pt x="108" y="218"/>
                    </a:lnTo>
                    <a:lnTo>
                      <a:pt x="108" y="218"/>
                    </a:lnTo>
                    <a:lnTo>
                      <a:pt x="72" y="217"/>
                    </a:lnTo>
                    <a:lnTo>
                      <a:pt x="72" y="217"/>
                    </a:lnTo>
                    <a:lnTo>
                      <a:pt x="67" y="218"/>
                    </a:lnTo>
                    <a:lnTo>
                      <a:pt x="63" y="221"/>
                    </a:lnTo>
                    <a:lnTo>
                      <a:pt x="60" y="226"/>
                    </a:lnTo>
                    <a:lnTo>
                      <a:pt x="60" y="231"/>
                    </a:lnTo>
                    <a:lnTo>
                      <a:pt x="60" y="237"/>
                    </a:lnTo>
                    <a:lnTo>
                      <a:pt x="63" y="241"/>
                    </a:lnTo>
                    <a:lnTo>
                      <a:pt x="67" y="244"/>
                    </a:lnTo>
                    <a:lnTo>
                      <a:pt x="72" y="245"/>
                    </a:lnTo>
                    <a:lnTo>
                      <a:pt x="72" y="245"/>
                    </a:lnTo>
                    <a:lnTo>
                      <a:pt x="108" y="246"/>
                    </a:lnTo>
                    <a:lnTo>
                      <a:pt x="144" y="248"/>
                    </a:lnTo>
                    <a:lnTo>
                      <a:pt x="180" y="252"/>
                    </a:lnTo>
                    <a:lnTo>
                      <a:pt x="216" y="256"/>
                    </a:lnTo>
                    <a:lnTo>
                      <a:pt x="216" y="256"/>
                    </a:lnTo>
                    <a:lnTo>
                      <a:pt x="250" y="261"/>
                    </a:lnTo>
                    <a:lnTo>
                      <a:pt x="284" y="267"/>
                    </a:lnTo>
                    <a:lnTo>
                      <a:pt x="284" y="267"/>
                    </a:lnTo>
                    <a:lnTo>
                      <a:pt x="306" y="272"/>
                    </a:lnTo>
                    <a:lnTo>
                      <a:pt x="327" y="275"/>
                    </a:lnTo>
                    <a:lnTo>
                      <a:pt x="327" y="275"/>
                    </a:lnTo>
                    <a:lnTo>
                      <a:pt x="351" y="277"/>
                    </a:lnTo>
                    <a:lnTo>
                      <a:pt x="364" y="278"/>
                    </a:lnTo>
                    <a:lnTo>
                      <a:pt x="377" y="277"/>
                    </a:lnTo>
                    <a:lnTo>
                      <a:pt x="377" y="277"/>
                    </a:lnTo>
                    <a:lnTo>
                      <a:pt x="388" y="276"/>
                    </a:lnTo>
                    <a:lnTo>
                      <a:pt x="400" y="273"/>
                    </a:lnTo>
                    <a:lnTo>
                      <a:pt x="410" y="268"/>
                    </a:lnTo>
                    <a:lnTo>
                      <a:pt x="415" y="265"/>
                    </a:lnTo>
                    <a:lnTo>
                      <a:pt x="420" y="261"/>
                    </a:lnTo>
                    <a:lnTo>
                      <a:pt x="420" y="261"/>
                    </a:lnTo>
                    <a:lnTo>
                      <a:pt x="423" y="258"/>
                    </a:lnTo>
                    <a:lnTo>
                      <a:pt x="423" y="258"/>
                    </a:lnTo>
                    <a:lnTo>
                      <a:pt x="423" y="256"/>
                    </a:lnTo>
                    <a:lnTo>
                      <a:pt x="423" y="256"/>
                    </a:lnTo>
                    <a:lnTo>
                      <a:pt x="427" y="253"/>
                    </a:lnTo>
                    <a:lnTo>
                      <a:pt x="427" y="253"/>
                    </a:lnTo>
                    <a:lnTo>
                      <a:pt x="428" y="248"/>
                    </a:lnTo>
                    <a:lnTo>
                      <a:pt x="430" y="245"/>
                    </a:lnTo>
                    <a:lnTo>
                      <a:pt x="430" y="245"/>
                    </a:lnTo>
                    <a:lnTo>
                      <a:pt x="431" y="234"/>
                    </a:lnTo>
                    <a:lnTo>
                      <a:pt x="431" y="224"/>
                    </a:lnTo>
                    <a:lnTo>
                      <a:pt x="431" y="224"/>
                    </a:lnTo>
                    <a:lnTo>
                      <a:pt x="430" y="202"/>
                    </a:lnTo>
                    <a:lnTo>
                      <a:pt x="428" y="181"/>
                    </a:lnTo>
                    <a:lnTo>
                      <a:pt x="428" y="181"/>
                    </a:lnTo>
                    <a:lnTo>
                      <a:pt x="424" y="134"/>
                    </a:lnTo>
                    <a:lnTo>
                      <a:pt x="421" y="111"/>
                    </a:lnTo>
                    <a:lnTo>
                      <a:pt x="419" y="100"/>
                    </a:lnTo>
                    <a:lnTo>
                      <a:pt x="415" y="89"/>
                    </a:lnTo>
                    <a:lnTo>
                      <a:pt x="415" y="89"/>
                    </a:lnTo>
                    <a:lnTo>
                      <a:pt x="410" y="77"/>
                    </a:lnTo>
                    <a:lnTo>
                      <a:pt x="406" y="67"/>
                    </a:lnTo>
                    <a:lnTo>
                      <a:pt x="400" y="56"/>
                    </a:lnTo>
                    <a:lnTo>
                      <a:pt x="393" y="47"/>
                    </a:lnTo>
                    <a:lnTo>
                      <a:pt x="385" y="38"/>
                    </a:lnTo>
                    <a:lnTo>
                      <a:pt x="377" y="30"/>
                    </a:lnTo>
                    <a:lnTo>
                      <a:pt x="366" y="23"/>
                    </a:lnTo>
                    <a:lnTo>
                      <a:pt x="356" y="17"/>
                    </a:lnTo>
                    <a:lnTo>
                      <a:pt x="356" y="17"/>
                    </a:lnTo>
                    <a:lnTo>
                      <a:pt x="343" y="11"/>
                    </a:lnTo>
                    <a:lnTo>
                      <a:pt x="330" y="7"/>
                    </a:lnTo>
                    <a:lnTo>
                      <a:pt x="330" y="7"/>
                    </a:lnTo>
                    <a:lnTo>
                      <a:pt x="317" y="4"/>
                    </a:lnTo>
                    <a:lnTo>
                      <a:pt x="317" y="4"/>
                    </a:lnTo>
                    <a:lnTo>
                      <a:pt x="312" y="4"/>
                    </a:lnTo>
                    <a:lnTo>
                      <a:pt x="312" y="4"/>
                    </a:lnTo>
                    <a:lnTo>
                      <a:pt x="312" y="4"/>
                    </a:lnTo>
                    <a:lnTo>
                      <a:pt x="312" y="4"/>
                    </a:lnTo>
                    <a:lnTo>
                      <a:pt x="305" y="3"/>
                    </a:lnTo>
                    <a:lnTo>
                      <a:pt x="305" y="3"/>
                    </a:lnTo>
                    <a:lnTo>
                      <a:pt x="288" y="2"/>
                    </a:lnTo>
                    <a:lnTo>
                      <a:pt x="272" y="0"/>
                    </a:lnTo>
                    <a:lnTo>
                      <a:pt x="272" y="0"/>
                    </a:lnTo>
                    <a:lnTo>
                      <a:pt x="250" y="2"/>
                    </a:lnTo>
                    <a:lnTo>
                      <a:pt x="228" y="2"/>
                    </a:lnTo>
                    <a:lnTo>
                      <a:pt x="184" y="6"/>
                    </a:lnTo>
                    <a:lnTo>
                      <a:pt x="184" y="6"/>
                    </a:lnTo>
                    <a:lnTo>
                      <a:pt x="159" y="9"/>
                    </a:lnTo>
                    <a:lnTo>
                      <a:pt x="135" y="13"/>
                    </a:lnTo>
                    <a:lnTo>
                      <a:pt x="111" y="18"/>
                    </a:lnTo>
                    <a:lnTo>
                      <a:pt x="87" y="23"/>
                    </a:lnTo>
                    <a:lnTo>
                      <a:pt x="87" y="23"/>
                    </a:lnTo>
                    <a:lnTo>
                      <a:pt x="69" y="28"/>
                    </a:lnTo>
                    <a:lnTo>
                      <a:pt x="50" y="34"/>
                    </a:lnTo>
                    <a:lnTo>
                      <a:pt x="33" y="42"/>
                    </a:lnTo>
                    <a:lnTo>
                      <a:pt x="24" y="47"/>
                    </a:lnTo>
                    <a:lnTo>
                      <a:pt x="15" y="53"/>
                    </a:lnTo>
                    <a:lnTo>
                      <a:pt x="15" y="53"/>
                    </a:lnTo>
                    <a:lnTo>
                      <a:pt x="10" y="57"/>
                    </a:lnTo>
                    <a:lnTo>
                      <a:pt x="4" y="63"/>
                    </a:lnTo>
                    <a:lnTo>
                      <a:pt x="4" y="63"/>
                    </a:lnTo>
                    <a:lnTo>
                      <a:pt x="1" y="68"/>
                    </a:lnTo>
                    <a:lnTo>
                      <a:pt x="0" y="73"/>
                    </a:lnTo>
                    <a:lnTo>
                      <a:pt x="0" y="78"/>
                    </a:lnTo>
                    <a:lnTo>
                      <a:pt x="4" y="83"/>
                    </a:lnTo>
                    <a:lnTo>
                      <a:pt x="4" y="83"/>
                    </a:lnTo>
                    <a:lnTo>
                      <a:pt x="8" y="85"/>
                    </a:lnTo>
                    <a:lnTo>
                      <a:pt x="14" y="87"/>
                    </a:lnTo>
                    <a:lnTo>
                      <a:pt x="19" y="85"/>
                    </a:lnTo>
                    <a:lnTo>
                      <a:pt x="24" y="83"/>
                    </a:lnTo>
                    <a:lnTo>
                      <a:pt x="24" y="8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90" name="Freeform 135">
                <a:extLst>
                  <a:ext uri="{FF2B5EF4-FFF2-40B4-BE49-F238E27FC236}">
                    <a16:creationId xmlns:a16="http://schemas.microsoft.com/office/drawing/2014/main" id="{3F3D7936-2973-4823-1014-5BA4E00B412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98" y="2576"/>
                <a:ext cx="79" cy="16"/>
              </a:xfrm>
              <a:custGeom>
                <a:avLst/>
                <a:gdLst>
                  <a:gd name="T0" fmla="*/ 225 w 235"/>
                  <a:gd name="T1" fmla="*/ 14 h 48"/>
                  <a:gd name="T2" fmla="*/ 225 w 235"/>
                  <a:gd name="T3" fmla="*/ 14 h 48"/>
                  <a:gd name="T4" fmla="*/ 204 w 235"/>
                  <a:gd name="T5" fmla="*/ 9 h 48"/>
                  <a:gd name="T6" fmla="*/ 183 w 235"/>
                  <a:gd name="T7" fmla="*/ 5 h 48"/>
                  <a:gd name="T8" fmla="*/ 161 w 235"/>
                  <a:gd name="T9" fmla="*/ 2 h 48"/>
                  <a:gd name="T10" fmla="*/ 139 w 235"/>
                  <a:gd name="T11" fmla="*/ 0 h 48"/>
                  <a:gd name="T12" fmla="*/ 117 w 235"/>
                  <a:gd name="T13" fmla="*/ 0 h 48"/>
                  <a:gd name="T14" fmla="*/ 95 w 235"/>
                  <a:gd name="T15" fmla="*/ 1 h 48"/>
                  <a:gd name="T16" fmla="*/ 72 w 235"/>
                  <a:gd name="T17" fmla="*/ 3 h 48"/>
                  <a:gd name="T18" fmla="*/ 52 w 235"/>
                  <a:gd name="T19" fmla="*/ 7 h 48"/>
                  <a:gd name="T20" fmla="*/ 52 w 235"/>
                  <a:gd name="T21" fmla="*/ 7 h 48"/>
                  <a:gd name="T22" fmla="*/ 40 w 235"/>
                  <a:gd name="T23" fmla="*/ 9 h 48"/>
                  <a:gd name="T24" fmla="*/ 28 w 235"/>
                  <a:gd name="T25" fmla="*/ 13 h 48"/>
                  <a:gd name="T26" fmla="*/ 18 w 235"/>
                  <a:gd name="T27" fmla="*/ 16 h 48"/>
                  <a:gd name="T28" fmla="*/ 7 w 235"/>
                  <a:gd name="T29" fmla="*/ 22 h 48"/>
                  <a:gd name="T30" fmla="*/ 7 w 235"/>
                  <a:gd name="T31" fmla="*/ 22 h 48"/>
                  <a:gd name="T32" fmla="*/ 3 w 235"/>
                  <a:gd name="T33" fmla="*/ 26 h 48"/>
                  <a:gd name="T34" fmla="*/ 0 w 235"/>
                  <a:gd name="T35" fmla="*/ 30 h 48"/>
                  <a:gd name="T36" fmla="*/ 0 w 235"/>
                  <a:gd name="T37" fmla="*/ 36 h 48"/>
                  <a:gd name="T38" fmla="*/ 2 w 235"/>
                  <a:gd name="T39" fmla="*/ 41 h 48"/>
                  <a:gd name="T40" fmla="*/ 2 w 235"/>
                  <a:gd name="T41" fmla="*/ 41 h 48"/>
                  <a:gd name="T42" fmla="*/ 5 w 235"/>
                  <a:gd name="T43" fmla="*/ 45 h 48"/>
                  <a:gd name="T44" fmla="*/ 11 w 235"/>
                  <a:gd name="T45" fmla="*/ 48 h 48"/>
                  <a:gd name="T46" fmla="*/ 16 w 235"/>
                  <a:gd name="T47" fmla="*/ 48 h 48"/>
                  <a:gd name="T48" fmla="*/ 21 w 235"/>
                  <a:gd name="T49" fmla="*/ 45 h 48"/>
                  <a:gd name="T50" fmla="*/ 21 w 235"/>
                  <a:gd name="T51" fmla="*/ 45 h 48"/>
                  <a:gd name="T52" fmla="*/ 31 w 235"/>
                  <a:gd name="T53" fmla="*/ 42 h 48"/>
                  <a:gd name="T54" fmla="*/ 42 w 235"/>
                  <a:gd name="T55" fmla="*/ 37 h 48"/>
                  <a:gd name="T56" fmla="*/ 54 w 235"/>
                  <a:gd name="T57" fmla="*/ 35 h 48"/>
                  <a:gd name="T58" fmla="*/ 67 w 235"/>
                  <a:gd name="T59" fmla="*/ 33 h 48"/>
                  <a:gd name="T60" fmla="*/ 67 w 235"/>
                  <a:gd name="T61" fmla="*/ 33 h 48"/>
                  <a:gd name="T62" fmla="*/ 91 w 235"/>
                  <a:gd name="T63" fmla="*/ 29 h 48"/>
                  <a:gd name="T64" fmla="*/ 118 w 235"/>
                  <a:gd name="T65" fmla="*/ 28 h 48"/>
                  <a:gd name="T66" fmla="*/ 118 w 235"/>
                  <a:gd name="T67" fmla="*/ 28 h 48"/>
                  <a:gd name="T68" fmla="*/ 143 w 235"/>
                  <a:gd name="T69" fmla="*/ 29 h 48"/>
                  <a:gd name="T70" fmla="*/ 168 w 235"/>
                  <a:gd name="T71" fmla="*/ 31 h 48"/>
                  <a:gd name="T72" fmla="*/ 193 w 235"/>
                  <a:gd name="T73" fmla="*/ 35 h 48"/>
                  <a:gd name="T74" fmla="*/ 218 w 235"/>
                  <a:gd name="T75" fmla="*/ 41 h 48"/>
                  <a:gd name="T76" fmla="*/ 218 w 235"/>
                  <a:gd name="T77" fmla="*/ 41 h 48"/>
                  <a:gd name="T78" fmla="*/ 223 w 235"/>
                  <a:gd name="T79" fmla="*/ 42 h 48"/>
                  <a:gd name="T80" fmla="*/ 229 w 235"/>
                  <a:gd name="T81" fmla="*/ 40 h 48"/>
                  <a:gd name="T82" fmla="*/ 233 w 235"/>
                  <a:gd name="T83" fmla="*/ 36 h 48"/>
                  <a:gd name="T84" fmla="*/ 235 w 235"/>
                  <a:gd name="T85" fmla="*/ 31 h 48"/>
                  <a:gd name="T86" fmla="*/ 235 w 235"/>
                  <a:gd name="T87" fmla="*/ 26 h 48"/>
                  <a:gd name="T88" fmla="*/ 234 w 235"/>
                  <a:gd name="T89" fmla="*/ 21 h 48"/>
                  <a:gd name="T90" fmla="*/ 230 w 235"/>
                  <a:gd name="T91" fmla="*/ 16 h 48"/>
                  <a:gd name="T92" fmla="*/ 225 w 235"/>
                  <a:gd name="T93" fmla="*/ 14 h 48"/>
                  <a:gd name="T94" fmla="*/ 225 w 235"/>
                  <a:gd name="T95" fmla="*/ 14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235" h="48">
                    <a:moveTo>
                      <a:pt x="225" y="14"/>
                    </a:moveTo>
                    <a:lnTo>
                      <a:pt x="225" y="14"/>
                    </a:lnTo>
                    <a:lnTo>
                      <a:pt x="204" y="9"/>
                    </a:lnTo>
                    <a:lnTo>
                      <a:pt x="183" y="5"/>
                    </a:lnTo>
                    <a:lnTo>
                      <a:pt x="161" y="2"/>
                    </a:lnTo>
                    <a:lnTo>
                      <a:pt x="139" y="0"/>
                    </a:lnTo>
                    <a:lnTo>
                      <a:pt x="117" y="0"/>
                    </a:lnTo>
                    <a:lnTo>
                      <a:pt x="95" y="1"/>
                    </a:lnTo>
                    <a:lnTo>
                      <a:pt x="72" y="3"/>
                    </a:lnTo>
                    <a:lnTo>
                      <a:pt x="52" y="7"/>
                    </a:lnTo>
                    <a:lnTo>
                      <a:pt x="52" y="7"/>
                    </a:lnTo>
                    <a:lnTo>
                      <a:pt x="40" y="9"/>
                    </a:lnTo>
                    <a:lnTo>
                      <a:pt x="28" y="13"/>
                    </a:lnTo>
                    <a:lnTo>
                      <a:pt x="18" y="16"/>
                    </a:lnTo>
                    <a:lnTo>
                      <a:pt x="7" y="22"/>
                    </a:lnTo>
                    <a:lnTo>
                      <a:pt x="7" y="22"/>
                    </a:lnTo>
                    <a:lnTo>
                      <a:pt x="3" y="26"/>
                    </a:lnTo>
                    <a:lnTo>
                      <a:pt x="0" y="30"/>
                    </a:lnTo>
                    <a:lnTo>
                      <a:pt x="0" y="36"/>
                    </a:lnTo>
                    <a:lnTo>
                      <a:pt x="2" y="41"/>
                    </a:lnTo>
                    <a:lnTo>
                      <a:pt x="2" y="41"/>
                    </a:lnTo>
                    <a:lnTo>
                      <a:pt x="5" y="45"/>
                    </a:lnTo>
                    <a:lnTo>
                      <a:pt x="11" y="48"/>
                    </a:lnTo>
                    <a:lnTo>
                      <a:pt x="16" y="48"/>
                    </a:lnTo>
                    <a:lnTo>
                      <a:pt x="21" y="45"/>
                    </a:lnTo>
                    <a:lnTo>
                      <a:pt x="21" y="45"/>
                    </a:lnTo>
                    <a:lnTo>
                      <a:pt x="31" y="42"/>
                    </a:lnTo>
                    <a:lnTo>
                      <a:pt x="42" y="37"/>
                    </a:lnTo>
                    <a:lnTo>
                      <a:pt x="54" y="35"/>
                    </a:lnTo>
                    <a:lnTo>
                      <a:pt x="67" y="33"/>
                    </a:lnTo>
                    <a:lnTo>
                      <a:pt x="67" y="33"/>
                    </a:lnTo>
                    <a:lnTo>
                      <a:pt x="91" y="29"/>
                    </a:lnTo>
                    <a:lnTo>
                      <a:pt x="118" y="28"/>
                    </a:lnTo>
                    <a:lnTo>
                      <a:pt x="118" y="28"/>
                    </a:lnTo>
                    <a:lnTo>
                      <a:pt x="143" y="29"/>
                    </a:lnTo>
                    <a:lnTo>
                      <a:pt x="168" y="31"/>
                    </a:lnTo>
                    <a:lnTo>
                      <a:pt x="193" y="35"/>
                    </a:lnTo>
                    <a:lnTo>
                      <a:pt x="218" y="41"/>
                    </a:lnTo>
                    <a:lnTo>
                      <a:pt x="218" y="41"/>
                    </a:lnTo>
                    <a:lnTo>
                      <a:pt x="223" y="42"/>
                    </a:lnTo>
                    <a:lnTo>
                      <a:pt x="229" y="40"/>
                    </a:lnTo>
                    <a:lnTo>
                      <a:pt x="233" y="36"/>
                    </a:lnTo>
                    <a:lnTo>
                      <a:pt x="235" y="31"/>
                    </a:lnTo>
                    <a:lnTo>
                      <a:pt x="235" y="26"/>
                    </a:lnTo>
                    <a:lnTo>
                      <a:pt x="234" y="21"/>
                    </a:lnTo>
                    <a:lnTo>
                      <a:pt x="230" y="16"/>
                    </a:lnTo>
                    <a:lnTo>
                      <a:pt x="225" y="14"/>
                    </a:lnTo>
                    <a:lnTo>
                      <a:pt x="225" y="1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91" name="Freeform 136">
                <a:extLst>
                  <a:ext uri="{FF2B5EF4-FFF2-40B4-BE49-F238E27FC236}">
                    <a16:creationId xmlns:a16="http://schemas.microsoft.com/office/drawing/2014/main" id="{6D65B260-6543-5BF9-0F6C-8250C6B843B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05" y="2616"/>
                <a:ext cx="75" cy="107"/>
              </a:xfrm>
              <a:custGeom>
                <a:avLst/>
                <a:gdLst>
                  <a:gd name="T0" fmla="*/ 202 w 225"/>
                  <a:gd name="T1" fmla="*/ 4 h 320"/>
                  <a:gd name="T2" fmla="*/ 202 w 225"/>
                  <a:gd name="T3" fmla="*/ 4 h 320"/>
                  <a:gd name="T4" fmla="*/ 177 w 225"/>
                  <a:gd name="T5" fmla="*/ 30 h 320"/>
                  <a:gd name="T6" fmla="*/ 152 w 225"/>
                  <a:gd name="T7" fmla="*/ 56 h 320"/>
                  <a:gd name="T8" fmla="*/ 128 w 225"/>
                  <a:gd name="T9" fmla="*/ 81 h 320"/>
                  <a:gd name="T10" fmla="*/ 102 w 225"/>
                  <a:gd name="T11" fmla="*/ 107 h 320"/>
                  <a:gd name="T12" fmla="*/ 79 w 225"/>
                  <a:gd name="T13" fmla="*/ 133 h 320"/>
                  <a:gd name="T14" fmla="*/ 58 w 225"/>
                  <a:gd name="T15" fmla="*/ 161 h 320"/>
                  <a:gd name="T16" fmla="*/ 47 w 225"/>
                  <a:gd name="T17" fmla="*/ 177 h 320"/>
                  <a:gd name="T18" fmla="*/ 38 w 225"/>
                  <a:gd name="T19" fmla="*/ 192 h 320"/>
                  <a:gd name="T20" fmla="*/ 30 w 225"/>
                  <a:gd name="T21" fmla="*/ 207 h 320"/>
                  <a:gd name="T22" fmla="*/ 22 w 225"/>
                  <a:gd name="T23" fmla="*/ 223 h 320"/>
                  <a:gd name="T24" fmla="*/ 22 w 225"/>
                  <a:gd name="T25" fmla="*/ 223 h 320"/>
                  <a:gd name="T26" fmla="*/ 14 w 225"/>
                  <a:gd name="T27" fmla="*/ 244 h 320"/>
                  <a:gd name="T28" fmla="*/ 8 w 225"/>
                  <a:gd name="T29" fmla="*/ 264 h 320"/>
                  <a:gd name="T30" fmla="*/ 3 w 225"/>
                  <a:gd name="T31" fmla="*/ 285 h 320"/>
                  <a:gd name="T32" fmla="*/ 0 w 225"/>
                  <a:gd name="T33" fmla="*/ 306 h 320"/>
                  <a:gd name="T34" fmla="*/ 0 w 225"/>
                  <a:gd name="T35" fmla="*/ 306 h 320"/>
                  <a:gd name="T36" fmla="*/ 0 w 225"/>
                  <a:gd name="T37" fmla="*/ 308 h 320"/>
                  <a:gd name="T38" fmla="*/ 0 w 225"/>
                  <a:gd name="T39" fmla="*/ 311 h 320"/>
                  <a:gd name="T40" fmla="*/ 3 w 225"/>
                  <a:gd name="T41" fmla="*/ 316 h 320"/>
                  <a:gd name="T42" fmla="*/ 8 w 225"/>
                  <a:gd name="T43" fmla="*/ 318 h 320"/>
                  <a:gd name="T44" fmla="*/ 14 w 225"/>
                  <a:gd name="T45" fmla="*/ 320 h 320"/>
                  <a:gd name="T46" fmla="*/ 14 w 225"/>
                  <a:gd name="T47" fmla="*/ 320 h 320"/>
                  <a:gd name="T48" fmla="*/ 20 w 225"/>
                  <a:gd name="T49" fmla="*/ 318 h 320"/>
                  <a:gd name="T50" fmla="*/ 23 w 225"/>
                  <a:gd name="T51" fmla="*/ 316 h 320"/>
                  <a:gd name="T52" fmla="*/ 26 w 225"/>
                  <a:gd name="T53" fmla="*/ 311 h 320"/>
                  <a:gd name="T54" fmla="*/ 28 w 225"/>
                  <a:gd name="T55" fmla="*/ 306 h 320"/>
                  <a:gd name="T56" fmla="*/ 28 w 225"/>
                  <a:gd name="T57" fmla="*/ 306 h 320"/>
                  <a:gd name="T58" fmla="*/ 30 w 225"/>
                  <a:gd name="T59" fmla="*/ 289 h 320"/>
                  <a:gd name="T60" fmla="*/ 33 w 225"/>
                  <a:gd name="T61" fmla="*/ 273 h 320"/>
                  <a:gd name="T62" fmla="*/ 39 w 225"/>
                  <a:gd name="T63" fmla="*/ 257 h 320"/>
                  <a:gd name="T64" fmla="*/ 45 w 225"/>
                  <a:gd name="T65" fmla="*/ 242 h 320"/>
                  <a:gd name="T66" fmla="*/ 52 w 225"/>
                  <a:gd name="T67" fmla="*/ 225 h 320"/>
                  <a:gd name="T68" fmla="*/ 59 w 225"/>
                  <a:gd name="T69" fmla="*/ 211 h 320"/>
                  <a:gd name="T70" fmla="*/ 68 w 225"/>
                  <a:gd name="T71" fmla="*/ 196 h 320"/>
                  <a:gd name="T72" fmla="*/ 78 w 225"/>
                  <a:gd name="T73" fmla="*/ 182 h 320"/>
                  <a:gd name="T74" fmla="*/ 78 w 225"/>
                  <a:gd name="T75" fmla="*/ 182 h 320"/>
                  <a:gd name="T76" fmla="*/ 97 w 225"/>
                  <a:gd name="T77" fmla="*/ 156 h 320"/>
                  <a:gd name="T78" fmla="*/ 119 w 225"/>
                  <a:gd name="T79" fmla="*/ 129 h 320"/>
                  <a:gd name="T80" fmla="*/ 143 w 225"/>
                  <a:gd name="T81" fmla="*/ 104 h 320"/>
                  <a:gd name="T82" fmla="*/ 167 w 225"/>
                  <a:gd name="T83" fmla="*/ 80 h 320"/>
                  <a:gd name="T84" fmla="*/ 167 w 225"/>
                  <a:gd name="T85" fmla="*/ 80 h 320"/>
                  <a:gd name="T86" fmla="*/ 195 w 225"/>
                  <a:gd name="T87" fmla="*/ 52 h 320"/>
                  <a:gd name="T88" fmla="*/ 222 w 225"/>
                  <a:gd name="T89" fmla="*/ 24 h 320"/>
                  <a:gd name="T90" fmla="*/ 222 w 225"/>
                  <a:gd name="T91" fmla="*/ 24 h 320"/>
                  <a:gd name="T92" fmla="*/ 225 w 225"/>
                  <a:gd name="T93" fmla="*/ 18 h 320"/>
                  <a:gd name="T94" fmla="*/ 225 w 225"/>
                  <a:gd name="T95" fmla="*/ 14 h 320"/>
                  <a:gd name="T96" fmla="*/ 224 w 225"/>
                  <a:gd name="T97" fmla="*/ 9 h 320"/>
                  <a:gd name="T98" fmla="*/ 220 w 225"/>
                  <a:gd name="T99" fmla="*/ 4 h 320"/>
                  <a:gd name="T100" fmla="*/ 217 w 225"/>
                  <a:gd name="T101" fmla="*/ 1 h 320"/>
                  <a:gd name="T102" fmla="*/ 212 w 225"/>
                  <a:gd name="T103" fmla="*/ 0 h 320"/>
                  <a:gd name="T104" fmla="*/ 207 w 225"/>
                  <a:gd name="T105" fmla="*/ 1 h 320"/>
                  <a:gd name="T106" fmla="*/ 202 w 225"/>
                  <a:gd name="T107" fmla="*/ 4 h 320"/>
                  <a:gd name="T108" fmla="*/ 202 w 225"/>
                  <a:gd name="T109" fmla="*/ 4 h 3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225" h="320">
                    <a:moveTo>
                      <a:pt x="202" y="4"/>
                    </a:moveTo>
                    <a:lnTo>
                      <a:pt x="202" y="4"/>
                    </a:lnTo>
                    <a:lnTo>
                      <a:pt x="177" y="30"/>
                    </a:lnTo>
                    <a:lnTo>
                      <a:pt x="152" y="56"/>
                    </a:lnTo>
                    <a:lnTo>
                      <a:pt x="128" y="81"/>
                    </a:lnTo>
                    <a:lnTo>
                      <a:pt x="102" y="107"/>
                    </a:lnTo>
                    <a:lnTo>
                      <a:pt x="79" y="133"/>
                    </a:lnTo>
                    <a:lnTo>
                      <a:pt x="58" y="161"/>
                    </a:lnTo>
                    <a:lnTo>
                      <a:pt x="47" y="177"/>
                    </a:lnTo>
                    <a:lnTo>
                      <a:pt x="38" y="192"/>
                    </a:lnTo>
                    <a:lnTo>
                      <a:pt x="30" y="207"/>
                    </a:lnTo>
                    <a:lnTo>
                      <a:pt x="22" y="223"/>
                    </a:lnTo>
                    <a:lnTo>
                      <a:pt x="22" y="223"/>
                    </a:lnTo>
                    <a:lnTo>
                      <a:pt x="14" y="244"/>
                    </a:lnTo>
                    <a:lnTo>
                      <a:pt x="8" y="264"/>
                    </a:lnTo>
                    <a:lnTo>
                      <a:pt x="3" y="285"/>
                    </a:lnTo>
                    <a:lnTo>
                      <a:pt x="0" y="306"/>
                    </a:lnTo>
                    <a:lnTo>
                      <a:pt x="0" y="306"/>
                    </a:lnTo>
                    <a:lnTo>
                      <a:pt x="0" y="308"/>
                    </a:lnTo>
                    <a:lnTo>
                      <a:pt x="0" y="311"/>
                    </a:lnTo>
                    <a:lnTo>
                      <a:pt x="3" y="316"/>
                    </a:lnTo>
                    <a:lnTo>
                      <a:pt x="8" y="318"/>
                    </a:lnTo>
                    <a:lnTo>
                      <a:pt x="14" y="320"/>
                    </a:lnTo>
                    <a:lnTo>
                      <a:pt x="14" y="320"/>
                    </a:lnTo>
                    <a:lnTo>
                      <a:pt x="20" y="318"/>
                    </a:lnTo>
                    <a:lnTo>
                      <a:pt x="23" y="316"/>
                    </a:lnTo>
                    <a:lnTo>
                      <a:pt x="26" y="311"/>
                    </a:lnTo>
                    <a:lnTo>
                      <a:pt x="28" y="306"/>
                    </a:lnTo>
                    <a:lnTo>
                      <a:pt x="28" y="306"/>
                    </a:lnTo>
                    <a:lnTo>
                      <a:pt x="30" y="289"/>
                    </a:lnTo>
                    <a:lnTo>
                      <a:pt x="33" y="273"/>
                    </a:lnTo>
                    <a:lnTo>
                      <a:pt x="39" y="257"/>
                    </a:lnTo>
                    <a:lnTo>
                      <a:pt x="45" y="242"/>
                    </a:lnTo>
                    <a:lnTo>
                      <a:pt x="52" y="225"/>
                    </a:lnTo>
                    <a:lnTo>
                      <a:pt x="59" y="211"/>
                    </a:lnTo>
                    <a:lnTo>
                      <a:pt x="68" y="196"/>
                    </a:lnTo>
                    <a:lnTo>
                      <a:pt x="78" y="182"/>
                    </a:lnTo>
                    <a:lnTo>
                      <a:pt x="78" y="182"/>
                    </a:lnTo>
                    <a:lnTo>
                      <a:pt x="97" y="156"/>
                    </a:lnTo>
                    <a:lnTo>
                      <a:pt x="119" y="129"/>
                    </a:lnTo>
                    <a:lnTo>
                      <a:pt x="143" y="104"/>
                    </a:lnTo>
                    <a:lnTo>
                      <a:pt x="167" y="80"/>
                    </a:lnTo>
                    <a:lnTo>
                      <a:pt x="167" y="80"/>
                    </a:lnTo>
                    <a:lnTo>
                      <a:pt x="195" y="52"/>
                    </a:lnTo>
                    <a:lnTo>
                      <a:pt x="222" y="24"/>
                    </a:lnTo>
                    <a:lnTo>
                      <a:pt x="222" y="24"/>
                    </a:lnTo>
                    <a:lnTo>
                      <a:pt x="225" y="18"/>
                    </a:lnTo>
                    <a:lnTo>
                      <a:pt x="225" y="14"/>
                    </a:lnTo>
                    <a:lnTo>
                      <a:pt x="224" y="9"/>
                    </a:lnTo>
                    <a:lnTo>
                      <a:pt x="220" y="4"/>
                    </a:lnTo>
                    <a:lnTo>
                      <a:pt x="217" y="1"/>
                    </a:lnTo>
                    <a:lnTo>
                      <a:pt x="212" y="0"/>
                    </a:lnTo>
                    <a:lnTo>
                      <a:pt x="207" y="1"/>
                    </a:lnTo>
                    <a:lnTo>
                      <a:pt x="202" y="4"/>
                    </a:lnTo>
                    <a:lnTo>
                      <a:pt x="202" y="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92" name="Freeform 137">
                <a:extLst>
                  <a:ext uri="{FF2B5EF4-FFF2-40B4-BE49-F238E27FC236}">
                    <a16:creationId xmlns:a16="http://schemas.microsoft.com/office/drawing/2014/main" id="{659988FC-0B9F-229C-B134-418A5C4F7D8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69" y="2580"/>
                <a:ext cx="103" cy="481"/>
              </a:xfrm>
              <a:custGeom>
                <a:avLst/>
                <a:gdLst>
                  <a:gd name="T0" fmla="*/ 291 w 309"/>
                  <a:gd name="T1" fmla="*/ 0 h 1443"/>
                  <a:gd name="T2" fmla="*/ 265 w 309"/>
                  <a:gd name="T3" fmla="*/ 13 h 1443"/>
                  <a:gd name="T4" fmla="*/ 239 w 309"/>
                  <a:gd name="T5" fmla="*/ 30 h 1443"/>
                  <a:gd name="T6" fmla="*/ 217 w 309"/>
                  <a:gd name="T7" fmla="*/ 49 h 1443"/>
                  <a:gd name="T8" fmla="*/ 196 w 309"/>
                  <a:gd name="T9" fmla="*/ 70 h 1443"/>
                  <a:gd name="T10" fmla="*/ 158 w 309"/>
                  <a:gd name="T11" fmla="*/ 118 h 1443"/>
                  <a:gd name="T12" fmla="*/ 123 w 309"/>
                  <a:gd name="T13" fmla="*/ 168 h 1443"/>
                  <a:gd name="T14" fmla="*/ 95 w 309"/>
                  <a:gd name="T15" fmla="*/ 209 h 1443"/>
                  <a:gd name="T16" fmla="*/ 86 w 309"/>
                  <a:gd name="T17" fmla="*/ 222 h 1443"/>
                  <a:gd name="T18" fmla="*/ 72 w 309"/>
                  <a:gd name="T19" fmla="*/ 251 h 1443"/>
                  <a:gd name="T20" fmla="*/ 59 w 309"/>
                  <a:gd name="T21" fmla="*/ 281 h 1443"/>
                  <a:gd name="T22" fmla="*/ 39 w 309"/>
                  <a:gd name="T23" fmla="*/ 344 h 1443"/>
                  <a:gd name="T24" fmla="*/ 28 w 309"/>
                  <a:gd name="T25" fmla="*/ 408 h 1443"/>
                  <a:gd name="T26" fmla="*/ 21 w 309"/>
                  <a:gd name="T27" fmla="*/ 447 h 1443"/>
                  <a:gd name="T28" fmla="*/ 11 w 309"/>
                  <a:gd name="T29" fmla="*/ 528 h 1443"/>
                  <a:gd name="T30" fmla="*/ 3 w 309"/>
                  <a:gd name="T31" fmla="*/ 649 h 1443"/>
                  <a:gd name="T32" fmla="*/ 1 w 309"/>
                  <a:gd name="T33" fmla="*/ 729 h 1443"/>
                  <a:gd name="T34" fmla="*/ 1 w 309"/>
                  <a:gd name="T35" fmla="*/ 894 h 1443"/>
                  <a:gd name="T36" fmla="*/ 4 w 309"/>
                  <a:gd name="T37" fmla="*/ 1059 h 1443"/>
                  <a:gd name="T38" fmla="*/ 10 w 309"/>
                  <a:gd name="T39" fmla="*/ 1223 h 1443"/>
                  <a:gd name="T40" fmla="*/ 15 w 309"/>
                  <a:gd name="T41" fmla="*/ 1388 h 1443"/>
                  <a:gd name="T42" fmla="*/ 15 w 309"/>
                  <a:gd name="T43" fmla="*/ 1429 h 1443"/>
                  <a:gd name="T44" fmla="*/ 16 w 309"/>
                  <a:gd name="T45" fmla="*/ 1435 h 1443"/>
                  <a:gd name="T46" fmla="*/ 23 w 309"/>
                  <a:gd name="T47" fmla="*/ 1442 h 1443"/>
                  <a:gd name="T48" fmla="*/ 33 w 309"/>
                  <a:gd name="T49" fmla="*/ 1442 h 1443"/>
                  <a:gd name="T50" fmla="*/ 42 w 309"/>
                  <a:gd name="T51" fmla="*/ 1435 h 1443"/>
                  <a:gd name="T52" fmla="*/ 43 w 309"/>
                  <a:gd name="T53" fmla="*/ 1429 h 1443"/>
                  <a:gd name="T54" fmla="*/ 40 w 309"/>
                  <a:gd name="T55" fmla="*/ 1267 h 1443"/>
                  <a:gd name="T56" fmla="*/ 35 w 309"/>
                  <a:gd name="T57" fmla="*/ 1106 h 1443"/>
                  <a:gd name="T58" fmla="*/ 28 w 309"/>
                  <a:gd name="T59" fmla="*/ 863 h 1443"/>
                  <a:gd name="T60" fmla="*/ 28 w 309"/>
                  <a:gd name="T61" fmla="*/ 781 h 1443"/>
                  <a:gd name="T62" fmla="*/ 32 w 309"/>
                  <a:gd name="T63" fmla="*/ 619 h 1443"/>
                  <a:gd name="T64" fmla="*/ 43 w 309"/>
                  <a:gd name="T65" fmla="*/ 498 h 1443"/>
                  <a:gd name="T66" fmla="*/ 47 w 309"/>
                  <a:gd name="T67" fmla="*/ 459 h 1443"/>
                  <a:gd name="T68" fmla="*/ 57 w 309"/>
                  <a:gd name="T69" fmla="*/ 395 h 1443"/>
                  <a:gd name="T70" fmla="*/ 72 w 309"/>
                  <a:gd name="T71" fmla="*/ 332 h 1443"/>
                  <a:gd name="T72" fmla="*/ 93 w 309"/>
                  <a:gd name="T73" fmla="*/ 270 h 1443"/>
                  <a:gd name="T74" fmla="*/ 115 w 309"/>
                  <a:gd name="T75" fmla="*/ 227 h 1443"/>
                  <a:gd name="T76" fmla="*/ 124 w 309"/>
                  <a:gd name="T77" fmla="*/ 215 h 1443"/>
                  <a:gd name="T78" fmla="*/ 158 w 309"/>
                  <a:gd name="T79" fmla="*/ 167 h 1443"/>
                  <a:gd name="T80" fmla="*/ 175 w 309"/>
                  <a:gd name="T81" fmla="*/ 142 h 1443"/>
                  <a:gd name="T82" fmla="*/ 193 w 309"/>
                  <a:gd name="T83" fmla="*/ 119 h 1443"/>
                  <a:gd name="T84" fmla="*/ 231 w 309"/>
                  <a:gd name="T85" fmla="*/ 75 h 1443"/>
                  <a:gd name="T86" fmla="*/ 253 w 309"/>
                  <a:gd name="T87" fmla="*/ 54 h 1443"/>
                  <a:gd name="T88" fmla="*/ 276 w 309"/>
                  <a:gd name="T89" fmla="*/ 38 h 1443"/>
                  <a:gd name="T90" fmla="*/ 288 w 309"/>
                  <a:gd name="T91" fmla="*/ 32 h 1443"/>
                  <a:gd name="T92" fmla="*/ 298 w 309"/>
                  <a:gd name="T93" fmla="*/ 28 h 1443"/>
                  <a:gd name="T94" fmla="*/ 308 w 309"/>
                  <a:gd name="T95" fmla="*/ 20 h 1443"/>
                  <a:gd name="T96" fmla="*/ 308 w 309"/>
                  <a:gd name="T97" fmla="*/ 10 h 1443"/>
                  <a:gd name="T98" fmla="*/ 302 w 309"/>
                  <a:gd name="T99" fmla="*/ 2 h 1443"/>
                  <a:gd name="T100" fmla="*/ 291 w 309"/>
                  <a:gd name="T101" fmla="*/ 0 h 14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309" h="1443">
                    <a:moveTo>
                      <a:pt x="291" y="0"/>
                    </a:moveTo>
                    <a:lnTo>
                      <a:pt x="291" y="0"/>
                    </a:lnTo>
                    <a:lnTo>
                      <a:pt x="277" y="6"/>
                    </a:lnTo>
                    <a:lnTo>
                      <a:pt x="265" y="13"/>
                    </a:lnTo>
                    <a:lnTo>
                      <a:pt x="252" y="20"/>
                    </a:lnTo>
                    <a:lnTo>
                      <a:pt x="239" y="30"/>
                    </a:lnTo>
                    <a:lnTo>
                      <a:pt x="227" y="39"/>
                    </a:lnTo>
                    <a:lnTo>
                      <a:pt x="217" y="49"/>
                    </a:lnTo>
                    <a:lnTo>
                      <a:pt x="196" y="70"/>
                    </a:lnTo>
                    <a:lnTo>
                      <a:pt x="196" y="70"/>
                    </a:lnTo>
                    <a:lnTo>
                      <a:pt x="176" y="95"/>
                    </a:lnTo>
                    <a:lnTo>
                      <a:pt x="158" y="118"/>
                    </a:lnTo>
                    <a:lnTo>
                      <a:pt x="123" y="168"/>
                    </a:lnTo>
                    <a:lnTo>
                      <a:pt x="123" y="168"/>
                    </a:lnTo>
                    <a:lnTo>
                      <a:pt x="104" y="195"/>
                    </a:lnTo>
                    <a:lnTo>
                      <a:pt x="95" y="209"/>
                    </a:lnTo>
                    <a:lnTo>
                      <a:pt x="86" y="222"/>
                    </a:lnTo>
                    <a:lnTo>
                      <a:pt x="86" y="222"/>
                    </a:lnTo>
                    <a:lnTo>
                      <a:pt x="79" y="237"/>
                    </a:lnTo>
                    <a:lnTo>
                      <a:pt x="72" y="251"/>
                    </a:lnTo>
                    <a:lnTo>
                      <a:pt x="59" y="281"/>
                    </a:lnTo>
                    <a:lnTo>
                      <a:pt x="59" y="281"/>
                    </a:lnTo>
                    <a:lnTo>
                      <a:pt x="49" y="312"/>
                    </a:lnTo>
                    <a:lnTo>
                      <a:pt x="39" y="344"/>
                    </a:lnTo>
                    <a:lnTo>
                      <a:pt x="33" y="375"/>
                    </a:lnTo>
                    <a:lnTo>
                      <a:pt x="28" y="408"/>
                    </a:lnTo>
                    <a:lnTo>
                      <a:pt x="28" y="408"/>
                    </a:lnTo>
                    <a:lnTo>
                      <a:pt x="21" y="447"/>
                    </a:lnTo>
                    <a:lnTo>
                      <a:pt x="16" y="488"/>
                    </a:lnTo>
                    <a:lnTo>
                      <a:pt x="11" y="528"/>
                    </a:lnTo>
                    <a:lnTo>
                      <a:pt x="8" y="568"/>
                    </a:lnTo>
                    <a:lnTo>
                      <a:pt x="3" y="649"/>
                    </a:lnTo>
                    <a:lnTo>
                      <a:pt x="1" y="729"/>
                    </a:lnTo>
                    <a:lnTo>
                      <a:pt x="1" y="729"/>
                    </a:lnTo>
                    <a:lnTo>
                      <a:pt x="0" y="811"/>
                    </a:lnTo>
                    <a:lnTo>
                      <a:pt x="1" y="894"/>
                    </a:lnTo>
                    <a:lnTo>
                      <a:pt x="2" y="977"/>
                    </a:lnTo>
                    <a:lnTo>
                      <a:pt x="4" y="1059"/>
                    </a:lnTo>
                    <a:lnTo>
                      <a:pt x="4" y="1059"/>
                    </a:lnTo>
                    <a:lnTo>
                      <a:pt x="10" y="1223"/>
                    </a:lnTo>
                    <a:lnTo>
                      <a:pt x="13" y="1306"/>
                    </a:lnTo>
                    <a:lnTo>
                      <a:pt x="15" y="1388"/>
                    </a:lnTo>
                    <a:lnTo>
                      <a:pt x="15" y="1388"/>
                    </a:lnTo>
                    <a:lnTo>
                      <a:pt x="15" y="1429"/>
                    </a:lnTo>
                    <a:lnTo>
                      <a:pt x="15" y="1429"/>
                    </a:lnTo>
                    <a:lnTo>
                      <a:pt x="16" y="1435"/>
                    </a:lnTo>
                    <a:lnTo>
                      <a:pt x="18" y="1440"/>
                    </a:lnTo>
                    <a:lnTo>
                      <a:pt x="23" y="1442"/>
                    </a:lnTo>
                    <a:lnTo>
                      <a:pt x="29" y="1443"/>
                    </a:lnTo>
                    <a:lnTo>
                      <a:pt x="33" y="1442"/>
                    </a:lnTo>
                    <a:lnTo>
                      <a:pt x="38" y="1440"/>
                    </a:lnTo>
                    <a:lnTo>
                      <a:pt x="42" y="1435"/>
                    </a:lnTo>
                    <a:lnTo>
                      <a:pt x="43" y="1429"/>
                    </a:lnTo>
                    <a:lnTo>
                      <a:pt x="43" y="1429"/>
                    </a:lnTo>
                    <a:lnTo>
                      <a:pt x="42" y="1349"/>
                    </a:lnTo>
                    <a:lnTo>
                      <a:pt x="40" y="1267"/>
                    </a:lnTo>
                    <a:lnTo>
                      <a:pt x="35" y="1106"/>
                    </a:lnTo>
                    <a:lnTo>
                      <a:pt x="35" y="1106"/>
                    </a:lnTo>
                    <a:lnTo>
                      <a:pt x="29" y="944"/>
                    </a:lnTo>
                    <a:lnTo>
                      <a:pt x="28" y="863"/>
                    </a:lnTo>
                    <a:lnTo>
                      <a:pt x="28" y="781"/>
                    </a:lnTo>
                    <a:lnTo>
                      <a:pt x="28" y="781"/>
                    </a:lnTo>
                    <a:lnTo>
                      <a:pt x="29" y="701"/>
                    </a:lnTo>
                    <a:lnTo>
                      <a:pt x="32" y="619"/>
                    </a:lnTo>
                    <a:lnTo>
                      <a:pt x="38" y="539"/>
                    </a:lnTo>
                    <a:lnTo>
                      <a:pt x="43" y="498"/>
                    </a:lnTo>
                    <a:lnTo>
                      <a:pt x="47" y="459"/>
                    </a:lnTo>
                    <a:lnTo>
                      <a:pt x="47" y="459"/>
                    </a:lnTo>
                    <a:lnTo>
                      <a:pt x="52" y="426"/>
                    </a:lnTo>
                    <a:lnTo>
                      <a:pt x="57" y="395"/>
                    </a:lnTo>
                    <a:lnTo>
                      <a:pt x="64" y="363"/>
                    </a:lnTo>
                    <a:lnTo>
                      <a:pt x="72" y="332"/>
                    </a:lnTo>
                    <a:lnTo>
                      <a:pt x="81" y="301"/>
                    </a:lnTo>
                    <a:lnTo>
                      <a:pt x="93" y="270"/>
                    </a:lnTo>
                    <a:lnTo>
                      <a:pt x="108" y="242"/>
                    </a:lnTo>
                    <a:lnTo>
                      <a:pt x="115" y="227"/>
                    </a:lnTo>
                    <a:lnTo>
                      <a:pt x="124" y="215"/>
                    </a:lnTo>
                    <a:lnTo>
                      <a:pt x="124" y="215"/>
                    </a:lnTo>
                    <a:lnTo>
                      <a:pt x="140" y="190"/>
                    </a:lnTo>
                    <a:lnTo>
                      <a:pt x="158" y="167"/>
                    </a:lnTo>
                    <a:lnTo>
                      <a:pt x="158" y="167"/>
                    </a:lnTo>
                    <a:lnTo>
                      <a:pt x="175" y="142"/>
                    </a:lnTo>
                    <a:lnTo>
                      <a:pt x="193" y="119"/>
                    </a:lnTo>
                    <a:lnTo>
                      <a:pt x="193" y="119"/>
                    </a:lnTo>
                    <a:lnTo>
                      <a:pt x="211" y="96"/>
                    </a:lnTo>
                    <a:lnTo>
                      <a:pt x="231" y="75"/>
                    </a:lnTo>
                    <a:lnTo>
                      <a:pt x="241" y="64"/>
                    </a:lnTo>
                    <a:lnTo>
                      <a:pt x="253" y="54"/>
                    </a:lnTo>
                    <a:lnTo>
                      <a:pt x="265" y="46"/>
                    </a:lnTo>
                    <a:lnTo>
                      <a:pt x="276" y="38"/>
                    </a:lnTo>
                    <a:lnTo>
                      <a:pt x="276" y="38"/>
                    </a:lnTo>
                    <a:lnTo>
                      <a:pt x="288" y="32"/>
                    </a:lnTo>
                    <a:lnTo>
                      <a:pt x="298" y="28"/>
                    </a:lnTo>
                    <a:lnTo>
                      <a:pt x="298" y="28"/>
                    </a:lnTo>
                    <a:lnTo>
                      <a:pt x="304" y="25"/>
                    </a:lnTo>
                    <a:lnTo>
                      <a:pt x="308" y="20"/>
                    </a:lnTo>
                    <a:lnTo>
                      <a:pt x="309" y="16"/>
                    </a:lnTo>
                    <a:lnTo>
                      <a:pt x="308" y="10"/>
                    </a:lnTo>
                    <a:lnTo>
                      <a:pt x="305" y="5"/>
                    </a:lnTo>
                    <a:lnTo>
                      <a:pt x="302" y="2"/>
                    </a:lnTo>
                    <a:lnTo>
                      <a:pt x="297" y="0"/>
                    </a:lnTo>
                    <a:lnTo>
                      <a:pt x="291" y="0"/>
                    </a:lnTo>
                    <a:lnTo>
                      <a:pt x="291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93" name="Freeform 138">
                <a:extLst>
                  <a:ext uri="{FF2B5EF4-FFF2-40B4-BE49-F238E27FC236}">
                    <a16:creationId xmlns:a16="http://schemas.microsoft.com/office/drawing/2014/main" id="{20E683D1-6C3C-8D29-975B-316CD5CE6E0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43" y="2664"/>
                <a:ext cx="35" cy="446"/>
              </a:xfrm>
              <a:custGeom>
                <a:avLst/>
                <a:gdLst>
                  <a:gd name="T0" fmla="*/ 33 w 105"/>
                  <a:gd name="T1" fmla="*/ 7 h 1340"/>
                  <a:gd name="T2" fmla="*/ 18 w 105"/>
                  <a:gd name="T3" fmla="*/ 32 h 1340"/>
                  <a:gd name="T4" fmla="*/ 9 w 105"/>
                  <a:gd name="T5" fmla="*/ 58 h 1340"/>
                  <a:gd name="T6" fmla="*/ 3 w 105"/>
                  <a:gd name="T7" fmla="*/ 86 h 1340"/>
                  <a:gd name="T8" fmla="*/ 0 w 105"/>
                  <a:gd name="T9" fmla="*/ 114 h 1340"/>
                  <a:gd name="T10" fmla="*/ 1 w 105"/>
                  <a:gd name="T11" fmla="*/ 172 h 1340"/>
                  <a:gd name="T12" fmla="*/ 9 w 105"/>
                  <a:gd name="T13" fmla="*/ 229 h 1340"/>
                  <a:gd name="T14" fmla="*/ 18 w 105"/>
                  <a:gd name="T15" fmla="*/ 293 h 1340"/>
                  <a:gd name="T16" fmla="*/ 29 w 105"/>
                  <a:gd name="T17" fmla="*/ 423 h 1340"/>
                  <a:gd name="T18" fmla="*/ 32 w 105"/>
                  <a:gd name="T19" fmla="*/ 490 h 1340"/>
                  <a:gd name="T20" fmla="*/ 34 w 105"/>
                  <a:gd name="T21" fmla="*/ 623 h 1340"/>
                  <a:gd name="T22" fmla="*/ 37 w 105"/>
                  <a:gd name="T23" fmla="*/ 758 h 1340"/>
                  <a:gd name="T24" fmla="*/ 40 w 105"/>
                  <a:gd name="T25" fmla="*/ 825 h 1340"/>
                  <a:gd name="T26" fmla="*/ 57 w 105"/>
                  <a:gd name="T27" fmla="*/ 1026 h 1340"/>
                  <a:gd name="T28" fmla="*/ 68 w 105"/>
                  <a:gd name="T29" fmla="*/ 1160 h 1340"/>
                  <a:gd name="T30" fmla="*/ 76 w 105"/>
                  <a:gd name="T31" fmla="*/ 1294 h 1340"/>
                  <a:gd name="T32" fmla="*/ 77 w 105"/>
                  <a:gd name="T33" fmla="*/ 1326 h 1340"/>
                  <a:gd name="T34" fmla="*/ 79 w 105"/>
                  <a:gd name="T35" fmla="*/ 1333 h 1340"/>
                  <a:gd name="T36" fmla="*/ 87 w 105"/>
                  <a:gd name="T37" fmla="*/ 1339 h 1340"/>
                  <a:gd name="T38" fmla="*/ 97 w 105"/>
                  <a:gd name="T39" fmla="*/ 1339 h 1340"/>
                  <a:gd name="T40" fmla="*/ 104 w 105"/>
                  <a:gd name="T41" fmla="*/ 1333 h 1340"/>
                  <a:gd name="T42" fmla="*/ 105 w 105"/>
                  <a:gd name="T43" fmla="*/ 1326 h 1340"/>
                  <a:gd name="T44" fmla="*/ 98 w 105"/>
                  <a:gd name="T45" fmla="*/ 1195 h 1340"/>
                  <a:gd name="T46" fmla="*/ 88 w 105"/>
                  <a:gd name="T47" fmla="*/ 1062 h 1340"/>
                  <a:gd name="T48" fmla="*/ 76 w 105"/>
                  <a:gd name="T49" fmla="*/ 928 h 1340"/>
                  <a:gd name="T50" fmla="*/ 67 w 105"/>
                  <a:gd name="T51" fmla="*/ 796 h 1340"/>
                  <a:gd name="T52" fmla="*/ 63 w 105"/>
                  <a:gd name="T53" fmla="*/ 728 h 1340"/>
                  <a:gd name="T54" fmla="*/ 61 w 105"/>
                  <a:gd name="T55" fmla="*/ 528 h 1340"/>
                  <a:gd name="T56" fmla="*/ 59 w 105"/>
                  <a:gd name="T57" fmla="*/ 463 h 1340"/>
                  <a:gd name="T58" fmla="*/ 50 w 105"/>
                  <a:gd name="T59" fmla="*/ 331 h 1340"/>
                  <a:gd name="T60" fmla="*/ 43 w 105"/>
                  <a:gd name="T61" fmla="*/ 266 h 1340"/>
                  <a:gd name="T62" fmla="*/ 30 w 105"/>
                  <a:gd name="T63" fmla="*/ 179 h 1340"/>
                  <a:gd name="T64" fmla="*/ 27 w 105"/>
                  <a:gd name="T65" fmla="*/ 149 h 1340"/>
                  <a:gd name="T66" fmla="*/ 27 w 105"/>
                  <a:gd name="T67" fmla="*/ 109 h 1340"/>
                  <a:gd name="T68" fmla="*/ 31 w 105"/>
                  <a:gd name="T69" fmla="*/ 82 h 1340"/>
                  <a:gd name="T70" fmla="*/ 38 w 105"/>
                  <a:gd name="T71" fmla="*/ 57 h 1340"/>
                  <a:gd name="T72" fmla="*/ 44 w 105"/>
                  <a:gd name="T73" fmla="*/ 45 h 1340"/>
                  <a:gd name="T74" fmla="*/ 57 w 105"/>
                  <a:gd name="T75" fmla="*/ 21 h 1340"/>
                  <a:gd name="T76" fmla="*/ 59 w 105"/>
                  <a:gd name="T77" fmla="*/ 16 h 1340"/>
                  <a:gd name="T78" fmla="*/ 57 w 105"/>
                  <a:gd name="T79" fmla="*/ 6 h 1340"/>
                  <a:gd name="T80" fmla="*/ 52 w 105"/>
                  <a:gd name="T81" fmla="*/ 2 h 1340"/>
                  <a:gd name="T82" fmla="*/ 41 w 105"/>
                  <a:gd name="T83" fmla="*/ 1 h 1340"/>
                  <a:gd name="T84" fmla="*/ 33 w 105"/>
                  <a:gd name="T85" fmla="*/ 7 h 13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105" h="1340">
                    <a:moveTo>
                      <a:pt x="33" y="7"/>
                    </a:moveTo>
                    <a:lnTo>
                      <a:pt x="33" y="7"/>
                    </a:lnTo>
                    <a:lnTo>
                      <a:pt x="25" y="20"/>
                    </a:lnTo>
                    <a:lnTo>
                      <a:pt x="18" y="32"/>
                    </a:lnTo>
                    <a:lnTo>
                      <a:pt x="14" y="45"/>
                    </a:lnTo>
                    <a:lnTo>
                      <a:pt x="9" y="58"/>
                    </a:lnTo>
                    <a:lnTo>
                      <a:pt x="5" y="72"/>
                    </a:lnTo>
                    <a:lnTo>
                      <a:pt x="3" y="86"/>
                    </a:lnTo>
                    <a:lnTo>
                      <a:pt x="1" y="100"/>
                    </a:lnTo>
                    <a:lnTo>
                      <a:pt x="0" y="114"/>
                    </a:lnTo>
                    <a:lnTo>
                      <a:pt x="0" y="143"/>
                    </a:lnTo>
                    <a:lnTo>
                      <a:pt x="1" y="172"/>
                    </a:lnTo>
                    <a:lnTo>
                      <a:pt x="4" y="200"/>
                    </a:lnTo>
                    <a:lnTo>
                      <a:pt x="9" y="229"/>
                    </a:lnTo>
                    <a:lnTo>
                      <a:pt x="9" y="229"/>
                    </a:lnTo>
                    <a:lnTo>
                      <a:pt x="18" y="293"/>
                    </a:lnTo>
                    <a:lnTo>
                      <a:pt x="25" y="358"/>
                    </a:lnTo>
                    <a:lnTo>
                      <a:pt x="29" y="423"/>
                    </a:lnTo>
                    <a:lnTo>
                      <a:pt x="32" y="490"/>
                    </a:lnTo>
                    <a:lnTo>
                      <a:pt x="32" y="490"/>
                    </a:lnTo>
                    <a:lnTo>
                      <a:pt x="33" y="556"/>
                    </a:lnTo>
                    <a:lnTo>
                      <a:pt x="34" y="623"/>
                    </a:lnTo>
                    <a:lnTo>
                      <a:pt x="34" y="691"/>
                    </a:lnTo>
                    <a:lnTo>
                      <a:pt x="37" y="758"/>
                    </a:lnTo>
                    <a:lnTo>
                      <a:pt x="37" y="758"/>
                    </a:lnTo>
                    <a:lnTo>
                      <a:pt x="40" y="825"/>
                    </a:lnTo>
                    <a:lnTo>
                      <a:pt x="45" y="892"/>
                    </a:lnTo>
                    <a:lnTo>
                      <a:pt x="57" y="1026"/>
                    </a:lnTo>
                    <a:lnTo>
                      <a:pt x="57" y="1026"/>
                    </a:lnTo>
                    <a:lnTo>
                      <a:pt x="68" y="1160"/>
                    </a:lnTo>
                    <a:lnTo>
                      <a:pt x="73" y="1226"/>
                    </a:lnTo>
                    <a:lnTo>
                      <a:pt x="76" y="1294"/>
                    </a:lnTo>
                    <a:lnTo>
                      <a:pt x="76" y="1294"/>
                    </a:lnTo>
                    <a:lnTo>
                      <a:pt x="77" y="1326"/>
                    </a:lnTo>
                    <a:lnTo>
                      <a:pt x="77" y="1326"/>
                    </a:lnTo>
                    <a:lnTo>
                      <a:pt x="79" y="1333"/>
                    </a:lnTo>
                    <a:lnTo>
                      <a:pt x="82" y="1337"/>
                    </a:lnTo>
                    <a:lnTo>
                      <a:pt x="87" y="1339"/>
                    </a:lnTo>
                    <a:lnTo>
                      <a:pt x="91" y="1340"/>
                    </a:lnTo>
                    <a:lnTo>
                      <a:pt x="97" y="1339"/>
                    </a:lnTo>
                    <a:lnTo>
                      <a:pt x="102" y="1337"/>
                    </a:lnTo>
                    <a:lnTo>
                      <a:pt x="104" y="1333"/>
                    </a:lnTo>
                    <a:lnTo>
                      <a:pt x="105" y="1326"/>
                    </a:lnTo>
                    <a:lnTo>
                      <a:pt x="105" y="1326"/>
                    </a:lnTo>
                    <a:lnTo>
                      <a:pt x="103" y="1260"/>
                    </a:lnTo>
                    <a:lnTo>
                      <a:pt x="98" y="1195"/>
                    </a:lnTo>
                    <a:lnTo>
                      <a:pt x="94" y="1128"/>
                    </a:lnTo>
                    <a:lnTo>
                      <a:pt x="88" y="1062"/>
                    </a:lnTo>
                    <a:lnTo>
                      <a:pt x="88" y="1062"/>
                    </a:lnTo>
                    <a:lnTo>
                      <a:pt x="76" y="928"/>
                    </a:lnTo>
                    <a:lnTo>
                      <a:pt x="70" y="862"/>
                    </a:lnTo>
                    <a:lnTo>
                      <a:pt x="67" y="796"/>
                    </a:lnTo>
                    <a:lnTo>
                      <a:pt x="67" y="796"/>
                    </a:lnTo>
                    <a:lnTo>
                      <a:pt x="63" y="728"/>
                    </a:lnTo>
                    <a:lnTo>
                      <a:pt x="62" y="662"/>
                    </a:lnTo>
                    <a:lnTo>
                      <a:pt x="61" y="528"/>
                    </a:lnTo>
                    <a:lnTo>
                      <a:pt x="61" y="528"/>
                    </a:lnTo>
                    <a:lnTo>
                      <a:pt x="59" y="463"/>
                    </a:lnTo>
                    <a:lnTo>
                      <a:pt x="55" y="397"/>
                    </a:lnTo>
                    <a:lnTo>
                      <a:pt x="50" y="331"/>
                    </a:lnTo>
                    <a:lnTo>
                      <a:pt x="43" y="266"/>
                    </a:lnTo>
                    <a:lnTo>
                      <a:pt x="43" y="266"/>
                    </a:lnTo>
                    <a:lnTo>
                      <a:pt x="33" y="208"/>
                    </a:lnTo>
                    <a:lnTo>
                      <a:pt x="30" y="179"/>
                    </a:lnTo>
                    <a:lnTo>
                      <a:pt x="27" y="149"/>
                    </a:lnTo>
                    <a:lnTo>
                      <a:pt x="27" y="149"/>
                    </a:lnTo>
                    <a:lnTo>
                      <a:pt x="27" y="122"/>
                    </a:lnTo>
                    <a:lnTo>
                      <a:pt x="27" y="109"/>
                    </a:lnTo>
                    <a:lnTo>
                      <a:pt x="29" y="96"/>
                    </a:lnTo>
                    <a:lnTo>
                      <a:pt x="31" y="82"/>
                    </a:lnTo>
                    <a:lnTo>
                      <a:pt x="34" y="70"/>
                    </a:lnTo>
                    <a:lnTo>
                      <a:pt x="38" y="57"/>
                    </a:lnTo>
                    <a:lnTo>
                      <a:pt x="44" y="45"/>
                    </a:lnTo>
                    <a:lnTo>
                      <a:pt x="44" y="45"/>
                    </a:lnTo>
                    <a:lnTo>
                      <a:pt x="50" y="32"/>
                    </a:lnTo>
                    <a:lnTo>
                      <a:pt x="57" y="21"/>
                    </a:lnTo>
                    <a:lnTo>
                      <a:pt x="57" y="21"/>
                    </a:lnTo>
                    <a:lnTo>
                      <a:pt x="59" y="16"/>
                    </a:lnTo>
                    <a:lnTo>
                      <a:pt x="59" y="10"/>
                    </a:lnTo>
                    <a:lnTo>
                      <a:pt x="57" y="6"/>
                    </a:lnTo>
                    <a:lnTo>
                      <a:pt x="52" y="2"/>
                    </a:lnTo>
                    <a:lnTo>
                      <a:pt x="52" y="2"/>
                    </a:lnTo>
                    <a:lnTo>
                      <a:pt x="47" y="0"/>
                    </a:lnTo>
                    <a:lnTo>
                      <a:pt x="41" y="1"/>
                    </a:lnTo>
                    <a:lnTo>
                      <a:pt x="37" y="3"/>
                    </a:lnTo>
                    <a:lnTo>
                      <a:pt x="33" y="7"/>
                    </a:lnTo>
                    <a:lnTo>
                      <a:pt x="33" y="7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94" name="Freeform 139">
                <a:extLst>
                  <a:ext uri="{FF2B5EF4-FFF2-40B4-BE49-F238E27FC236}">
                    <a16:creationId xmlns:a16="http://schemas.microsoft.com/office/drawing/2014/main" id="{528A38D5-6336-01C3-5B01-CF13F1B8BFF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74" y="3052"/>
                <a:ext cx="46" cy="762"/>
              </a:xfrm>
              <a:custGeom>
                <a:avLst/>
                <a:gdLst>
                  <a:gd name="T0" fmla="*/ 0 w 138"/>
                  <a:gd name="T1" fmla="*/ 13 h 2287"/>
                  <a:gd name="T2" fmla="*/ 1 w 138"/>
                  <a:gd name="T3" fmla="*/ 117 h 2287"/>
                  <a:gd name="T4" fmla="*/ 7 w 138"/>
                  <a:gd name="T5" fmla="*/ 219 h 2287"/>
                  <a:gd name="T6" fmla="*/ 23 w 138"/>
                  <a:gd name="T7" fmla="*/ 425 h 2287"/>
                  <a:gd name="T8" fmla="*/ 43 w 138"/>
                  <a:gd name="T9" fmla="*/ 640 h 2287"/>
                  <a:gd name="T10" fmla="*/ 61 w 138"/>
                  <a:gd name="T11" fmla="*/ 856 h 2287"/>
                  <a:gd name="T12" fmla="*/ 68 w 138"/>
                  <a:gd name="T13" fmla="*/ 959 h 2287"/>
                  <a:gd name="T14" fmla="*/ 73 w 138"/>
                  <a:gd name="T15" fmla="*/ 1064 h 2287"/>
                  <a:gd name="T16" fmla="*/ 74 w 138"/>
                  <a:gd name="T17" fmla="*/ 1117 h 2287"/>
                  <a:gd name="T18" fmla="*/ 73 w 138"/>
                  <a:gd name="T19" fmla="*/ 1280 h 2287"/>
                  <a:gd name="T20" fmla="*/ 72 w 138"/>
                  <a:gd name="T21" fmla="*/ 1395 h 2287"/>
                  <a:gd name="T22" fmla="*/ 73 w 138"/>
                  <a:gd name="T23" fmla="*/ 1569 h 2287"/>
                  <a:gd name="T24" fmla="*/ 78 w 138"/>
                  <a:gd name="T25" fmla="*/ 1684 h 2287"/>
                  <a:gd name="T26" fmla="*/ 81 w 138"/>
                  <a:gd name="T27" fmla="*/ 1742 h 2287"/>
                  <a:gd name="T28" fmla="*/ 92 w 138"/>
                  <a:gd name="T29" fmla="*/ 1858 h 2287"/>
                  <a:gd name="T30" fmla="*/ 103 w 138"/>
                  <a:gd name="T31" fmla="*/ 1975 h 2287"/>
                  <a:gd name="T32" fmla="*/ 110 w 138"/>
                  <a:gd name="T33" fmla="*/ 2092 h 2287"/>
                  <a:gd name="T34" fmla="*/ 110 w 138"/>
                  <a:gd name="T35" fmla="*/ 2151 h 2287"/>
                  <a:gd name="T36" fmla="*/ 107 w 138"/>
                  <a:gd name="T37" fmla="*/ 2210 h 2287"/>
                  <a:gd name="T38" fmla="*/ 103 w 138"/>
                  <a:gd name="T39" fmla="*/ 2239 h 2287"/>
                  <a:gd name="T40" fmla="*/ 100 w 138"/>
                  <a:gd name="T41" fmla="*/ 2269 h 2287"/>
                  <a:gd name="T42" fmla="*/ 102 w 138"/>
                  <a:gd name="T43" fmla="*/ 2281 h 2287"/>
                  <a:gd name="T44" fmla="*/ 110 w 138"/>
                  <a:gd name="T45" fmla="*/ 2287 h 2287"/>
                  <a:gd name="T46" fmla="*/ 121 w 138"/>
                  <a:gd name="T47" fmla="*/ 2285 h 2287"/>
                  <a:gd name="T48" fmla="*/ 126 w 138"/>
                  <a:gd name="T49" fmla="*/ 2277 h 2287"/>
                  <a:gd name="T50" fmla="*/ 130 w 138"/>
                  <a:gd name="T51" fmla="*/ 2247 h 2287"/>
                  <a:gd name="T52" fmla="*/ 136 w 138"/>
                  <a:gd name="T53" fmla="*/ 2189 h 2287"/>
                  <a:gd name="T54" fmla="*/ 138 w 138"/>
                  <a:gd name="T55" fmla="*/ 2130 h 2287"/>
                  <a:gd name="T56" fmla="*/ 136 w 138"/>
                  <a:gd name="T57" fmla="*/ 2041 h 2287"/>
                  <a:gd name="T58" fmla="*/ 126 w 138"/>
                  <a:gd name="T59" fmla="*/ 1924 h 2287"/>
                  <a:gd name="T60" fmla="*/ 114 w 138"/>
                  <a:gd name="T61" fmla="*/ 1805 h 2287"/>
                  <a:gd name="T62" fmla="*/ 106 w 138"/>
                  <a:gd name="T63" fmla="*/ 1690 h 2287"/>
                  <a:gd name="T64" fmla="*/ 101 w 138"/>
                  <a:gd name="T65" fmla="*/ 1575 h 2287"/>
                  <a:gd name="T66" fmla="*/ 101 w 138"/>
                  <a:gd name="T67" fmla="*/ 1343 h 2287"/>
                  <a:gd name="T68" fmla="*/ 101 w 138"/>
                  <a:gd name="T69" fmla="*/ 1235 h 2287"/>
                  <a:gd name="T70" fmla="*/ 99 w 138"/>
                  <a:gd name="T71" fmla="*/ 1018 h 2287"/>
                  <a:gd name="T72" fmla="*/ 93 w 138"/>
                  <a:gd name="T73" fmla="*/ 911 h 2287"/>
                  <a:gd name="T74" fmla="*/ 85 w 138"/>
                  <a:gd name="T75" fmla="*/ 803 h 2287"/>
                  <a:gd name="T76" fmla="*/ 56 w 138"/>
                  <a:gd name="T77" fmla="*/ 480 h 2287"/>
                  <a:gd name="T78" fmla="*/ 46 w 138"/>
                  <a:gd name="T79" fmla="*/ 375 h 2287"/>
                  <a:gd name="T80" fmla="*/ 31 w 138"/>
                  <a:gd name="T81" fmla="*/ 167 h 2287"/>
                  <a:gd name="T82" fmla="*/ 28 w 138"/>
                  <a:gd name="T83" fmla="*/ 63 h 2287"/>
                  <a:gd name="T84" fmla="*/ 28 w 138"/>
                  <a:gd name="T85" fmla="*/ 13 h 2287"/>
                  <a:gd name="T86" fmla="*/ 27 w 138"/>
                  <a:gd name="T87" fmla="*/ 7 h 2287"/>
                  <a:gd name="T88" fmla="*/ 18 w 138"/>
                  <a:gd name="T89" fmla="*/ 2 h 2287"/>
                  <a:gd name="T90" fmla="*/ 8 w 138"/>
                  <a:gd name="T91" fmla="*/ 2 h 2287"/>
                  <a:gd name="T92" fmla="*/ 1 w 138"/>
                  <a:gd name="T93" fmla="*/ 7 h 2287"/>
                  <a:gd name="T94" fmla="*/ 0 w 138"/>
                  <a:gd name="T95" fmla="*/ 13 h 22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138" h="2287">
                    <a:moveTo>
                      <a:pt x="0" y="13"/>
                    </a:moveTo>
                    <a:lnTo>
                      <a:pt x="0" y="13"/>
                    </a:lnTo>
                    <a:lnTo>
                      <a:pt x="0" y="66"/>
                    </a:lnTo>
                    <a:lnTo>
                      <a:pt x="1" y="117"/>
                    </a:lnTo>
                    <a:lnTo>
                      <a:pt x="3" y="168"/>
                    </a:lnTo>
                    <a:lnTo>
                      <a:pt x="7" y="219"/>
                    </a:lnTo>
                    <a:lnTo>
                      <a:pt x="14" y="323"/>
                    </a:lnTo>
                    <a:lnTo>
                      <a:pt x="23" y="425"/>
                    </a:lnTo>
                    <a:lnTo>
                      <a:pt x="23" y="425"/>
                    </a:lnTo>
                    <a:lnTo>
                      <a:pt x="43" y="640"/>
                    </a:lnTo>
                    <a:lnTo>
                      <a:pt x="52" y="747"/>
                    </a:lnTo>
                    <a:lnTo>
                      <a:pt x="61" y="856"/>
                    </a:lnTo>
                    <a:lnTo>
                      <a:pt x="61" y="856"/>
                    </a:lnTo>
                    <a:lnTo>
                      <a:pt x="68" y="959"/>
                    </a:lnTo>
                    <a:lnTo>
                      <a:pt x="71" y="1011"/>
                    </a:lnTo>
                    <a:lnTo>
                      <a:pt x="73" y="1064"/>
                    </a:lnTo>
                    <a:lnTo>
                      <a:pt x="73" y="1064"/>
                    </a:lnTo>
                    <a:lnTo>
                      <a:pt x="74" y="1117"/>
                    </a:lnTo>
                    <a:lnTo>
                      <a:pt x="74" y="1172"/>
                    </a:lnTo>
                    <a:lnTo>
                      <a:pt x="73" y="1280"/>
                    </a:lnTo>
                    <a:lnTo>
                      <a:pt x="73" y="1280"/>
                    </a:lnTo>
                    <a:lnTo>
                      <a:pt x="72" y="1395"/>
                    </a:lnTo>
                    <a:lnTo>
                      <a:pt x="72" y="1511"/>
                    </a:lnTo>
                    <a:lnTo>
                      <a:pt x="73" y="1569"/>
                    </a:lnTo>
                    <a:lnTo>
                      <a:pt x="74" y="1627"/>
                    </a:lnTo>
                    <a:lnTo>
                      <a:pt x="78" y="1684"/>
                    </a:lnTo>
                    <a:lnTo>
                      <a:pt x="81" y="1742"/>
                    </a:lnTo>
                    <a:lnTo>
                      <a:pt x="81" y="1742"/>
                    </a:lnTo>
                    <a:lnTo>
                      <a:pt x="86" y="1800"/>
                    </a:lnTo>
                    <a:lnTo>
                      <a:pt x="92" y="1858"/>
                    </a:lnTo>
                    <a:lnTo>
                      <a:pt x="97" y="1917"/>
                    </a:lnTo>
                    <a:lnTo>
                      <a:pt x="103" y="1975"/>
                    </a:lnTo>
                    <a:lnTo>
                      <a:pt x="108" y="2034"/>
                    </a:lnTo>
                    <a:lnTo>
                      <a:pt x="110" y="2092"/>
                    </a:lnTo>
                    <a:lnTo>
                      <a:pt x="110" y="2121"/>
                    </a:lnTo>
                    <a:lnTo>
                      <a:pt x="110" y="2151"/>
                    </a:lnTo>
                    <a:lnTo>
                      <a:pt x="109" y="2180"/>
                    </a:lnTo>
                    <a:lnTo>
                      <a:pt x="107" y="2210"/>
                    </a:lnTo>
                    <a:lnTo>
                      <a:pt x="107" y="2210"/>
                    </a:lnTo>
                    <a:lnTo>
                      <a:pt x="103" y="2239"/>
                    </a:lnTo>
                    <a:lnTo>
                      <a:pt x="100" y="2269"/>
                    </a:lnTo>
                    <a:lnTo>
                      <a:pt x="100" y="2269"/>
                    </a:lnTo>
                    <a:lnTo>
                      <a:pt x="100" y="2275"/>
                    </a:lnTo>
                    <a:lnTo>
                      <a:pt x="102" y="2281"/>
                    </a:lnTo>
                    <a:lnTo>
                      <a:pt x="106" y="2284"/>
                    </a:lnTo>
                    <a:lnTo>
                      <a:pt x="110" y="2287"/>
                    </a:lnTo>
                    <a:lnTo>
                      <a:pt x="116" y="2287"/>
                    </a:lnTo>
                    <a:lnTo>
                      <a:pt x="121" y="2285"/>
                    </a:lnTo>
                    <a:lnTo>
                      <a:pt x="124" y="2282"/>
                    </a:lnTo>
                    <a:lnTo>
                      <a:pt x="126" y="2277"/>
                    </a:lnTo>
                    <a:lnTo>
                      <a:pt x="126" y="2277"/>
                    </a:lnTo>
                    <a:lnTo>
                      <a:pt x="130" y="2247"/>
                    </a:lnTo>
                    <a:lnTo>
                      <a:pt x="133" y="2218"/>
                    </a:lnTo>
                    <a:lnTo>
                      <a:pt x="136" y="2189"/>
                    </a:lnTo>
                    <a:lnTo>
                      <a:pt x="137" y="2159"/>
                    </a:lnTo>
                    <a:lnTo>
                      <a:pt x="138" y="2130"/>
                    </a:lnTo>
                    <a:lnTo>
                      <a:pt x="138" y="2101"/>
                    </a:lnTo>
                    <a:lnTo>
                      <a:pt x="136" y="2041"/>
                    </a:lnTo>
                    <a:lnTo>
                      <a:pt x="131" y="1982"/>
                    </a:lnTo>
                    <a:lnTo>
                      <a:pt x="126" y="1924"/>
                    </a:lnTo>
                    <a:lnTo>
                      <a:pt x="114" y="1805"/>
                    </a:lnTo>
                    <a:lnTo>
                      <a:pt x="114" y="1805"/>
                    </a:lnTo>
                    <a:lnTo>
                      <a:pt x="109" y="1748"/>
                    </a:lnTo>
                    <a:lnTo>
                      <a:pt x="106" y="1690"/>
                    </a:lnTo>
                    <a:lnTo>
                      <a:pt x="103" y="1633"/>
                    </a:lnTo>
                    <a:lnTo>
                      <a:pt x="101" y="1575"/>
                    </a:lnTo>
                    <a:lnTo>
                      <a:pt x="100" y="1458"/>
                    </a:lnTo>
                    <a:lnTo>
                      <a:pt x="101" y="1343"/>
                    </a:lnTo>
                    <a:lnTo>
                      <a:pt x="101" y="1343"/>
                    </a:lnTo>
                    <a:lnTo>
                      <a:pt x="101" y="1235"/>
                    </a:lnTo>
                    <a:lnTo>
                      <a:pt x="101" y="1127"/>
                    </a:lnTo>
                    <a:lnTo>
                      <a:pt x="99" y="1018"/>
                    </a:lnTo>
                    <a:lnTo>
                      <a:pt x="96" y="965"/>
                    </a:lnTo>
                    <a:lnTo>
                      <a:pt x="93" y="911"/>
                    </a:lnTo>
                    <a:lnTo>
                      <a:pt x="93" y="911"/>
                    </a:lnTo>
                    <a:lnTo>
                      <a:pt x="85" y="803"/>
                    </a:lnTo>
                    <a:lnTo>
                      <a:pt x="75" y="695"/>
                    </a:lnTo>
                    <a:lnTo>
                      <a:pt x="56" y="480"/>
                    </a:lnTo>
                    <a:lnTo>
                      <a:pt x="56" y="480"/>
                    </a:lnTo>
                    <a:lnTo>
                      <a:pt x="46" y="375"/>
                    </a:lnTo>
                    <a:lnTo>
                      <a:pt x="38" y="272"/>
                    </a:lnTo>
                    <a:lnTo>
                      <a:pt x="31" y="167"/>
                    </a:lnTo>
                    <a:lnTo>
                      <a:pt x="29" y="116"/>
                    </a:lnTo>
                    <a:lnTo>
                      <a:pt x="28" y="63"/>
                    </a:lnTo>
                    <a:lnTo>
                      <a:pt x="28" y="63"/>
                    </a:lnTo>
                    <a:lnTo>
                      <a:pt x="28" y="13"/>
                    </a:lnTo>
                    <a:lnTo>
                      <a:pt x="28" y="13"/>
                    </a:lnTo>
                    <a:lnTo>
                      <a:pt x="27" y="7"/>
                    </a:lnTo>
                    <a:lnTo>
                      <a:pt x="23" y="4"/>
                    </a:lnTo>
                    <a:lnTo>
                      <a:pt x="18" y="2"/>
                    </a:lnTo>
                    <a:lnTo>
                      <a:pt x="14" y="0"/>
                    </a:lnTo>
                    <a:lnTo>
                      <a:pt x="8" y="2"/>
                    </a:lnTo>
                    <a:lnTo>
                      <a:pt x="3" y="4"/>
                    </a:lnTo>
                    <a:lnTo>
                      <a:pt x="1" y="7"/>
                    </a:lnTo>
                    <a:lnTo>
                      <a:pt x="0" y="13"/>
                    </a:lnTo>
                    <a:lnTo>
                      <a:pt x="0" y="1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95" name="Freeform 140">
                <a:extLst>
                  <a:ext uri="{FF2B5EF4-FFF2-40B4-BE49-F238E27FC236}">
                    <a16:creationId xmlns:a16="http://schemas.microsoft.com/office/drawing/2014/main" id="{BEC084A6-0046-B0CD-3748-B09AB0F90E7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69" y="3101"/>
                <a:ext cx="64" cy="827"/>
              </a:xfrm>
              <a:custGeom>
                <a:avLst/>
                <a:gdLst>
                  <a:gd name="T0" fmla="*/ 0 w 192"/>
                  <a:gd name="T1" fmla="*/ 13 h 2479"/>
                  <a:gd name="T2" fmla="*/ 5 w 192"/>
                  <a:gd name="T3" fmla="*/ 262 h 2479"/>
                  <a:gd name="T4" fmla="*/ 19 w 192"/>
                  <a:gd name="T5" fmla="*/ 511 h 2479"/>
                  <a:gd name="T6" fmla="*/ 28 w 192"/>
                  <a:gd name="T7" fmla="*/ 639 h 2479"/>
                  <a:gd name="T8" fmla="*/ 50 w 192"/>
                  <a:gd name="T9" fmla="*/ 895 h 2479"/>
                  <a:gd name="T10" fmla="*/ 62 w 192"/>
                  <a:gd name="T11" fmla="*/ 1023 h 2479"/>
                  <a:gd name="T12" fmla="*/ 115 w 192"/>
                  <a:gd name="T13" fmla="*/ 1528 h 2479"/>
                  <a:gd name="T14" fmla="*/ 127 w 192"/>
                  <a:gd name="T15" fmla="*/ 1640 h 2479"/>
                  <a:gd name="T16" fmla="*/ 149 w 192"/>
                  <a:gd name="T17" fmla="*/ 1865 h 2479"/>
                  <a:gd name="T18" fmla="*/ 157 w 192"/>
                  <a:gd name="T19" fmla="*/ 1978 h 2479"/>
                  <a:gd name="T20" fmla="*/ 163 w 192"/>
                  <a:gd name="T21" fmla="*/ 2088 h 2479"/>
                  <a:gd name="T22" fmla="*/ 164 w 192"/>
                  <a:gd name="T23" fmla="*/ 2197 h 2479"/>
                  <a:gd name="T24" fmla="*/ 157 w 192"/>
                  <a:gd name="T25" fmla="*/ 2306 h 2479"/>
                  <a:gd name="T26" fmla="*/ 149 w 192"/>
                  <a:gd name="T27" fmla="*/ 2361 h 2479"/>
                  <a:gd name="T28" fmla="*/ 139 w 192"/>
                  <a:gd name="T29" fmla="*/ 2413 h 2479"/>
                  <a:gd name="T30" fmla="*/ 132 w 192"/>
                  <a:gd name="T31" fmla="*/ 2438 h 2479"/>
                  <a:gd name="T32" fmla="*/ 125 w 192"/>
                  <a:gd name="T33" fmla="*/ 2462 h 2479"/>
                  <a:gd name="T34" fmla="*/ 126 w 192"/>
                  <a:gd name="T35" fmla="*/ 2473 h 2479"/>
                  <a:gd name="T36" fmla="*/ 134 w 192"/>
                  <a:gd name="T37" fmla="*/ 2479 h 2479"/>
                  <a:gd name="T38" fmla="*/ 144 w 192"/>
                  <a:gd name="T39" fmla="*/ 2477 h 2479"/>
                  <a:gd name="T40" fmla="*/ 151 w 192"/>
                  <a:gd name="T41" fmla="*/ 2469 h 2479"/>
                  <a:gd name="T42" fmla="*/ 160 w 192"/>
                  <a:gd name="T43" fmla="*/ 2444 h 2479"/>
                  <a:gd name="T44" fmla="*/ 172 w 192"/>
                  <a:gd name="T45" fmla="*/ 2391 h 2479"/>
                  <a:gd name="T46" fmla="*/ 182 w 192"/>
                  <a:gd name="T47" fmla="*/ 2338 h 2479"/>
                  <a:gd name="T48" fmla="*/ 190 w 192"/>
                  <a:gd name="T49" fmla="*/ 2256 h 2479"/>
                  <a:gd name="T50" fmla="*/ 192 w 192"/>
                  <a:gd name="T51" fmla="*/ 2148 h 2479"/>
                  <a:gd name="T52" fmla="*/ 189 w 192"/>
                  <a:gd name="T53" fmla="*/ 2041 h 2479"/>
                  <a:gd name="T54" fmla="*/ 186 w 192"/>
                  <a:gd name="T55" fmla="*/ 1985 h 2479"/>
                  <a:gd name="T56" fmla="*/ 174 w 192"/>
                  <a:gd name="T57" fmla="*/ 1819 h 2479"/>
                  <a:gd name="T58" fmla="*/ 150 w 192"/>
                  <a:gd name="T59" fmla="*/ 1597 h 2479"/>
                  <a:gd name="T60" fmla="*/ 124 w 192"/>
                  <a:gd name="T61" fmla="*/ 1343 h 2479"/>
                  <a:gd name="T62" fmla="*/ 97 w 192"/>
                  <a:gd name="T63" fmla="*/ 1089 h 2479"/>
                  <a:gd name="T64" fmla="*/ 72 w 192"/>
                  <a:gd name="T65" fmla="*/ 833 h 2479"/>
                  <a:gd name="T66" fmla="*/ 52 w 192"/>
                  <a:gd name="T67" fmla="*/ 577 h 2479"/>
                  <a:gd name="T68" fmla="*/ 42 w 192"/>
                  <a:gd name="T69" fmla="*/ 452 h 2479"/>
                  <a:gd name="T70" fmla="*/ 32 w 192"/>
                  <a:gd name="T71" fmla="*/ 200 h 2479"/>
                  <a:gd name="T72" fmla="*/ 28 w 192"/>
                  <a:gd name="T73" fmla="*/ 75 h 2479"/>
                  <a:gd name="T74" fmla="*/ 28 w 192"/>
                  <a:gd name="T75" fmla="*/ 13 h 2479"/>
                  <a:gd name="T76" fmla="*/ 24 w 192"/>
                  <a:gd name="T77" fmla="*/ 4 h 2479"/>
                  <a:gd name="T78" fmla="*/ 14 w 192"/>
                  <a:gd name="T79" fmla="*/ 0 h 2479"/>
                  <a:gd name="T80" fmla="*/ 5 w 192"/>
                  <a:gd name="T81" fmla="*/ 4 h 2479"/>
                  <a:gd name="T82" fmla="*/ 0 w 192"/>
                  <a:gd name="T83" fmla="*/ 13 h 24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192" h="2479">
                    <a:moveTo>
                      <a:pt x="0" y="13"/>
                    </a:moveTo>
                    <a:lnTo>
                      <a:pt x="0" y="13"/>
                    </a:lnTo>
                    <a:lnTo>
                      <a:pt x="2" y="138"/>
                    </a:lnTo>
                    <a:lnTo>
                      <a:pt x="5" y="262"/>
                    </a:lnTo>
                    <a:lnTo>
                      <a:pt x="11" y="387"/>
                    </a:lnTo>
                    <a:lnTo>
                      <a:pt x="19" y="511"/>
                    </a:lnTo>
                    <a:lnTo>
                      <a:pt x="19" y="511"/>
                    </a:lnTo>
                    <a:lnTo>
                      <a:pt x="28" y="639"/>
                    </a:lnTo>
                    <a:lnTo>
                      <a:pt x="39" y="767"/>
                    </a:lnTo>
                    <a:lnTo>
                      <a:pt x="50" y="895"/>
                    </a:lnTo>
                    <a:lnTo>
                      <a:pt x="62" y="1023"/>
                    </a:lnTo>
                    <a:lnTo>
                      <a:pt x="62" y="1023"/>
                    </a:lnTo>
                    <a:lnTo>
                      <a:pt x="89" y="1276"/>
                    </a:lnTo>
                    <a:lnTo>
                      <a:pt x="115" y="1528"/>
                    </a:lnTo>
                    <a:lnTo>
                      <a:pt x="115" y="1528"/>
                    </a:lnTo>
                    <a:lnTo>
                      <a:pt x="127" y="1640"/>
                    </a:lnTo>
                    <a:lnTo>
                      <a:pt x="139" y="1753"/>
                    </a:lnTo>
                    <a:lnTo>
                      <a:pt x="149" y="1865"/>
                    </a:lnTo>
                    <a:lnTo>
                      <a:pt x="157" y="1978"/>
                    </a:lnTo>
                    <a:lnTo>
                      <a:pt x="157" y="1978"/>
                    </a:lnTo>
                    <a:lnTo>
                      <a:pt x="161" y="2032"/>
                    </a:lnTo>
                    <a:lnTo>
                      <a:pt x="163" y="2088"/>
                    </a:lnTo>
                    <a:lnTo>
                      <a:pt x="164" y="2142"/>
                    </a:lnTo>
                    <a:lnTo>
                      <a:pt x="164" y="2197"/>
                    </a:lnTo>
                    <a:lnTo>
                      <a:pt x="162" y="2252"/>
                    </a:lnTo>
                    <a:lnTo>
                      <a:pt x="157" y="2306"/>
                    </a:lnTo>
                    <a:lnTo>
                      <a:pt x="154" y="2333"/>
                    </a:lnTo>
                    <a:lnTo>
                      <a:pt x="149" y="2361"/>
                    </a:lnTo>
                    <a:lnTo>
                      <a:pt x="144" y="2388"/>
                    </a:lnTo>
                    <a:lnTo>
                      <a:pt x="139" y="2413"/>
                    </a:lnTo>
                    <a:lnTo>
                      <a:pt x="139" y="2413"/>
                    </a:lnTo>
                    <a:lnTo>
                      <a:pt x="132" y="2438"/>
                    </a:lnTo>
                    <a:lnTo>
                      <a:pt x="125" y="2462"/>
                    </a:lnTo>
                    <a:lnTo>
                      <a:pt x="125" y="2462"/>
                    </a:lnTo>
                    <a:lnTo>
                      <a:pt x="125" y="2468"/>
                    </a:lnTo>
                    <a:lnTo>
                      <a:pt x="126" y="2473"/>
                    </a:lnTo>
                    <a:lnTo>
                      <a:pt x="129" y="2476"/>
                    </a:lnTo>
                    <a:lnTo>
                      <a:pt x="134" y="2479"/>
                    </a:lnTo>
                    <a:lnTo>
                      <a:pt x="140" y="2479"/>
                    </a:lnTo>
                    <a:lnTo>
                      <a:pt x="144" y="2477"/>
                    </a:lnTo>
                    <a:lnTo>
                      <a:pt x="149" y="2475"/>
                    </a:lnTo>
                    <a:lnTo>
                      <a:pt x="151" y="2469"/>
                    </a:lnTo>
                    <a:lnTo>
                      <a:pt x="151" y="2469"/>
                    </a:lnTo>
                    <a:lnTo>
                      <a:pt x="160" y="2444"/>
                    </a:lnTo>
                    <a:lnTo>
                      <a:pt x="167" y="2417"/>
                    </a:lnTo>
                    <a:lnTo>
                      <a:pt x="172" y="2391"/>
                    </a:lnTo>
                    <a:lnTo>
                      <a:pt x="177" y="2365"/>
                    </a:lnTo>
                    <a:lnTo>
                      <a:pt x="182" y="2338"/>
                    </a:lnTo>
                    <a:lnTo>
                      <a:pt x="185" y="2311"/>
                    </a:lnTo>
                    <a:lnTo>
                      <a:pt x="190" y="2256"/>
                    </a:lnTo>
                    <a:lnTo>
                      <a:pt x="192" y="2203"/>
                    </a:lnTo>
                    <a:lnTo>
                      <a:pt x="192" y="2148"/>
                    </a:lnTo>
                    <a:lnTo>
                      <a:pt x="191" y="2095"/>
                    </a:lnTo>
                    <a:lnTo>
                      <a:pt x="189" y="2041"/>
                    </a:lnTo>
                    <a:lnTo>
                      <a:pt x="189" y="2041"/>
                    </a:lnTo>
                    <a:lnTo>
                      <a:pt x="186" y="1985"/>
                    </a:lnTo>
                    <a:lnTo>
                      <a:pt x="182" y="1929"/>
                    </a:lnTo>
                    <a:lnTo>
                      <a:pt x="174" y="1819"/>
                    </a:lnTo>
                    <a:lnTo>
                      <a:pt x="162" y="1707"/>
                    </a:lnTo>
                    <a:lnTo>
                      <a:pt x="150" y="1597"/>
                    </a:lnTo>
                    <a:lnTo>
                      <a:pt x="150" y="1597"/>
                    </a:lnTo>
                    <a:lnTo>
                      <a:pt x="124" y="1343"/>
                    </a:lnTo>
                    <a:lnTo>
                      <a:pt x="97" y="1089"/>
                    </a:lnTo>
                    <a:lnTo>
                      <a:pt x="97" y="1089"/>
                    </a:lnTo>
                    <a:lnTo>
                      <a:pt x="84" y="961"/>
                    </a:lnTo>
                    <a:lnTo>
                      <a:pt x="72" y="833"/>
                    </a:lnTo>
                    <a:lnTo>
                      <a:pt x="61" y="705"/>
                    </a:lnTo>
                    <a:lnTo>
                      <a:pt x="52" y="577"/>
                    </a:lnTo>
                    <a:lnTo>
                      <a:pt x="52" y="577"/>
                    </a:lnTo>
                    <a:lnTo>
                      <a:pt x="42" y="452"/>
                    </a:lnTo>
                    <a:lnTo>
                      <a:pt x="36" y="326"/>
                    </a:lnTo>
                    <a:lnTo>
                      <a:pt x="32" y="200"/>
                    </a:lnTo>
                    <a:lnTo>
                      <a:pt x="28" y="75"/>
                    </a:lnTo>
                    <a:lnTo>
                      <a:pt x="28" y="75"/>
                    </a:lnTo>
                    <a:lnTo>
                      <a:pt x="28" y="13"/>
                    </a:lnTo>
                    <a:lnTo>
                      <a:pt x="28" y="13"/>
                    </a:lnTo>
                    <a:lnTo>
                      <a:pt x="27" y="7"/>
                    </a:lnTo>
                    <a:lnTo>
                      <a:pt x="24" y="4"/>
                    </a:lnTo>
                    <a:lnTo>
                      <a:pt x="20" y="2"/>
                    </a:lnTo>
                    <a:lnTo>
                      <a:pt x="14" y="0"/>
                    </a:lnTo>
                    <a:lnTo>
                      <a:pt x="10" y="2"/>
                    </a:lnTo>
                    <a:lnTo>
                      <a:pt x="5" y="4"/>
                    </a:lnTo>
                    <a:lnTo>
                      <a:pt x="2" y="7"/>
                    </a:lnTo>
                    <a:lnTo>
                      <a:pt x="0" y="13"/>
                    </a:lnTo>
                    <a:lnTo>
                      <a:pt x="0" y="1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96" name="Freeform 141">
                <a:extLst>
                  <a:ext uri="{FF2B5EF4-FFF2-40B4-BE49-F238E27FC236}">
                    <a16:creationId xmlns:a16="http://schemas.microsoft.com/office/drawing/2014/main" id="{256C1B0B-EB8F-869D-BCCA-C1C68ADA792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06" y="3805"/>
                <a:ext cx="114" cy="133"/>
              </a:xfrm>
              <a:custGeom>
                <a:avLst/>
                <a:gdLst>
                  <a:gd name="T0" fmla="*/ 320 w 341"/>
                  <a:gd name="T1" fmla="*/ 343 h 400"/>
                  <a:gd name="T2" fmla="*/ 280 w 341"/>
                  <a:gd name="T3" fmla="*/ 359 h 400"/>
                  <a:gd name="T4" fmla="*/ 240 w 341"/>
                  <a:gd name="T5" fmla="*/ 370 h 400"/>
                  <a:gd name="T6" fmla="*/ 198 w 341"/>
                  <a:gd name="T7" fmla="*/ 371 h 400"/>
                  <a:gd name="T8" fmla="*/ 178 w 341"/>
                  <a:gd name="T9" fmla="*/ 369 h 400"/>
                  <a:gd name="T10" fmla="*/ 157 w 341"/>
                  <a:gd name="T11" fmla="*/ 363 h 400"/>
                  <a:gd name="T12" fmla="*/ 149 w 341"/>
                  <a:gd name="T13" fmla="*/ 359 h 400"/>
                  <a:gd name="T14" fmla="*/ 126 w 341"/>
                  <a:gd name="T15" fmla="*/ 344 h 400"/>
                  <a:gd name="T16" fmla="*/ 96 w 341"/>
                  <a:gd name="T17" fmla="*/ 320 h 400"/>
                  <a:gd name="T18" fmla="*/ 85 w 341"/>
                  <a:gd name="T19" fmla="*/ 309 h 400"/>
                  <a:gd name="T20" fmla="*/ 76 w 341"/>
                  <a:gd name="T21" fmla="*/ 299 h 400"/>
                  <a:gd name="T22" fmla="*/ 73 w 341"/>
                  <a:gd name="T23" fmla="*/ 295 h 400"/>
                  <a:gd name="T24" fmla="*/ 72 w 341"/>
                  <a:gd name="T25" fmla="*/ 295 h 400"/>
                  <a:gd name="T26" fmla="*/ 68 w 341"/>
                  <a:gd name="T27" fmla="*/ 288 h 400"/>
                  <a:gd name="T28" fmla="*/ 59 w 341"/>
                  <a:gd name="T29" fmla="*/ 273 h 400"/>
                  <a:gd name="T30" fmla="*/ 55 w 341"/>
                  <a:gd name="T31" fmla="*/ 265 h 400"/>
                  <a:gd name="T32" fmla="*/ 54 w 341"/>
                  <a:gd name="T33" fmla="*/ 262 h 400"/>
                  <a:gd name="T34" fmla="*/ 53 w 341"/>
                  <a:gd name="T35" fmla="*/ 259 h 400"/>
                  <a:gd name="T36" fmla="*/ 53 w 341"/>
                  <a:gd name="T37" fmla="*/ 258 h 400"/>
                  <a:gd name="T38" fmla="*/ 44 w 341"/>
                  <a:gd name="T39" fmla="*/ 238 h 400"/>
                  <a:gd name="T40" fmla="*/ 34 w 341"/>
                  <a:gd name="T41" fmla="*/ 188 h 400"/>
                  <a:gd name="T42" fmla="*/ 33 w 341"/>
                  <a:gd name="T43" fmla="*/ 185 h 400"/>
                  <a:gd name="T44" fmla="*/ 33 w 341"/>
                  <a:gd name="T45" fmla="*/ 182 h 400"/>
                  <a:gd name="T46" fmla="*/ 33 w 341"/>
                  <a:gd name="T47" fmla="*/ 181 h 400"/>
                  <a:gd name="T48" fmla="*/ 32 w 341"/>
                  <a:gd name="T49" fmla="*/ 173 h 400"/>
                  <a:gd name="T50" fmla="*/ 30 w 341"/>
                  <a:gd name="T51" fmla="*/ 156 h 400"/>
                  <a:gd name="T52" fmla="*/ 28 w 341"/>
                  <a:gd name="T53" fmla="*/ 115 h 400"/>
                  <a:gd name="T54" fmla="*/ 28 w 341"/>
                  <a:gd name="T55" fmla="*/ 65 h 400"/>
                  <a:gd name="T56" fmla="*/ 30 w 341"/>
                  <a:gd name="T57" fmla="*/ 14 h 400"/>
                  <a:gd name="T58" fmla="*/ 27 w 341"/>
                  <a:gd name="T59" fmla="*/ 4 h 400"/>
                  <a:gd name="T60" fmla="*/ 17 w 341"/>
                  <a:gd name="T61" fmla="*/ 0 h 400"/>
                  <a:gd name="T62" fmla="*/ 11 w 341"/>
                  <a:gd name="T63" fmla="*/ 1 h 400"/>
                  <a:gd name="T64" fmla="*/ 4 w 341"/>
                  <a:gd name="T65" fmla="*/ 9 h 400"/>
                  <a:gd name="T66" fmla="*/ 3 w 341"/>
                  <a:gd name="T67" fmla="*/ 14 h 400"/>
                  <a:gd name="T68" fmla="*/ 0 w 341"/>
                  <a:gd name="T69" fmla="*/ 97 h 400"/>
                  <a:gd name="T70" fmla="*/ 3 w 341"/>
                  <a:gd name="T71" fmla="*/ 159 h 400"/>
                  <a:gd name="T72" fmla="*/ 5 w 341"/>
                  <a:gd name="T73" fmla="*/ 180 h 400"/>
                  <a:gd name="T74" fmla="*/ 14 w 341"/>
                  <a:gd name="T75" fmla="*/ 231 h 400"/>
                  <a:gd name="T76" fmla="*/ 26 w 341"/>
                  <a:gd name="T77" fmla="*/ 268 h 400"/>
                  <a:gd name="T78" fmla="*/ 32 w 341"/>
                  <a:gd name="T79" fmla="*/ 281 h 400"/>
                  <a:gd name="T80" fmla="*/ 50 w 341"/>
                  <a:gd name="T81" fmla="*/ 310 h 400"/>
                  <a:gd name="T82" fmla="*/ 73 w 341"/>
                  <a:gd name="T83" fmla="*/ 337 h 400"/>
                  <a:gd name="T84" fmla="*/ 94 w 341"/>
                  <a:gd name="T85" fmla="*/ 355 h 400"/>
                  <a:gd name="T86" fmla="*/ 114 w 341"/>
                  <a:gd name="T87" fmla="*/ 371 h 400"/>
                  <a:gd name="T88" fmla="*/ 136 w 341"/>
                  <a:gd name="T89" fmla="*/ 384 h 400"/>
                  <a:gd name="T90" fmla="*/ 148 w 341"/>
                  <a:gd name="T91" fmla="*/ 390 h 400"/>
                  <a:gd name="T92" fmla="*/ 172 w 341"/>
                  <a:gd name="T93" fmla="*/ 396 h 400"/>
                  <a:gd name="T94" fmla="*/ 198 w 341"/>
                  <a:gd name="T95" fmla="*/ 399 h 400"/>
                  <a:gd name="T96" fmla="*/ 223 w 341"/>
                  <a:gd name="T97" fmla="*/ 399 h 400"/>
                  <a:gd name="T98" fmla="*/ 262 w 341"/>
                  <a:gd name="T99" fmla="*/ 393 h 400"/>
                  <a:gd name="T100" fmla="*/ 310 w 341"/>
                  <a:gd name="T101" fmla="*/ 378 h 400"/>
                  <a:gd name="T102" fmla="*/ 334 w 341"/>
                  <a:gd name="T103" fmla="*/ 367 h 400"/>
                  <a:gd name="T104" fmla="*/ 337 w 341"/>
                  <a:gd name="T105" fmla="*/ 364 h 400"/>
                  <a:gd name="T106" fmla="*/ 341 w 341"/>
                  <a:gd name="T107" fmla="*/ 353 h 400"/>
                  <a:gd name="T108" fmla="*/ 338 w 341"/>
                  <a:gd name="T109" fmla="*/ 349 h 400"/>
                  <a:gd name="T110" fmla="*/ 330 w 341"/>
                  <a:gd name="T111" fmla="*/ 342 h 400"/>
                  <a:gd name="T112" fmla="*/ 320 w 341"/>
                  <a:gd name="T113" fmla="*/ 343 h 4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341" h="400">
                    <a:moveTo>
                      <a:pt x="320" y="343"/>
                    </a:moveTo>
                    <a:lnTo>
                      <a:pt x="320" y="343"/>
                    </a:lnTo>
                    <a:lnTo>
                      <a:pt x="300" y="351"/>
                    </a:lnTo>
                    <a:lnTo>
                      <a:pt x="280" y="359"/>
                    </a:lnTo>
                    <a:lnTo>
                      <a:pt x="260" y="365"/>
                    </a:lnTo>
                    <a:lnTo>
                      <a:pt x="240" y="370"/>
                    </a:lnTo>
                    <a:lnTo>
                      <a:pt x="219" y="372"/>
                    </a:lnTo>
                    <a:lnTo>
                      <a:pt x="198" y="371"/>
                    </a:lnTo>
                    <a:lnTo>
                      <a:pt x="187" y="371"/>
                    </a:lnTo>
                    <a:lnTo>
                      <a:pt x="178" y="369"/>
                    </a:lnTo>
                    <a:lnTo>
                      <a:pt x="168" y="366"/>
                    </a:lnTo>
                    <a:lnTo>
                      <a:pt x="157" y="363"/>
                    </a:lnTo>
                    <a:lnTo>
                      <a:pt x="157" y="363"/>
                    </a:lnTo>
                    <a:lnTo>
                      <a:pt x="149" y="359"/>
                    </a:lnTo>
                    <a:lnTo>
                      <a:pt x="141" y="355"/>
                    </a:lnTo>
                    <a:lnTo>
                      <a:pt x="126" y="344"/>
                    </a:lnTo>
                    <a:lnTo>
                      <a:pt x="111" y="332"/>
                    </a:lnTo>
                    <a:lnTo>
                      <a:pt x="96" y="320"/>
                    </a:lnTo>
                    <a:lnTo>
                      <a:pt x="96" y="320"/>
                    </a:lnTo>
                    <a:lnTo>
                      <a:pt x="85" y="309"/>
                    </a:lnTo>
                    <a:lnTo>
                      <a:pt x="76" y="299"/>
                    </a:lnTo>
                    <a:lnTo>
                      <a:pt x="76" y="299"/>
                    </a:lnTo>
                    <a:lnTo>
                      <a:pt x="73" y="295"/>
                    </a:lnTo>
                    <a:lnTo>
                      <a:pt x="73" y="295"/>
                    </a:lnTo>
                    <a:lnTo>
                      <a:pt x="72" y="295"/>
                    </a:lnTo>
                    <a:lnTo>
                      <a:pt x="72" y="295"/>
                    </a:lnTo>
                    <a:lnTo>
                      <a:pt x="68" y="288"/>
                    </a:lnTo>
                    <a:lnTo>
                      <a:pt x="68" y="288"/>
                    </a:lnTo>
                    <a:lnTo>
                      <a:pt x="59" y="273"/>
                    </a:lnTo>
                    <a:lnTo>
                      <a:pt x="59" y="273"/>
                    </a:lnTo>
                    <a:lnTo>
                      <a:pt x="55" y="265"/>
                    </a:lnTo>
                    <a:lnTo>
                      <a:pt x="55" y="265"/>
                    </a:lnTo>
                    <a:lnTo>
                      <a:pt x="54" y="262"/>
                    </a:lnTo>
                    <a:lnTo>
                      <a:pt x="54" y="262"/>
                    </a:lnTo>
                    <a:lnTo>
                      <a:pt x="53" y="259"/>
                    </a:lnTo>
                    <a:lnTo>
                      <a:pt x="53" y="259"/>
                    </a:lnTo>
                    <a:lnTo>
                      <a:pt x="53" y="258"/>
                    </a:lnTo>
                    <a:lnTo>
                      <a:pt x="53" y="258"/>
                    </a:lnTo>
                    <a:lnTo>
                      <a:pt x="44" y="238"/>
                    </a:lnTo>
                    <a:lnTo>
                      <a:pt x="44" y="238"/>
                    </a:lnTo>
                    <a:lnTo>
                      <a:pt x="39" y="213"/>
                    </a:lnTo>
                    <a:lnTo>
                      <a:pt x="34" y="188"/>
                    </a:lnTo>
                    <a:lnTo>
                      <a:pt x="34" y="188"/>
                    </a:lnTo>
                    <a:lnTo>
                      <a:pt x="33" y="185"/>
                    </a:lnTo>
                    <a:lnTo>
                      <a:pt x="33" y="185"/>
                    </a:lnTo>
                    <a:lnTo>
                      <a:pt x="33" y="182"/>
                    </a:lnTo>
                    <a:lnTo>
                      <a:pt x="33" y="182"/>
                    </a:lnTo>
                    <a:lnTo>
                      <a:pt x="33" y="181"/>
                    </a:lnTo>
                    <a:lnTo>
                      <a:pt x="33" y="181"/>
                    </a:lnTo>
                    <a:lnTo>
                      <a:pt x="32" y="173"/>
                    </a:lnTo>
                    <a:lnTo>
                      <a:pt x="32" y="173"/>
                    </a:lnTo>
                    <a:lnTo>
                      <a:pt x="30" y="156"/>
                    </a:lnTo>
                    <a:lnTo>
                      <a:pt x="30" y="156"/>
                    </a:lnTo>
                    <a:lnTo>
                      <a:pt x="28" y="115"/>
                    </a:lnTo>
                    <a:lnTo>
                      <a:pt x="28" y="115"/>
                    </a:lnTo>
                    <a:lnTo>
                      <a:pt x="28" y="65"/>
                    </a:lnTo>
                    <a:lnTo>
                      <a:pt x="30" y="14"/>
                    </a:lnTo>
                    <a:lnTo>
                      <a:pt x="30" y="14"/>
                    </a:lnTo>
                    <a:lnTo>
                      <a:pt x="29" y="9"/>
                    </a:lnTo>
                    <a:lnTo>
                      <a:pt x="27" y="4"/>
                    </a:lnTo>
                    <a:lnTo>
                      <a:pt x="22" y="1"/>
                    </a:lnTo>
                    <a:lnTo>
                      <a:pt x="17" y="0"/>
                    </a:lnTo>
                    <a:lnTo>
                      <a:pt x="17" y="0"/>
                    </a:lnTo>
                    <a:lnTo>
                      <a:pt x="11" y="1"/>
                    </a:lnTo>
                    <a:lnTo>
                      <a:pt x="7" y="4"/>
                    </a:lnTo>
                    <a:lnTo>
                      <a:pt x="4" y="9"/>
                    </a:lnTo>
                    <a:lnTo>
                      <a:pt x="3" y="14"/>
                    </a:lnTo>
                    <a:lnTo>
                      <a:pt x="3" y="14"/>
                    </a:lnTo>
                    <a:lnTo>
                      <a:pt x="0" y="56"/>
                    </a:lnTo>
                    <a:lnTo>
                      <a:pt x="0" y="97"/>
                    </a:lnTo>
                    <a:lnTo>
                      <a:pt x="1" y="139"/>
                    </a:lnTo>
                    <a:lnTo>
                      <a:pt x="3" y="159"/>
                    </a:lnTo>
                    <a:lnTo>
                      <a:pt x="5" y="180"/>
                    </a:lnTo>
                    <a:lnTo>
                      <a:pt x="5" y="180"/>
                    </a:lnTo>
                    <a:lnTo>
                      <a:pt x="8" y="206"/>
                    </a:lnTo>
                    <a:lnTo>
                      <a:pt x="14" y="231"/>
                    </a:lnTo>
                    <a:lnTo>
                      <a:pt x="21" y="257"/>
                    </a:lnTo>
                    <a:lnTo>
                      <a:pt x="26" y="268"/>
                    </a:lnTo>
                    <a:lnTo>
                      <a:pt x="32" y="281"/>
                    </a:lnTo>
                    <a:lnTo>
                      <a:pt x="32" y="281"/>
                    </a:lnTo>
                    <a:lnTo>
                      <a:pt x="40" y="296"/>
                    </a:lnTo>
                    <a:lnTo>
                      <a:pt x="50" y="310"/>
                    </a:lnTo>
                    <a:lnTo>
                      <a:pt x="61" y="324"/>
                    </a:lnTo>
                    <a:lnTo>
                      <a:pt x="73" y="337"/>
                    </a:lnTo>
                    <a:lnTo>
                      <a:pt x="73" y="337"/>
                    </a:lnTo>
                    <a:lnTo>
                      <a:pt x="94" y="355"/>
                    </a:lnTo>
                    <a:lnTo>
                      <a:pt x="94" y="355"/>
                    </a:lnTo>
                    <a:lnTo>
                      <a:pt x="114" y="371"/>
                    </a:lnTo>
                    <a:lnTo>
                      <a:pt x="125" y="378"/>
                    </a:lnTo>
                    <a:lnTo>
                      <a:pt x="136" y="384"/>
                    </a:lnTo>
                    <a:lnTo>
                      <a:pt x="136" y="384"/>
                    </a:lnTo>
                    <a:lnTo>
                      <a:pt x="148" y="390"/>
                    </a:lnTo>
                    <a:lnTo>
                      <a:pt x="161" y="393"/>
                    </a:lnTo>
                    <a:lnTo>
                      <a:pt x="172" y="396"/>
                    </a:lnTo>
                    <a:lnTo>
                      <a:pt x="185" y="398"/>
                    </a:lnTo>
                    <a:lnTo>
                      <a:pt x="198" y="399"/>
                    </a:lnTo>
                    <a:lnTo>
                      <a:pt x="211" y="400"/>
                    </a:lnTo>
                    <a:lnTo>
                      <a:pt x="223" y="399"/>
                    </a:lnTo>
                    <a:lnTo>
                      <a:pt x="236" y="398"/>
                    </a:lnTo>
                    <a:lnTo>
                      <a:pt x="262" y="393"/>
                    </a:lnTo>
                    <a:lnTo>
                      <a:pt x="286" y="386"/>
                    </a:lnTo>
                    <a:lnTo>
                      <a:pt x="310" y="378"/>
                    </a:lnTo>
                    <a:lnTo>
                      <a:pt x="334" y="367"/>
                    </a:lnTo>
                    <a:lnTo>
                      <a:pt x="334" y="367"/>
                    </a:lnTo>
                    <a:lnTo>
                      <a:pt x="336" y="366"/>
                    </a:lnTo>
                    <a:lnTo>
                      <a:pt x="337" y="364"/>
                    </a:lnTo>
                    <a:lnTo>
                      <a:pt x="339" y="359"/>
                    </a:lnTo>
                    <a:lnTo>
                      <a:pt x="341" y="353"/>
                    </a:lnTo>
                    <a:lnTo>
                      <a:pt x="338" y="349"/>
                    </a:lnTo>
                    <a:lnTo>
                      <a:pt x="338" y="349"/>
                    </a:lnTo>
                    <a:lnTo>
                      <a:pt x="335" y="344"/>
                    </a:lnTo>
                    <a:lnTo>
                      <a:pt x="330" y="342"/>
                    </a:lnTo>
                    <a:lnTo>
                      <a:pt x="324" y="342"/>
                    </a:lnTo>
                    <a:lnTo>
                      <a:pt x="320" y="343"/>
                    </a:lnTo>
                    <a:lnTo>
                      <a:pt x="320" y="34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97" name="Freeform 142">
                <a:extLst>
                  <a:ext uri="{FF2B5EF4-FFF2-40B4-BE49-F238E27FC236}">
                    <a16:creationId xmlns:a16="http://schemas.microsoft.com/office/drawing/2014/main" id="{1AA1114C-FF9A-42FE-CB4B-3CC7847E4F7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59" y="3753"/>
                <a:ext cx="22" cy="563"/>
              </a:xfrm>
              <a:custGeom>
                <a:avLst/>
                <a:gdLst>
                  <a:gd name="T0" fmla="*/ 16 w 67"/>
                  <a:gd name="T1" fmla="*/ 14 h 1688"/>
                  <a:gd name="T2" fmla="*/ 16 w 67"/>
                  <a:gd name="T3" fmla="*/ 14 h 1688"/>
                  <a:gd name="T4" fmla="*/ 18 w 67"/>
                  <a:gd name="T5" fmla="*/ 177 h 1688"/>
                  <a:gd name="T6" fmla="*/ 20 w 67"/>
                  <a:gd name="T7" fmla="*/ 341 h 1688"/>
                  <a:gd name="T8" fmla="*/ 23 w 67"/>
                  <a:gd name="T9" fmla="*/ 504 h 1688"/>
                  <a:gd name="T10" fmla="*/ 28 w 67"/>
                  <a:gd name="T11" fmla="*/ 667 h 1688"/>
                  <a:gd name="T12" fmla="*/ 28 w 67"/>
                  <a:gd name="T13" fmla="*/ 667 h 1688"/>
                  <a:gd name="T14" fmla="*/ 34 w 67"/>
                  <a:gd name="T15" fmla="*/ 830 h 1688"/>
                  <a:gd name="T16" fmla="*/ 38 w 67"/>
                  <a:gd name="T17" fmla="*/ 991 h 1688"/>
                  <a:gd name="T18" fmla="*/ 40 w 67"/>
                  <a:gd name="T19" fmla="*/ 1073 h 1688"/>
                  <a:gd name="T20" fmla="*/ 40 w 67"/>
                  <a:gd name="T21" fmla="*/ 1153 h 1688"/>
                  <a:gd name="T22" fmla="*/ 38 w 67"/>
                  <a:gd name="T23" fmla="*/ 1234 h 1688"/>
                  <a:gd name="T24" fmla="*/ 37 w 67"/>
                  <a:gd name="T25" fmla="*/ 1316 h 1688"/>
                  <a:gd name="T26" fmla="*/ 37 w 67"/>
                  <a:gd name="T27" fmla="*/ 1316 h 1688"/>
                  <a:gd name="T28" fmla="*/ 33 w 67"/>
                  <a:gd name="T29" fmla="*/ 1404 h 1688"/>
                  <a:gd name="T30" fmla="*/ 29 w 67"/>
                  <a:gd name="T31" fmla="*/ 1450 h 1688"/>
                  <a:gd name="T32" fmla="*/ 26 w 67"/>
                  <a:gd name="T33" fmla="*/ 1494 h 1688"/>
                  <a:gd name="T34" fmla="*/ 20 w 67"/>
                  <a:gd name="T35" fmla="*/ 1538 h 1688"/>
                  <a:gd name="T36" fmla="*/ 14 w 67"/>
                  <a:gd name="T37" fmla="*/ 1582 h 1688"/>
                  <a:gd name="T38" fmla="*/ 8 w 67"/>
                  <a:gd name="T39" fmla="*/ 1627 h 1688"/>
                  <a:gd name="T40" fmla="*/ 0 w 67"/>
                  <a:gd name="T41" fmla="*/ 1671 h 1688"/>
                  <a:gd name="T42" fmla="*/ 0 w 67"/>
                  <a:gd name="T43" fmla="*/ 1671 h 1688"/>
                  <a:gd name="T44" fmla="*/ 0 w 67"/>
                  <a:gd name="T45" fmla="*/ 1678 h 1688"/>
                  <a:gd name="T46" fmla="*/ 2 w 67"/>
                  <a:gd name="T47" fmla="*/ 1682 h 1688"/>
                  <a:gd name="T48" fmla="*/ 6 w 67"/>
                  <a:gd name="T49" fmla="*/ 1686 h 1688"/>
                  <a:gd name="T50" fmla="*/ 11 w 67"/>
                  <a:gd name="T51" fmla="*/ 1688 h 1688"/>
                  <a:gd name="T52" fmla="*/ 15 w 67"/>
                  <a:gd name="T53" fmla="*/ 1688 h 1688"/>
                  <a:gd name="T54" fmla="*/ 21 w 67"/>
                  <a:gd name="T55" fmla="*/ 1687 h 1688"/>
                  <a:gd name="T56" fmla="*/ 25 w 67"/>
                  <a:gd name="T57" fmla="*/ 1684 h 1688"/>
                  <a:gd name="T58" fmla="*/ 27 w 67"/>
                  <a:gd name="T59" fmla="*/ 1679 h 1688"/>
                  <a:gd name="T60" fmla="*/ 27 w 67"/>
                  <a:gd name="T61" fmla="*/ 1679 h 1688"/>
                  <a:gd name="T62" fmla="*/ 34 w 67"/>
                  <a:gd name="T63" fmla="*/ 1639 h 1688"/>
                  <a:gd name="T64" fmla="*/ 41 w 67"/>
                  <a:gd name="T65" fmla="*/ 1599 h 1688"/>
                  <a:gd name="T66" fmla="*/ 45 w 67"/>
                  <a:gd name="T67" fmla="*/ 1559 h 1688"/>
                  <a:gd name="T68" fmla="*/ 50 w 67"/>
                  <a:gd name="T69" fmla="*/ 1519 h 1688"/>
                  <a:gd name="T70" fmla="*/ 58 w 67"/>
                  <a:gd name="T71" fmla="*/ 1439 h 1688"/>
                  <a:gd name="T72" fmla="*/ 63 w 67"/>
                  <a:gd name="T73" fmla="*/ 1359 h 1688"/>
                  <a:gd name="T74" fmla="*/ 66 w 67"/>
                  <a:gd name="T75" fmla="*/ 1279 h 1688"/>
                  <a:gd name="T76" fmla="*/ 67 w 67"/>
                  <a:gd name="T77" fmla="*/ 1197 h 1688"/>
                  <a:gd name="T78" fmla="*/ 67 w 67"/>
                  <a:gd name="T79" fmla="*/ 1117 h 1688"/>
                  <a:gd name="T80" fmla="*/ 66 w 67"/>
                  <a:gd name="T81" fmla="*/ 1037 h 1688"/>
                  <a:gd name="T82" fmla="*/ 66 w 67"/>
                  <a:gd name="T83" fmla="*/ 1037 h 1688"/>
                  <a:gd name="T84" fmla="*/ 63 w 67"/>
                  <a:gd name="T85" fmla="*/ 873 h 1688"/>
                  <a:gd name="T86" fmla="*/ 58 w 67"/>
                  <a:gd name="T87" fmla="*/ 710 h 1688"/>
                  <a:gd name="T88" fmla="*/ 52 w 67"/>
                  <a:gd name="T89" fmla="*/ 546 h 1688"/>
                  <a:gd name="T90" fmla="*/ 49 w 67"/>
                  <a:gd name="T91" fmla="*/ 382 h 1688"/>
                  <a:gd name="T92" fmla="*/ 49 w 67"/>
                  <a:gd name="T93" fmla="*/ 382 h 1688"/>
                  <a:gd name="T94" fmla="*/ 45 w 67"/>
                  <a:gd name="T95" fmla="*/ 198 h 1688"/>
                  <a:gd name="T96" fmla="*/ 44 w 67"/>
                  <a:gd name="T97" fmla="*/ 14 h 1688"/>
                  <a:gd name="T98" fmla="*/ 44 w 67"/>
                  <a:gd name="T99" fmla="*/ 14 h 1688"/>
                  <a:gd name="T100" fmla="*/ 43 w 67"/>
                  <a:gd name="T101" fmla="*/ 8 h 1688"/>
                  <a:gd name="T102" fmla="*/ 41 w 67"/>
                  <a:gd name="T103" fmla="*/ 3 h 1688"/>
                  <a:gd name="T104" fmla="*/ 36 w 67"/>
                  <a:gd name="T105" fmla="*/ 1 h 1688"/>
                  <a:gd name="T106" fmla="*/ 30 w 67"/>
                  <a:gd name="T107" fmla="*/ 0 h 1688"/>
                  <a:gd name="T108" fmla="*/ 26 w 67"/>
                  <a:gd name="T109" fmla="*/ 1 h 1688"/>
                  <a:gd name="T110" fmla="*/ 21 w 67"/>
                  <a:gd name="T111" fmla="*/ 3 h 1688"/>
                  <a:gd name="T112" fmla="*/ 18 w 67"/>
                  <a:gd name="T113" fmla="*/ 8 h 1688"/>
                  <a:gd name="T114" fmla="*/ 16 w 67"/>
                  <a:gd name="T115" fmla="*/ 14 h 1688"/>
                  <a:gd name="T116" fmla="*/ 16 w 67"/>
                  <a:gd name="T117" fmla="*/ 14 h 16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67" h="1688">
                    <a:moveTo>
                      <a:pt x="16" y="14"/>
                    </a:moveTo>
                    <a:lnTo>
                      <a:pt x="16" y="14"/>
                    </a:lnTo>
                    <a:lnTo>
                      <a:pt x="18" y="177"/>
                    </a:lnTo>
                    <a:lnTo>
                      <a:pt x="20" y="341"/>
                    </a:lnTo>
                    <a:lnTo>
                      <a:pt x="23" y="504"/>
                    </a:lnTo>
                    <a:lnTo>
                      <a:pt x="28" y="667"/>
                    </a:lnTo>
                    <a:lnTo>
                      <a:pt x="28" y="667"/>
                    </a:lnTo>
                    <a:lnTo>
                      <a:pt x="34" y="830"/>
                    </a:lnTo>
                    <a:lnTo>
                      <a:pt x="38" y="991"/>
                    </a:lnTo>
                    <a:lnTo>
                      <a:pt x="40" y="1073"/>
                    </a:lnTo>
                    <a:lnTo>
                      <a:pt x="40" y="1153"/>
                    </a:lnTo>
                    <a:lnTo>
                      <a:pt x="38" y="1234"/>
                    </a:lnTo>
                    <a:lnTo>
                      <a:pt x="37" y="1316"/>
                    </a:lnTo>
                    <a:lnTo>
                      <a:pt x="37" y="1316"/>
                    </a:lnTo>
                    <a:lnTo>
                      <a:pt x="33" y="1404"/>
                    </a:lnTo>
                    <a:lnTo>
                      <a:pt x="29" y="1450"/>
                    </a:lnTo>
                    <a:lnTo>
                      <a:pt x="26" y="1494"/>
                    </a:lnTo>
                    <a:lnTo>
                      <a:pt x="20" y="1538"/>
                    </a:lnTo>
                    <a:lnTo>
                      <a:pt x="14" y="1582"/>
                    </a:lnTo>
                    <a:lnTo>
                      <a:pt x="8" y="1627"/>
                    </a:lnTo>
                    <a:lnTo>
                      <a:pt x="0" y="1671"/>
                    </a:lnTo>
                    <a:lnTo>
                      <a:pt x="0" y="1671"/>
                    </a:lnTo>
                    <a:lnTo>
                      <a:pt x="0" y="1678"/>
                    </a:lnTo>
                    <a:lnTo>
                      <a:pt x="2" y="1682"/>
                    </a:lnTo>
                    <a:lnTo>
                      <a:pt x="6" y="1686"/>
                    </a:lnTo>
                    <a:lnTo>
                      <a:pt x="11" y="1688"/>
                    </a:lnTo>
                    <a:lnTo>
                      <a:pt x="15" y="1688"/>
                    </a:lnTo>
                    <a:lnTo>
                      <a:pt x="21" y="1687"/>
                    </a:lnTo>
                    <a:lnTo>
                      <a:pt x="25" y="1684"/>
                    </a:lnTo>
                    <a:lnTo>
                      <a:pt x="27" y="1679"/>
                    </a:lnTo>
                    <a:lnTo>
                      <a:pt x="27" y="1679"/>
                    </a:lnTo>
                    <a:lnTo>
                      <a:pt x="34" y="1639"/>
                    </a:lnTo>
                    <a:lnTo>
                      <a:pt x="41" y="1599"/>
                    </a:lnTo>
                    <a:lnTo>
                      <a:pt x="45" y="1559"/>
                    </a:lnTo>
                    <a:lnTo>
                      <a:pt x="50" y="1519"/>
                    </a:lnTo>
                    <a:lnTo>
                      <a:pt x="58" y="1439"/>
                    </a:lnTo>
                    <a:lnTo>
                      <a:pt x="63" y="1359"/>
                    </a:lnTo>
                    <a:lnTo>
                      <a:pt x="66" y="1279"/>
                    </a:lnTo>
                    <a:lnTo>
                      <a:pt x="67" y="1197"/>
                    </a:lnTo>
                    <a:lnTo>
                      <a:pt x="67" y="1117"/>
                    </a:lnTo>
                    <a:lnTo>
                      <a:pt x="66" y="1037"/>
                    </a:lnTo>
                    <a:lnTo>
                      <a:pt x="66" y="1037"/>
                    </a:lnTo>
                    <a:lnTo>
                      <a:pt x="63" y="873"/>
                    </a:lnTo>
                    <a:lnTo>
                      <a:pt x="58" y="710"/>
                    </a:lnTo>
                    <a:lnTo>
                      <a:pt x="52" y="546"/>
                    </a:lnTo>
                    <a:lnTo>
                      <a:pt x="49" y="382"/>
                    </a:lnTo>
                    <a:lnTo>
                      <a:pt x="49" y="382"/>
                    </a:lnTo>
                    <a:lnTo>
                      <a:pt x="45" y="198"/>
                    </a:lnTo>
                    <a:lnTo>
                      <a:pt x="44" y="14"/>
                    </a:lnTo>
                    <a:lnTo>
                      <a:pt x="44" y="14"/>
                    </a:lnTo>
                    <a:lnTo>
                      <a:pt x="43" y="8"/>
                    </a:lnTo>
                    <a:lnTo>
                      <a:pt x="41" y="3"/>
                    </a:lnTo>
                    <a:lnTo>
                      <a:pt x="36" y="1"/>
                    </a:lnTo>
                    <a:lnTo>
                      <a:pt x="30" y="0"/>
                    </a:lnTo>
                    <a:lnTo>
                      <a:pt x="26" y="1"/>
                    </a:lnTo>
                    <a:lnTo>
                      <a:pt x="21" y="3"/>
                    </a:lnTo>
                    <a:lnTo>
                      <a:pt x="18" y="8"/>
                    </a:lnTo>
                    <a:lnTo>
                      <a:pt x="16" y="14"/>
                    </a:lnTo>
                    <a:lnTo>
                      <a:pt x="16" y="1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98" name="Freeform 143">
                <a:extLst>
                  <a:ext uri="{FF2B5EF4-FFF2-40B4-BE49-F238E27FC236}">
                    <a16:creationId xmlns:a16="http://schemas.microsoft.com/office/drawing/2014/main" id="{D107C496-E984-076E-8E97-DBDCF07E0D3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24" y="3281"/>
                <a:ext cx="150" cy="1034"/>
              </a:xfrm>
              <a:custGeom>
                <a:avLst/>
                <a:gdLst>
                  <a:gd name="T0" fmla="*/ 0 w 450"/>
                  <a:gd name="T1" fmla="*/ 14 h 3102"/>
                  <a:gd name="T2" fmla="*/ 14 w 450"/>
                  <a:gd name="T3" fmla="*/ 164 h 3102"/>
                  <a:gd name="T4" fmla="*/ 33 w 450"/>
                  <a:gd name="T5" fmla="*/ 314 h 3102"/>
                  <a:gd name="T6" fmla="*/ 46 w 450"/>
                  <a:gd name="T7" fmla="*/ 391 h 3102"/>
                  <a:gd name="T8" fmla="*/ 92 w 450"/>
                  <a:gd name="T9" fmla="*/ 620 h 3102"/>
                  <a:gd name="T10" fmla="*/ 121 w 450"/>
                  <a:gd name="T11" fmla="*/ 769 h 3102"/>
                  <a:gd name="T12" fmla="*/ 148 w 450"/>
                  <a:gd name="T13" fmla="*/ 917 h 3102"/>
                  <a:gd name="T14" fmla="*/ 174 w 450"/>
                  <a:gd name="T15" fmla="*/ 1071 h 3102"/>
                  <a:gd name="T16" fmla="*/ 200 w 450"/>
                  <a:gd name="T17" fmla="*/ 1225 h 3102"/>
                  <a:gd name="T18" fmla="*/ 252 w 450"/>
                  <a:gd name="T19" fmla="*/ 1526 h 3102"/>
                  <a:gd name="T20" fmla="*/ 306 w 450"/>
                  <a:gd name="T21" fmla="*/ 1825 h 3102"/>
                  <a:gd name="T22" fmla="*/ 313 w 450"/>
                  <a:gd name="T23" fmla="*/ 1864 h 3102"/>
                  <a:gd name="T24" fmla="*/ 325 w 450"/>
                  <a:gd name="T25" fmla="*/ 1943 h 3102"/>
                  <a:gd name="T26" fmla="*/ 328 w 450"/>
                  <a:gd name="T27" fmla="*/ 1984 h 3102"/>
                  <a:gd name="T28" fmla="*/ 337 w 450"/>
                  <a:gd name="T29" fmla="*/ 2139 h 3102"/>
                  <a:gd name="T30" fmla="*/ 339 w 450"/>
                  <a:gd name="T31" fmla="*/ 2212 h 3102"/>
                  <a:gd name="T32" fmla="*/ 342 w 450"/>
                  <a:gd name="T33" fmla="*/ 2434 h 3102"/>
                  <a:gd name="T34" fmla="*/ 344 w 450"/>
                  <a:gd name="T35" fmla="*/ 2508 h 3102"/>
                  <a:gd name="T36" fmla="*/ 349 w 450"/>
                  <a:gd name="T37" fmla="*/ 2655 h 3102"/>
                  <a:gd name="T38" fmla="*/ 362 w 450"/>
                  <a:gd name="T39" fmla="*/ 2803 h 3102"/>
                  <a:gd name="T40" fmla="*/ 373 w 450"/>
                  <a:gd name="T41" fmla="*/ 2876 h 3102"/>
                  <a:gd name="T42" fmla="*/ 385 w 450"/>
                  <a:gd name="T43" fmla="*/ 2950 h 3102"/>
                  <a:gd name="T44" fmla="*/ 403 w 450"/>
                  <a:gd name="T45" fmla="*/ 3022 h 3102"/>
                  <a:gd name="T46" fmla="*/ 412 w 450"/>
                  <a:gd name="T47" fmla="*/ 3057 h 3102"/>
                  <a:gd name="T48" fmla="*/ 423 w 450"/>
                  <a:gd name="T49" fmla="*/ 3093 h 3102"/>
                  <a:gd name="T50" fmla="*/ 431 w 450"/>
                  <a:gd name="T51" fmla="*/ 3101 h 3102"/>
                  <a:gd name="T52" fmla="*/ 441 w 450"/>
                  <a:gd name="T53" fmla="*/ 3102 h 3102"/>
                  <a:gd name="T54" fmla="*/ 449 w 450"/>
                  <a:gd name="T55" fmla="*/ 3096 h 3102"/>
                  <a:gd name="T56" fmla="*/ 450 w 450"/>
                  <a:gd name="T57" fmla="*/ 3086 h 3102"/>
                  <a:gd name="T58" fmla="*/ 439 w 450"/>
                  <a:gd name="T59" fmla="*/ 3050 h 3102"/>
                  <a:gd name="T60" fmla="*/ 420 w 450"/>
                  <a:gd name="T61" fmla="*/ 2978 h 3102"/>
                  <a:gd name="T62" fmla="*/ 406 w 450"/>
                  <a:gd name="T63" fmla="*/ 2905 h 3102"/>
                  <a:gd name="T64" fmla="*/ 395 w 450"/>
                  <a:gd name="T65" fmla="*/ 2832 h 3102"/>
                  <a:gd name="T66" fmla="*/ 383 w 450"/>
                  <a:gd name="T67" fmla="*/ 2722 h 3102"/>
                  <a:gd name="T68" fmla="*/ 374 w 450"/>
                  <a:gd name="T69" fmla="*/ 2574 h 3102"/>
                  <a:gd name="T70" fmla="*/ 371 w 450"/>
                  <a:gd name="T71" fmla="*/ 2499 h 3102"/>
                  <a:gd name="T72" fmla="*/ 368 w 450"/>
                  <a:gd name="T73" fmla="*/ 2278 h 3102"/>
                  <a:gd name="T74" fmla="*/ 367 w 450"/>
                  <a:gd name="T75" fmla="*/ 2204 h 3102"/>
                  <a:gd name="T76" fmla="*/ 360 w 450"/>
                  <a:gd name="T77" fmla="*/ 2053 h 3102"/>
                  <a:gd name="T78" fmla="*/ 355 w 450"/>
                  <a:gd name="T79" fmla="*/ 1976 h 3102"/>
                  <a:gd name="T80" fmla="*/ 347 w 450"/>
                  <a:gd name="T81" fmla="*/ 1899 h 3102"/>
                  <a:gd name="T82" fmla="*/ 335 w 450"/>
                  <a:gd name="T83" fmla="*/ 1823 h 3102"/>
                  <a:gd name="T84" fmla="*/ 294 w 450"/>
                  <a:gd name="T85" fmla="*/ 1596 h 3102"/>
                  <a:gd name="T86" fmla="*/ 267 w 450"/>
                  <a:gd name="T87" fmla="*/ 1448 h 3102"/>
                  <a:gd name="T88" fmla="*/ 240 w 450"/>
                  <a:gd name="T89" fmla="*/ 1299 h 3102"/>
                  <a:gd name="T90" fmla="*/ 190 w 450"/>
                  <a:gd name="T91" fmla="*/ 995 h 3102"/>
                  <a:gd name="T92" fmla="*/ 177 w 450"/>
                  <a:gd name="T93" fmla="*/ 921 h 3102"/>
                  <a:gd name="T94" fmla="*/ 135 w 450"/>
                  <a:gd name="T95" fmla="*/ 697 h 3102"/>
                  <a:gd name="T96" fmla="*/ 104 w 450"/>
                  <a:gd name="T97" fmla="*/ 545 h 3102"/>
                  <a:gd name="T98" fmla="*/ 74 w 450"/>
                  <a:gd name="T99" fmla="*/ 392 h 3102"/>
                  <a:gd name="T100" fmla="*/ 51 w 450"/>
                  <a:gd name="T101" fmla="*/ 242 h 3102"/>
                  <a:gd name="T102" fmla="*/ 33 w 450"/>
                  <a:gd name="T103" fmla="*/ 90 h 3102"/>
                  <a:gd name="T104" fmla="*/ 28 w 450"/>
                  <a:gd name="T105" fmla="*/ 14 h 3102"/>
                  <a:gd name="T106" fmla="*/ 26 w 450"/>
                  <a:gd name="T107" fmla="*/ 8 h 3102"/>
                  <a:gd name="T108" fmla="*/ 18 w 450"/>
                  <a:gd name="T109" fmla="*/ 1 h 3102"/>
                  <a:gd name="T110" fmla="*/ 8 w 450"/>
                  <a:gd name="T111" fmla="*/ 1 h 3102"/>
                  <a:gd name="T112" fmla="*/ 1 w 450"/>
                  <a:gd name="T113" fmla="*/ 8 h 3102"/>
                  <a:gd name="T114" fmla="*/ 0 w 450"/>
                  <a:gd name="T115" fmla="*/ 14 h 31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450" h="3102">
                    <a:moveTo>
                      <a:pt x="0" y="14"/>
                    </a:moveTo>
                    <a:lnTo>
                      <a:pt x="0" y="14"/>
                    </a:lnTo>
                    <a:lnTo>
                      <a:pt x="6" y="89"/>
                    </a:lnTo>
                    <a:lnTo>
                      <a:pt x="14" y="164"/>
                    </a:lnTo>
                    <a:lnTo>
                      <a:pt x="22" y="239"/>
                    </a:lnTo>
                    <a:lnTo>
                      <a:pt x="33" y="314"/>
                    </a:lnTo>
                    <a:lnTo>
                      <a:pt x="33" y="314"/>
                    </a:lnTo>
                    <a:lnTo>
                      <a:pt x="46" y="391"/>
                    </a:lnTo>
                    <a:lnTo>
                      <a:pt x="60" y="468"/>
                    </a:lnTo>
                    <a:lnTo>
                      <a:pt x="92" y="620"/>
                    </a:lnTo>
                    <a:lnTo>
                      <a:pt x="92" y="620"/>
                    </a:lnTo>
                    <a:lnTo>
                      <a:pt x="121" y="769"/>
                    </a:lnTo>
                    <a:lnTo>
                      <a:pt x="148" y="917"/>
                    </a:lnTo>
                    <a:lnTo>
                      <a:pt x="148" y="917"/>
                    </a:lnTo>
                    <a:lnTo>
                      <a:pt x="161" y="994"/>
                    </a:lnTo>
                    <a:lnTo>
                      <a:pt x="174" y="1071"/>
                    </a:lnTo>
                    <a:lnTo>
                      <a:pt x="200" y="1225"/>
                    </a:lnTo>
                    <a:lnTo>
                      <a:pt x="200" y="1225"/>
                    </a:lnTo>
                    <a:lnTo>
                      <a:pt x="225" y="1375"/>
                    </a:lnTo>
                    <a:lnTo>
                      <a:pt x="252" y="1526"/>
                    </a:lnTo>
                    <a:lnTo>
                      <a:pt x="280" y="1674"/>
                    </a:lnTo>
                    <a:lnTo>
                      <a:pt x="306" y="1825"/>
                    </a:lnTo>
                    <a:lnTo>
                      <a:pt x="306" y="1825"/>
                    </a:lnTo>
                    <a:lnTo>
                      <a:pt x="313" y="1864"/>
                    </a:lnTo>
                    <a:lnTo>
                      <a:pt x="319" y="1904"/>
                    </a:lnTo>
                    <a:lnTo>
                      <a:pt x="325" y="1943"/>
                    </a:lnTo>
                    <a:lnTo>
                      <a:pt x="328" y="1984"/>
                    </a:lnTo>
                    <a:lnTo>
                      <a:pt x="328" y="1984"/>
                    </a:lnTo>
                    <a:lnTo>
                      <a:pt x="332" y="2061"/>
                    </a:lnTo>
                    <a:lnTo>
                      <a:pt x="337" y="2139"/>
                    </a:lnTo>
                    <a:lnTo>
                      <a:pt x="337" y="2139"/>
                    </a:lnTo>
                    <a:lnTo>
                      <a:pt x="339" y="2212"/>
                    </a:lnTo>
                    <a:lnTo>
                      <a:pt x="340" y="2286"/>
                    </a:lnTo>
                    <a:lnTo>
                      <a:pt x="342" y="2434"/>
                    </a:lnTo>
                    <a:lnTo>
                      <a:pt x="342" y="2434"/>
                    </a:lnTo>
                    <a:lnTo>
                      <a:pt x="344" y="2508"/>
                    </a:lnTo>
                    <a:lnTo>
                      <a:pt x="346" y="2582"/>
                    </a:lnTo>
                    <a:lnTo>
                      <a:pt x="349" y="2655"/>
                    </a:lnTo>
                    <a:lnTo>
                      <a:pt x="355" y="2730"/>
                    </a:lnTo>
                    <a:lnTo>
                      <a:pt x="362" y="2803"/>
                    </a:lnTo>
                    <a:lnTo>
                      <a:pt x="367" y="2840"/>
                    </a:lnTo>
                    <a:lnTo>
                      <a:pt x="373" y="2876"/>
                    </a:lnTo>
                    <a:lnTo>
                      <a:pt x="378" y="2912"/>
                    </a:lnTo>
                    <a:lnTo>
                      <a:pt x="385" y="2950"/>
                    </a:lnTo>
                    <a:lnTo>
                      <a:pt x="394" y="2986"/>
                    </a:lnTo>
                    <a:lnTo>
                      <a:pt x="403" y="3022"/>
                    </a:lnTo>
                    <a:lnTo>
                      <a:pt x="403" y="3022"/>
                    </a:lnTo>
                    <a:lnTo>
                      <a:pt x="412" y="3057"/>
                    </a:lnTo>
                    <a:lnTo>
                      <a:pt x="423" y="3093"/>
                    </a:lnTo>
                    <a:lnTo>
                      <a:pt x="423" y="3093"/>
                    </a:lnTo>
                    <a:lnTo>
                      <a:pt x="426" y="3099"/>
                    </a:lnTo>
                    <a:lnTo>
                      <a:pt x="431" y="3101"/>
                    </a:lnTo>
                    <a:lnTo>
                      <a:pt x="435" y="3102"/>
                    </a:lnTo>
                    <a:lnTo>
                      <a:pt x="441" y="3102"/>
                    </a:lnTo>
                    <a:lnTo>
                      <a:pt x="446" y="3100"/>
                    </a:lnTo>
                    <a:lnTo>
                      <a:pt x="449" y="3096"/>
                    </a:lnTo>
                    <a:lnTo>
                      <a:pt x="450" y="3092"/>
                    </a:lnTo>
                    <a:lnTo>
                      <a:pt x="450" y="3086"/>
                    </a:lnTo>
                    <a:lnTo>
                      <a:pt x="450" y="3086"/>
                    </a:lnTo>
                    <a:lnTo>
                      <a:pt x="439" y="3050"/>
                    </a:lnTo>
                    <a:lnTo>
                      <a:pt x="430" y="3014"/>
                    </a:lnTo>
                    <a:lnTo>
                      <a:pt x="420" y="2978"/>
                    </a:lnTo>
                    <a:lnTo>
                      <a:pt x="413" y="2941"/>
                    </a:lnTo>
                    <a:lnTo>
                      <a:pt x="406" y="2905"/>
                    </a:lnTo>
                    <a:lnTo>
                      <a:pt x="399" y="2869"/>
                    </a:lnTo>
                    <a:lnTo>
                      <a:pt x="395" y="2832"/>
                    </a:lnTo>
                    <a:lnTo>
                      <a:pt x="390" y="2796"/>
                    </a:lnTo>
                    <a:lnTo>
                      <a:pt x="383" y="2722"/>
                    </a:lnTo>
                    <a:lnTo>
                      <a:pt x="377" y="2648"/>
                    </a:lnTo>
                    <a:lnTo>
                      <a:pt x="374" y="2574"/>
                    </a:lnTo>
                    <a:lnTo>
                      <a:pt x="371" y="2499"/>
                    </a:lnTo>
                    <a:lnTo>
                      <a:pt x="371" y="2499"/>
                    </a:lnTo>
                    <a:lnTo>
                      <a:pt x="369" y="2352"/>
                    </a:lnTo>
                    <a:lnTo>
                      <a:pt x="368" y="2278"/>
                    </a:lnTo>
                    <a:lnTo>
                      <a:pt x="367" y="2204"/>
                    </a:lnTo>
                    <a:lnTo>
                      <a:pt x="367" y="2204"/>
                    </a:lnTo>
                    <a:lnTo>
                      <a:pt x="363" y="2128"/>
                    </a:lnTo>
                    <a:lnTo>
                      <a:pt x="360" y="2053"/>
                    </a:lnTo>
                    <a:lnTo>
                      <a:pt x="360" y="2053"/>
                    </a:lnTo>
                    <a:lnTo>
                      <a:pt x="355" y="1976"/>
                    </a:lnTo>
                    <a:lnTo>
                      <a:pt x="352" y="1937"/>
                    </a:lnTo>
                    <a:lnTo>
                      <a:pt x="347" y="1899"/>
                    </a:lnTo>
                    <a:lnTo>
                      <a:pt x="347" y="1899"/>
                    </a:lnTo>
                    <a:lnTo>
                      <a:pt x="335" y="1823"/>
                    </a:lnTo>
                    <a:lnTo>
                      <a:pt x="322" y="1748"/>
                    </a:lnTo>
                    <a:lnTo>
                      <a:pt x="294" y="1596"/>
                    </a:lnTo>
                    <a:lnTo>
                      <a:pt x="294" y="1596"/>
                    </a:lnTo>
                    <a:lnTo>
                      <a:pt x="267" y="1448"/>
                    </a:lnTo>
                    <a:lnTo>
                      <a:pt x="240" y="1299"/>
                    </a:lnTo>
                    <a:lnTo>
                      <a:pt x="240" y="1299"/>
                    </a:lnTo>
                    <a:lnTo>
                      <a:pt x="215" y="1147"/>
                    </a:lnTo>
                    <a:lnTo>
                      <a:pt x="190" y="995"/>
                    </a:lnTo>
                    <a:lnTo>
                      <a:pt x="190" y="995"/>
                    </a:lnTo>
                    <a:lnTo>
                      <a:pt x="177" y="921"/>
                    </a:lnTo>
                    <a:lnTo>
                      <a:pt x="164" y="846"/>
                    </a:lnTo>
                    <a:lnTo>
                      <a:pt x="135" y="697"/>
                    </a:lnTo>
                    <a:lnTo>
                      <a:pt x="135" y="697"/>
                    </a:lnTo>
                    <a:lnTo>
                      <a:pt x="104" y="545"/>
                    </a:lnTo>
                    <a:lnTo>
                      <a:pt x="74" y="392"/>
                    </a:lnTo>
                    <a:lnTo>
                      <a:pt x="74" y="392"/>
                    </a:lnTo>
                    <a:lnTo>
                      <a:pt x="61" y="318"/>
                    </a:lnTo>
                    <a:lnTo>
                      <a:pt x="51" y="242"/>
                    </a:lnTo>
                    <a:lnTo>
                      <a:pt x="42" y="165"/>
                    </a:lnTo>
                    <a:lnTo>
                      <a:pt x="33" y="90"/>
                    </a:lnTo>
                    <a:lnTo>
                      <a:pt x="33" y="90"/>
                    </a:lnTo>
                    <a:lnTo>
                      <a:pt x="28" y="14"/>
                    </a:lnTo>
                    <a:lnTo>
                      <a:pt x="28" y="14"/>
                    </a:lnTo>
                    <a:lnTo>
                      <a:pt x="26" y="8"/>
                    </a:lnTo>
                    <a:lnTo>
                      <a:pt x="23" y="4"/>
                    </a:lnTo>
                    <a:lnTo>
                      <a:pt x="18" y="1"/>
                    </a:lnTo>
                    <a:lnTo>
                      <a:pt x="14" y="0"/>
                    </a:lnTo>
                    <a:lnTo>
                      <a:pt x="8" y="1"/>
                    </a:lnTo>
                    <a:lnTo>
                      <a:pt x="3" y="4"/>
                    </a:lnTo>
                    <a:lnTo>
                      <a:pt x="1" y="8"/>
                    </a:lnTo>
                    <a:lnTo>
                      <a:pt x="0" y="14"/>
                    </a:lnTo>
                    <a:lnTo>
                      <a:pt x="0" y="1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99" name="Freeform 144">
                <a:extLst>
                  <a:ext uri="{FF2B5EF4-FFF2-40B4-BE49-F238E27FC236}">
                    <a16:creationId xmlns:a16="http://schemas.microsoft.com/office/drawing/2014/main" id="{9B99B894-5C45-E89D-D6D4-94C15D5370F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09" y="3689"/>
                <a:ext cx="183" cy="259"/>
              </a:xfrm>
              <a:custGeom>
                <a:avLst/>
                <a:gdLst>
                  <a:gd name="T0" fmla="*/ 0 w 547"/>
                  <a:gd name="T1" fmla="*/ 17 h 778"/>
                  <a:gd name="T2" fmla="*/ 0 w 547"/>
                  <a:gd name="T3" fmla="*/ 17 h 778"/>
                  <a:gd name="T4" fmla="*/ 15 w 547"/>
                  <a:gd name="T5" fmla="*/ 61 h 778"/>
                  <a:gd name="T6" fmla="*/ 32 w 547"/>
                  <a:gd name="T7" fmla="*/ 102 h 778"/>
                  <a:gd name="T8" fmla="*/ 50 w 547"/>
                  <a:gd name="T9" fmla="*/ 144 h 778"/>
                  <a:gd name="T10" fmla="*/ 71 w 547"/>
                  <a:gd name="T11" fmla="*/ 185 h 778"/>
                  <a:gd name="T12" fmla="*/ 92 w 547"/>
                  <a:gd name="T13" fmla="*/ 225 h 778"/>
                  <a:gd name="T14" fmla="*/ 114 w 547"/>
                  <a:gd name="T15" fmla="*/ 264 h 778"/>
                  <a:gd name="T16" fmla="*/ 138 w 547"/>
                  <a:gd name="T17" fmla="*/ 303 h 778"/>
                  <a:gd name="T18" fmla="*/ 163 w 547"/>
                  <a:gd name="T19" fmla="*/ 341 h 778"/>
                  <a:gd name="T20" fmla="*/ 163 w 547"/>
                  <a:gd name="T21" fmla="*/ 341 h 778"/>
                  <a:gd name="T22" fmla="*/ 190 w 547"/>
                  <a:gd name="T23" fmla="*/ 378 h 778"/>
                  <a:gd name="T24" fmla="*/ 216 w 547"/>
                  <a:gd name="T25" fmla="*/ 415 h 778"/>
                  <a:gd name="T26" fmla="*/ 244 w 547"/>
                  <a:gd name="T27" fmla="*/ 453 h 778"/>
                  <a:gd name="T28" fmla="*/ 272 w 547"/>
                  <a:gd name="T29" fmla="*/ 489 h 778"/>
                  <a:gd name="T30" fmla="*/ 301 w 547"/>
                  <a:gd name="T31" fmla="*/ 525 h 778"/>
                  <a:gd name="T32" fmla="*/ 330 w 547"/>
                  <a:gd name="T33" fmla="*/ 560 h 778"/>
                  <a:gd name="T34" fmla="*/ 391 w 547"/>
                  <a:gd name="T35" fmla="*/ 629 h 778"/>
                  <a:gd name="T36" fmla="*/ 391 w 547"/>
                  <a:gd name="T37" fmla="*/ 629 h 778"/>
                  <a:gd name="T38" fmla="*/ 457 w 547"/>
                  <a:gd name="T39" fmla="*/ 703 h 778"/>
                  <a:gd name="T40" fmla="*/ 524 w 547"/>
                  <a:gd name="T41" fmla="*/ 775 h 778"/>
                  <a:gd name="T42" fmla="*/ 524 w 547"/>
                  <a:gd name="T43" fmla="*/ 775 h 778"/>
                  <a:gd name="T44" fmla="*/ 529 w 547"/>
                  <a:gd name="T45" fmla="*/ 778 h 778"/>
                  <a:gd name="T46" fmla="*/ 535 w 547"/>
                  <a:gd name="T47" fmla="*/ 778 h 778"/>
                  <a:gd name="T48" fmla="*/ 539 w 547"/>
                  <a:gd name="T49" fmla="*/ 777 h 778"/>
                  <a:gd name="T50" fmla="*/ 544 w 547"/>
                  <a:gd name="T51" fmla="*/ 775 h 778"/>
                  <a:gd name="T52" fmla="*/ 546 w 547"/>
                  <a:gd name="T53" fmla="*/ 770 h 778"/>
                  <a:gd name="T54" fmla="*/ 547 w 547"/>
                  <a:gd name="T55" fmla="*/ 766 h 778"/>
                  <a:gd name="T56" fmla="*/ 547 w 547"/>
                  <a:gd name="T57" fmla="*/ 760 h 778"/>
                  <a:gd name="T58" fmla="*/ 544 w 547"/>
                  <a:gd name="T59" fmla="*/ 755 h 778"/>
                  <a:gd name="T60" fmla="*/ 544 w 547"/>
                  <a:gd name="T61" fmla="*/ 755 h 778"/>
                  <a:gd name="T62" fmla="*/ 483 w 547"/>
                  <a:gd name="T63" fmla="*/ 690 h 778"/>
                  <a:gd name="T64" fmla="*/ 424 w 547"/>
                  <a:gd name="T65" fmla="*/ 624 h 778"/>
                  <a:gd name="T66" fmla="*/ 365 w 547"/>
                  <a:gd name="T67" fmla="*/ 557 h 778"/>
                  <a:gd name="T68" fmla="*/ 308 w 547"/>
                  <a:gd name="T69" fmla="*/ 490 h 778"/>
                  <a:gd name="T70" fmla="*/ 308 w 547"/>
                  <a:gd name="T71" fmla="*/ 490 h 778"/>
                  <a:gd name="T72" fmla="*/ 280 w 547"/>
                  <a:gd name="T73" fmla="*/ 454 h 778"/>
                  <a:gd name="T74" fmla="*/ 252 w 547"/>
                  <a:gd name="T75" fmla="*/ 418 h 778"/>
                  <a:gd name="T76" fmla="*/ 226 w 547"/>
                  <a:gd name="T77" fmla="*/ 382 h 778"/>
                  <a:gd name="T78" fmla="*/ 200 w 547"/>
                  <a:gd name="T79" fmla="*/ 344 h 778"/>
                  <a:gd name="T80" fmla="*/ 174 w 547"/>
                  <a:gd name="T81" fmla="*/ 307 h 778"/>
                  <a:gd name="T82" fmla="*/ 150 w 547"/>
                  <a:gd name="T83" fmla="*/ 269 h 778"/>
                  <a:gd name="T84" fmla="*/ 127 w 547"/>
                  <a:gd name="T85" fmla="*/ 230 h 778"/>
                  <a:gd name="T86" fmla="*/ 105 w 547"/>
                  <a:gd name="T87" fmla="*/ 190 h 778"/>
                  <a:gd name="T88" fmla="*/ 105 w 547"/>
                  <a:gd name="T89" fmla="*/ 190 h 778"/>
                  <a:gd name="T90" fmla="*/ 83 w 547"/>
                  <a:gd name="T91" fmla="*/ 147 h 778"/>
                  <a:gd name="T92" fmla="*/ 62 w 547"/>
                  <a:gd name="T93" fmla="*/ 101 h 778"/>
                  <a:gd name="T94" fmla="*/ 43 w 547"/>
                  <a:gd name="T95" fmla="*/ 56 h 778"/>
                  <a:gd name="T96" fmla="*/ 27 w 547"/>
                  <a:gd name="T97" fmla="*/ 9 h 778"/>
                  <a:gd name="T98" fmla="*/ 27 w 547"/>
                  <a:gd name="T99" fmla="*/ 9 h 778"/>
                  <a:gd name="T100" fmla="*/ 25 w 547"/>
                  <a:gd name="T101" fmla="*/ 5 h 778"/>
                  <a:gd name="T102" fmla="*/ 20 w 547"/>
                  <a:gd name="T103" fmla="*/ 1 h 778"/>
                  <a:gd name="T104" fmla="*/ 15 w 547"/>
                  <a:gd name="T105" fmla="*/ 0 h 778"/>
                  <a:gd name="T106" fmla="*/ 10 w 547"/>
                  <a:gd name="T107" fmla="*/ 0 h 778"/>
                  <a:gd name="T108" fmla="*/ 10 w 547"/>
                  <a:gd name="T109" fmla="*/ 0 h 778"/>
                  <a:gd name="T110" fmla="*/ 5 w 547"/>
                  <a:gd name="T111" fmla="*/ 2 h 778"/>
                  <a:gd name="T112" fmla="*/ 1 w 547"/>
                  <a:gd name="T113" fmla="*/ 7 h 778"/>
                  <a:gd name="T114" fmla="*/ 0 w 547"/>
                  <a:gd name="T115" fmla="*/ 12 h 778"/>
                  <a:gd name="T116" fmla="*/ 0 w 547"/>
                  <a:gd name="T117" fmla="*/ 17 h 778"/>
                  <a:gd name="T118" fmla="*/ 0 w 547"/>
                  <a:gd name="T119" fmla="*/ 17 h 7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547" h="778">
                    <a:moveTo>
                      <a:pt x="0" y="17"/>
                    </a:moveTo>
                    <a:lnTo>
                      <a:pt x="0" y="17"/>
                    </a:lnTo>
                    <a:lnTo>
                      <a:pt x="15" y="61"/>
                    </a:lnTo>
                    <a:lnTo>
                      <a:pt x="32" y="102"/>
                    </a:lnTo>
                    <a:lnTo>
                      <a:pt x="50" y="144"/>
                    </a:lnTo>
                    <a:lnTo>
                      <a:pt x="71" y="185"/>
                    </a:lnTo>
                    <a:lnTo>
                      <a:pt x="92" y="225"/>
                    </a:lnTo>
                    <a:lnTo>
                      <a:pt x="114" y="264"/>
                    </a:lnTo>
                    <a:lnTo>
                      <a:pt x="138" y="303"/>
                    </a:lnTo>
                    <a:lnTo>
                      <a:pt x="163" y="341"/>
                    </a:lnTo>
                    <a:lnTo>
                      <a:pt x="163" y="341"/>
                    </a:lnTo>
                    <a:lnTo>
                      <a:pt x="190" y="378"/>
                    </a:lnTo>
                    <a:lnTo>
                      <a:pt x="216" y="415"/>
                    </a:lnTo>
                    <a:lnTo>
                      <a:pt x="244" y="453"/>
                    </a:lnTo>
                    <a:lnTo>
                      <a:pt x="272" y="489"/>
                    </a:lnTo>
                    <a:lnTo>
                      <a:pt x="301" y="525"/>
                    </a:lnTo>
                    <a:lnTo>
                      <a:pt x="330" y="560"/>
                    </a:lnTo>
                    <a:lnTo>
                      <a:pt x="391" y="629"/>
                    </a:lnTo>
                    <a:lnTo>
                      <a:pt x="391" y="629"/>
                    </a:lnTo>
                    <a:lnTo>
                      <a:pt x="457" y="703"/>
                    </a:lnTo>
                    <a:lnTo>
                      <a:pt x="524" y="775"/>
                    </a:lnTo>
                    <a:lnTo>
                      <a:pt x="524" y="775"/>
                    </a:lnTo>
                    <a:lnTo>
                      <a:pt x="529" y="778"/>
                    </a:lnTo>
                    <a:lnTo>
                      <a:pt x="535" y="778"/>
                    </a:lnTo>
                    <a:lnTo>
                      <a:pt x="539" y="777"/>
                    </a:lnTo>
                    <a:lnTo>
                      <a:pt x="544" y="775"/>
                    </a:lnTo>
                    <a:lnTo>
                      <a:pt x="546" y="770"/>
                    </a:lnTo>
                    <a:lnTo>
                      <a:pt x="547" y="766"/>
                    </a:lnTo>
                    <a:lnTo>
                      <a:pt x="547" y="760"/>
                    </a:lnTo>
                    <a:lnTo>
                      <a:pt x="544" y="755"/>
                    </a:lnTo>
                    <a:lnTo>
                      <a:pt x="544" y="755"/>
                    </a:lnTo>
                    <a:lnTo>
                      <a:pt x="483" y="690"/>
                    </a:lnTo>
                    <a:lnTo>
                      <a:pt x="424" y="624"/>
                    </a:lnTo>
                    <a:lnTo>
                      <a:pt x="365" y="557"/>
                    </a:lnTo>
                    <a:lnTo>
                      <a:pt x="308" y="490"/>
                    </a:lnTo>
                    <a:lnTo>
                      <a:pt x="308" y="490"/>
                    </a:lnTo>
                    <a:lnTo>
                      <a:pt x="280" y="454"/>
                    </a:lnTo>
                    <a:lnTo>
                      <a:pt x="252" y="418"/>
                    </a:lnTo>
                    <a:lnTo>
                      <a:pt x="226" y="382"/>
                    </a:lnTo>
                    <a:lnTo>
                      <a:pt x="200" y="344"/>
                    </a:lnTo>
                    <a:lnTo>
                      <a:pt x="174" y="307"/>
                    </a:lnTo>
                    <a:lnTo>
                      <a:pt x="150" y="269"/>
                    </a:lnTo>
                    <a:lnTo>
                      <a:pt x="127" y="230"/>
                    </a:lnTo>
                    <a:lnTo>
                      <a:pt x="105" y="190"/>
                    </a:lnTo>
                    <a:lnTo>
                      <a:pt x="105" y="190"/>
                    </a:lnTo>
                    <a:lnTo>
                      <a:pt x="83" y="147"/>
                    </a:lnTo>
                    <a:lnTo>
                      <a:pt x="62" y="101"/>
                    </a:lnTo>
                    <a:lnTo>
                      <a:pt x="43" y="56"/>
                    </a:lnTo>
                    <a:lnTo>
                      <a:pt x="27" y="9"/>
                    </a:lnTo>
                    <a:lnTo>
                      <a:pt x="27" y="9"/>
                    </a:lnTo>
                    <a:lnTo>
                      <a:pt x="25" y="5"/>
                    </a:lnTo>
                    <a:lnTo>
                      <a:pt x="20" y="1"/>
                    </a:lnTo>
                    <a:lnTo>
                      <a:pt x="15" y="0"/>
                    </a:lnTo>
                    <a:lnTo>
                      <a:pt x="10" y="0"/>
                    </a:lnTo>
                    <a:lnTo>
                      <a:pt x="10" y="0"/>
                    </a:lnTo>
                    <a:lnTo>
                      <a:pt x="5" y="2"/>
                    </a:lnTo>
                    <a:lnTo>
                      <a:pt x="1" y="7"/>
                    </a:lnTo>
                    <a:lnTo>
                      <a:pt x="0" y="12"/>
                    </a:lnTo>
                    <a:lnTo>
                      <a:pt x="0" y="17"/>
                    </a:lnTo>
                    <a:lnTo>
                      <a:pt x="0" y="17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00" name="Freeform 145">
                <a:extLst>
                  <a:ext uri="{FF2B5EF4-FFF2-40B4-BE49-F238E27FC236}">
                    <a16:creationId xmlns:a16="http://schemas.microsoft.com/office/drawing/2014/main" id="{07B9457E-133A-089F-495C-74F845AA30A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64" y="3687"/>
                <a:ext cx="73" cy="330"/>
              </a:xfrm>
              <a:custGeom>
                <a:avLst/>
                <a:gdLst>
                  <a:gd name="T0" fmla="*/ 1 w 220"/>
                  <a:gd name="T1" fmla="*/ 17 h 990"/>
                  <a:gd name="T2" fmla="*/ 63 w 220"/>
                  <a:gd name="T3" fmla="*/ 197 h 990"/>
                  <a:gd name="T4" fmla="*/ 104 w 220"/>
                  <a:gd name="T5" fmla="*/ 333 h 990"/>
                  <a:gd name="T6" fmla="*/ 116 w 220"/>
                  <a:gd name="T7" fmla="*/ 379 h 990"/>
                  <a:gd name="T8" fmla="*/ 138 w 220"/>
                  <a:gd name="T9" fmla="*/ 471 h 990"/>
                  <a:gd name="T10" fmla="*/ 157 w 220"/>
                  <a:gd name="T11" fmla="*/ 564 h 990"/>
                  <a:gd name="T12" fmla="*/ 165 w 220"/>
                  <a:gd name="T13" fmla="*/ 611 h 990"/>
                  <a:gd name="T14" fmla="*/ 171 w 220"/>
                  <a:gd name="T15" fmla="*/ 657 h 990"/>
                  <a:gd name="T16" fmla="*/ 174 w 220"/>
                  <a:gd name="T17" fmla="*/ 706 h 990"/>
                  <a:gd name="T18" fmla="*/ 177 w 220"/>
                  <a:gd name="T19" fmla="*/ 755 h 990"/>
                  <a:gd name="T20" fmla="*/ 180 w 220"/>
                  <a:gd name="T21" fmla="*/ 868 h 990"/>
                  <a:gd name="T22" fmla="*/ 185 w 220"/>
                  <a:gd name="T23" fmla="*/ 924 h 990"/>
                  <a:gd name="T24" fmla="*/ 193 w 220"/>
                  <a:gd name="T25" fmla="*/ 980 h 990"/>
                  <a:gd name="T26" fmla="*/ 194 w 220"/>
                  <a:gd name="T27" fmla="*/ 983 h 990"/>
                  <a:gd name="T28" fmla="*/ 200 w 220"/>
                  <a:gd name="T29" fmla="*/ 989 h 990"/>
                  <a:gd name="T30" fmla="*/ 210 w 220"/>
                  <a:gd name="T31" fmla="*/ 990 h 990"/>
                  <a:gd name="T32" fmla="*/ 215 w 220"/>
                  <a:gd name="T33" fmla="*/ 988 h 990"/>
                  <a:gd name="T34" fmla="*/ 220 w 220"/>
                  <a:gd name="T35" fmla="*/ 979 h 990"/>
                  <a:gd name="T36" fmla="*/ 220 w 220"/>
                  <a:gd name="T37" fmla="*/ 973 h 990"/>
                  <a:gd name="T38" fmla="*/ 213 w 220"/>
                  <a:gd name="T39" fmla="*/ 924 h 990"/>
                  <a:gd name="T40" fmla="*/ 206 w 220"/>
                  <a:gd name="T41" fmla="*/ 825 h 990"/>
                  <a:gd name="T42" fmla="*/ 205 w 220"/>
                  <a:gd name="T43" fmla="*/ 775 h 990"/>
                  <a:gd name="T44" fmla="*/ 200 w 220"/>
                  <a:gd name="T45" fmla="*/ 677 h 990"/>
                  <a:gd name="T46" fmla="*/ 198 w 220"/>
                  <a:gd name="T47" fmla="*/ 653 h 990"/>
                  <a:gd name="T48" fmla="*/ 187 w 220"/>
                  <a:gd name="T49" fmla="*/ 579 h 990"/>
                  <a:gd name="T50" fmla="*/ 179 w 220"/>
                  <a:gd name="T51" fmla="*/ 533 h 990"/>
                  <a:gd name="T52" fmla="*/ 159 w 220"/>
                  <a:gd name="T53" fmla="*/ 440 h 990"/>
                  <a:gd name="T54" fmla="*/ 137 w 220"/>
                  <a:gd name="T55" fmla="*/ 347 h 990"/>
                  <a:gd name="T56" fmla="*/ 97 w 220"/>
                  <a:gd name="T57" fmla="*/ 209 h 990"/>
                  <a:gd name="T58" fmla="*/ 80 w 220"/>
                  <a:gd name="T59" fmla="*/ 159 h 990"/>
                  <a:gd name="T60" fmla="*/ 45 w 220"/>
                  <a:gd name="T61" fmla="*/ 61 h 990"/>
                  <a:gd name="T62" fmla="*/ 28 w 220"/>
                  <a:gd name="T63" fmla="*/ 11 h 990"/>
                  <a:gd name="T64" fmla="*/ 21 w 220"/>
                  <a:gd name="T65" fmla="*/ 2 h 990"/>
                  <a:gd name="T66" fmla="*/ 11 w 220"/>
                  <a:gd name="T67" fmla="*/ 1 h 990"/>
                  <a:gd name="T68" fmla="*/ 6 w 220"/>
                  <a:gd name="T69" fmla="*/ 4 h 990"/>
                  <a:gd name="T70" fmla="*/ 0 w 220"/>
                  <a:gd name="T71" fmla="*/ 13 h 990"/>
                  <a:gd name="T72" fmla="*/ 1 w 220"/>
                  <a:gd name="T73" fmla="*/ 17 h 9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220" h="990">
                    <a:moveTo>
                      <a:pt x="1" y="17"/>
                    </a:moveTo>
                    <a:lnTo>
                      <a:pt x="1" y="17"/>
                    </a:lnTo>
                    <a:lnTo>
                      <a:pt x="33" y="107"/>
                    </a:lnTo>
                    <a:lnTo>
                      <a:pt x="63" y="197"/>
                    </a:lnTo>
                    <a:lnTo>
                      <a:pt x="91" y="287"/>
                    </a:lnTo>
                    <a:lnTo>
                      <a:pt x="104" y="333"/>
                    </a:lnTo>
                    <a:lnTo>
                      <a:pt x="116" y="379"/>
                    </a:lnTo>
                    <a:lnTo>
                      <a:pt x="116" y="379"/>
                    </a:lnTo>
                    <a:lnTo>
                      <a:pt x="128" y="425"/>
                    </a:lnTo>
                    <a:lnTo>
                      <a:pt x="138" y="471"/>
                    </a:lnTo>
                    <a:lnTo>
                      <a:pt x="148" y="518"/>
                    </a:lnTo>
                    <a:lnTo>
                      <a:pt x="157" y="564"/>
                    </a:lnTo>
                    <a:lnTo>
                      <a:pt x="157" y="564"/>
                    </a:lnTo>
                    <a:lnTo>
                      <a:pt x="165" y="611"/>
                    </a:lnTo>
                    <a:lnTo>
                      <a:pt x="169" y="634"/>
                    </a:lnTo>
                    <a:lnTo>
                      <a:pt x="171" y="657"/>
                    </a:lnTo>
                    <a:lnTo>
                      <a:pt x="171" y="657"/>
                    </a:lnTo>
                    <a:lnTo>
                      <a:pt x="174" y="706"/>
                    </a:lnTo>
                    <a:lnTo>
                      <a:pt x="177" y="755"/>
                    </a:lnTo>
                    <a:lnTo>
                      <a:pt x="177" y="755"/>
                    </a:lnTo>
                    <a:lnTo>
                      <a:pt x="178" y="811"/>
                    </a:lnTo>
                    <a:lnTo>
                      <a:pt x="180" y="868"/>
                    </a:lnTo>
                    <a:lnTo>
                      <a:pt x="183" y="896"/>
                    </a:lnTo>
                    <a:lnTo>
                      <a:pt x="185" y="924"/>
                    </a:lnTo>
                    <a:lnTo>
                      <a:pt x="188" y="952"/>
                    </a:lnTo>
                    <a:lnTo>
                      <a:pt x="193" y="980"/>
                    </a:lnTo>
                    <a:lnTo>
                      <a:pt x="193" y="980"/>
                    </a:lnTo>
                    <a:lnTo>
                      <a:pt x="194" y="983"/>
                    </a:lnTo>
                    <a:lnTo>
                      <a:pt x="195" y="986"/>
                    </a:lnTo>
                    <a:lnTo>
                      <a:pt x="200" y="989"/>
                    </a:lnTo>
                    <a:lnTo>
                      <a:pt x="205" y="990"/>
                    </a:lnTo>
                    <a:lnTo>
                      <a:pt x="210" y="990"/>
                    </a:lnTo>
                    <a:lnTo>
                      <a:pt x="210" y="990"/>
                    </a:lnTo>
                    <a:lnTo>
                      <a:pt x="215" y="988"/>
                    </a:lnTo>
                    <a:lnTo>
                      <a:pt x="219" y="983"/>
                    </a:lnTo>
                    <a:lnTo>
                      <a:pt x="220" y="979"/>
                    </a:lnTo>
                    <a:lnTo>
                      <a:pt x="220" y="973"/>
                    </a:lnTo>
                    <a:lnTo>
                      <a:pt x="220" y="973"/>
                    </a:lnTo>
                    <a:lnTo>
                      <a:pt x="216" y="948"/>
                    </a:lnTo>
                    <a:lnTo>
                      <a:pt x="213" y="924"/>
                    </a:lnTo>
                    <a:lnTo>
                      <a:pt x="208" y="874"/>
                    </a:lnTo>
                    <a:lnTo>
                      <a:pt x="206" y="825"/>
                    </a:lnTo>
                    <a:lnTo>
                      <a:pt x="205" y="775"/>
                    </a:lnTo>
                    <a:lnTo>
                      <a:pt x="205" y="775"/>
                    </a:lnTo>
                    <a:lnTo>
                      <a:pt x="203" y="726"/>
                    </a:lnTo>
                    <a:lnTo>
                      <a:pt x="200" y="677"/>
                    </a:lnTo>
                    <a:lnTo>
                      <a:pt x="200" y="677"/>
                    </a:lnTo>
                    <a:lnTo>
                      <a:pt x="198" y="653"/>
                    </a:lnTo>
                    <a:lnTo>
                      <a:pt x="195" y="628"/>
                    </a:lnTo>
                    <a:lnTo>
                      <a:pt x="187" y="579"/>
                    </a:lnTo>
                    <a:lnTo>
                      <a:pt x="187" y="579"/>
                    </a:lnTo>
                    <a:lnTo>
                      <a:pt x="179" y="533"/>
                    </a:lnTo>
                    <a:lnTo>
                      <a:pt x="170" y="486"/>
                    </a:lnTo>
                    <a:lnTo>
                      <a:pt x="159" y="440"/>
                    </a:lnTo>
                    <a:lnTo>
                      <a:pt x="149" y="393"/>
                    </a:lnTo>
                    <a:lnTo>
                      <a:pt x="137" y="347"/>
                    </a:lnTo>
                    <a:lnTo>
                      <a:pt x="124" y="301"/>
                    </a:lnTo>
                    <a:lnTo>
                      <a:pt x="97" y="209"/>
                    </a:lnTo>
                    <a:lnTo>
                      <a:pt x="97" y="209"/>
                    </a:lnTo>
                    <a:lnTo>
                      <a:pt x="80" y="159"/>
                    </a:lnTo>
                    <a:lnTo>
                      <a:pt x="64" y="109"/>
                    </a:lnTo>
                    <a:lnTo>
                      <a:pt x="45" y="61"/>
                    </a:lnTo>
                    <a:lnTo>
                      <a:pt x="28" y="11"/>
                    </a:lnTo>
                    <a:lnTo>
                      <a:pt x="28" y="11"/>
                    </a:lnTo>
                    <a:lnTo>
                      <a:pt x="25" y="6"/>
                    </a:lnTo>
                    <a:lnTo>
                      <a:pt x="21" y="2"/>
                    </a:lnTo>
                    <a:lnTo>
                      <a:pt x="16" y="0"/>
                    </a:lnTo>
                    <a:lnTo>
                      <a:pt x="11" y="1"/>
                    </a:lnTo>
                    <a:lnTo>
                      <a:pt x="11" y="1"/>
                    </a:lnTo>
                    <a:lnTo>
                      <a:pt x="6" y="4"/>
                    </a:lnTo>
                    <a:lnTo>
                      <a:pt x="2" y="7"/>
                    </a:lnTo>
                    <a:lnTo>
                      <a:pt x="0" y="13"/>
                    </a:lnTo>
                    <a:lnTo>
                      <a:pt x="0" y="15"/>
                    </a:lnTo>
                    <a:lnTo>
                      <a:pt x="1" y="17"/>
                    </a:lnTo>
                    <a:lnTo>
                      <a:pt x="1" y="17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01" name="Freeform 146">
                <a:extLst>
                  <a:ext uri="{FF2B5EF4-FFF2-40B4-BE49-F238E27FC236}">
                    <a16:creationId xmlns:a16="http://schemas.microsoft.com/office/drawing/2014/main" id="{A493D5A3-7DDD-2523-AC3C-73ECA7BC948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99" y="3629"/>
                <a:ext cx="108" cy="181"/>
              </a:xfrm>
              <a:custGeom>
                <a:avLst/>
                <a:gdLst>
                  <a:gd name="T0" fmla="*/ 297 w 324"/>
                  <a:gd name="T1" fmla="*/ 14 h 543"/>
                  <a:gd name="T2" fmla="*/ 295 w 324"/>
                  <a:gd name="T3" fmla="*/ 25 h 543"/>
                  <a:gd name="T4" fmla="*/ 294 w 324"/>
                  <a:gd name="T5" fmla="*/ 36 h 543"/>
                  <a:gd name="T6" fmla="*/ 290 w 324"/>
                  <a:gd name="T7" fmla="*/ 61 h 543"/>
                  <a:gd name="T8" fmla="*/ 273 w 324"/>
                  <a:gd name="T9" fmla="*/ 115 h 543"/>
                  <a:gd name="T10" fmla="*/ 263 w 324"/>
                  <a:gd name="T11" fmla="*/ 142 h 543"/>
                  <a:gd name="T12" fmla="*/ 237 w 324"/>
                  <a:gd name="T13" fmla="*/ 195 h 543"/>
                  <a:gd name="T14" fmla="*/ 223 w 324"/>
                  <a:gd name="T15" fmla="*/ 222 h 543"/>
                  <a:gd name="T16" fmla="*/ 192 w 324"/>
                  <a:gd name="T17" fmla="*/ 275 h 543"/>
                  <a:gd name="T18" fmla="*/ 157 w 324"/>
                  <a:gd name="T19" fmla="*/ 328 h 543"/>
                  <a:gd name="T20" fmla="*/ 83 w 324"/>
                  <a:gd name="T21" fmla="*/ 428 h 543"/>
                  <a:gd name="T22" fmla="*/ 44 w 324"/>
                  <a:gd name="T23" fmla="*/ 474 h 543"/>
                  <a:gd name="T24" fmla="*/ 4 w 324"/>
                  <a:gd name="T25" fmla="*/ 519 h 543"/>
                  <a:gd name="T26" fmla="*/ 0 w 324"/>
                  <a:gd name="T27" fmla="*/ 529 h 543"/>
                  <a:gd name="T28" fmla="*/ 4 w 324"/>
                  <a:gd name="T29" fmla="*/ 538 h 543"/>
                  <a:gd name="T30" fmla="*/ 13 w 324"/>
                  <a:gd name="T31" fmla="*/ 543 h 543"/>
                  <a:gd name="T32" fmla="*/ 24 w 324"/>
                  <a:gd name="T33" fmla="*/ 538 h 543"/>
                  <a:gd name="T34" fmla="*/ 63 w 324"/>
                  <a:gd name="T35" fmla="*/ 495 h 543"/>
                  <a:gd name="T36" fmla="*/ 137 w 324"/>
                  <a:gd name="T37" fmla="*/ 403 h 543"/>
                  <a:gd name="T38" fmla="*/ 171 w 324"/>
                  <a:gd name="T39" fmla="*/ 357 h 543"/>
                  <a:gd name="T40" fmla="*/ 207 w 324"/>
                  <a:gd name="T41" fmla="*/ 303 h 543"/>
                  <a:gd name="T42" fmla="*/ 241 w 324"/>
                  <a:gd name="T43" fmla="*/ 249 h 543"/>
                  <a:gd name="T44" fmla="*/ 270 w 324"/>
                  <a:gd name="T45" fmla="*/ 193 h 543"/>
                  <a:gd name="T46" fmla="*/ 295 w 324"/>
                  <a:gd name="T47" fmla="*/ 135 h 543"/>
                  <a:gd name="T48" fmla="*/ 306 w 324"/>
                  <a:gd name="T49" fmla="*/ 106 h 543"/>
                  <a:gd name="T50" fmla="*/ 321 w 324"/>
                  <a:gd name="T51" fmla="*/ 45 h 543"/>
                  <a:gd name="T52" fmla="*/ 324 w 324"/>
                  <a:gd name="T53" fmla="*/ 14 h 543"/>
                  <a:gd name="T54" fmla="*/ 324 w 324"/>
                  <a:gd name="T55" fmla="*/ 11 h 543"/>
                  <a:gd name="T56" fmla="*/ 321 w 324"/>
                  <a:gd name="T57" fmla="*/ 3 h 543"/>
                  <a:gd name="T58" fmla="*/ 310 w 324"/>
                  <a:gd name="T59" fmla="*/ 0 h 543"/>
                  <a:gd name="T60" fmla="*/ 306 w 324"/>
                  <a:gd name="T61" fmla="*/ 1 h 543"/>
                  <a:gd name="T62" fmla="*/ 299 w 324"/>
                  <a:gd name="T63" fmla="*/ 8 h 543"/>
                  <a:gd name="T64" fmla="*/ 297 w 324"/>
                  <a:gd name="T65" fmla="*/ 14 h 5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324" h="543">
                    <a:moveTo>
                      <a:pt x="297" y="14"/>
                    </a:moveTo>
                    <a:lnTo>
                      <a:pt x="297" y="14"/>
                    </a:lnTo>
                    <a:lnTo>
                      <a:pt x="295" y="25"/>
                    </a:lnTo>
                    <a:lnTo>
                      <a:pt x="295" y="25"/>
                    </a:lnTo>
                    <a:lnTo>
                      <a:pt x="294" y="36"/>
                    </a:lnTo>
                    <a:lnTo>
                      <a:pt x="294" y="36"/>
                    </a:lnTo>
                    <a:lnTo>
                      <a:pt x="290" y="61"/>
                    </a:lnTo>
                    <a:lnTo>
                      <a:pt x="290" y="61"/>
                    </a:lnTo>
                    <a:lnTo>
                      <a:pt x="281" y="88"/>
                    </a:lnTo>
                    <a:lnTo>
                      <a:pt x="273" y="115"/>
                    </a:lnTo>
                    <a:lnTo>
                      <a:pt x="273" y="115"/>
                    </a:lnTo>
                    <a:lnTo>
                      <a:pt x="263" y="142"/>
                    </a:lnTo>
                    <a:lnTo>
                      <a:pt x="250" y="168"/>
                    </a:lnTo>
                    <a:lnTo>
                      <a:pt x="237" y="195"/>
                    </a:lnTo>
                    <a:lnTo>
                      <a:pt x="223" y="222"/>
                    </a:lnTo>
                    <a:lnTo>
                      <a:pt x="223" y="222"/>
                    </a:lnTo>
                    <a:lnTo>
                      <a:pt x="208" y="249"/>
                    </a:lnTo>
                    <a:lnTo>
                      <a:pt x="192" y="275"/>
                    </a:lnTo>
                    <a:lnTo>
                      <a:pt x="175" y="302"/>
                    </a:lnTo>
                    <a:lnTo>
                      <a:pt x="157" y="328"/>
                    </a:lnTo>
                    <a:lnTo>
                      <a:pt x="121" y="379"/>
                    </a:lnTo>
                    <a:lnTo>
                      <a:pt x="83" y="428"/>
                    </a:lnTo>
                    <a:lnTo>
                      <a:pt x="83" y="428"/>
                    </a:lnTo>
                    <a:lnTo>
                      <a:pt x="44" y="474"/>
                    </a:lnTo>
                    <a:lnTo>
                      <a:pt x="4" y="519"/>
                    </a:lnTo>
                    <a:lnTo>
                      <a:pt x="4" y="519"/>
                    </a:lnTo>
                    <a:lnTo>
                      <a:pt x="0" y="524"/>
                    </a:lnTo>
                    <a:lnTo>
                      <a:pt x="0" y="529"/>
                    </a:lnTo>
                    <a:lnTo>
                      <a:pt x="1" y="534"/>
                    </a:lnTo>
                    <a:lnTo>
                      <a:pt x="4" y="538"/>
                    </a:lnTo>
                    <a:lnTo>
                      <a:pt x="8" y="542"/>
                    </a:lnTo>
                    <a:lnTo>
                      <a:pt x="13" y="543"/>
                    </a:lnTo>
                    <a:lnTo>
                      <a:pt x="19" y="542"/>
                    </a:lnTo>
                    <a:lnTo>
                      <a:pt x="24" y="538"/>
                    </a:lnTo>
                    <a:lnTo>
                      <a:pt x="24" y="538"/>
                    </a:lnTo>
                    <a:lnTo>
                      <a:pt x="63" y="495"/>
                    </a:lnTo>
                    <a:lnTo>
                      <a:pt x="100" y="450"/>
                    </a:lnTo>
                    <a:lnTo>
                      <a:pt x="137" y="403"/>
                    </a:lnTo>
                    <a:lnTo>
                      <a:pt x="171" y="357"/>
                    </a:lnTo>
                    <a:lnTo>
                      <a:pt x="171" y="357"/>
                    </a:lnTo>
                    <a:lnTo>
                      <a:pt x="190" y="330"/>
                    </a:lnTo>
                    <a:lnTo>
                      <a:pt x="207" y="303"/>
                    </a:lnTo>
                    <a:lnTo>
                      <a:pt x="224" y="277"/>
                    </a:lnTo>
                    <a:lnTo>
                      <a:pt x="241" y="249"/>
                    </a:lnTo>
                    <a:lnTo>
                      <a:pt x="256" y="221"/>
                    </a:lnTo>
                    <a:lnTo>
                      <a:pt x="270" y="193"/>
                    </a:lnTo>
                    <a:lnTo>
                      <a:pt x="284" y="164"/>
                    </a:lnTo>
                    <a:lnTo>
                      <a:pt x="295" y="135"/>
                    </a:lnTo>
                    <a:lnTo>
                      <a:pt x="295" y="135"/>
                    </a:lnTo>
                    <a:lnTo>
                      <a:pt x="306" y="106"/>
                    </a:lnTo>
                    <a:lnTo>
                      <a:pt x="315" y="75"/>
                    </a:lnTo>
                    <a:lnTo>
                      <a:pt x="321" y="45"/>
                    </a:lnTo>
                    <a:lnTo>
                      <a:pt x="323" y="29"/>
                    </a:lnTo>
                    <a:lnTo>
                      <a:pt x="324" y="14"/>
                    </a:lnTo>
                    <a:lnTo>
                      <a:pt x="324" y="14"/>
                    </a:lnTo>
                    <a:lnTo>
                      <a:pt x="324" y="11"/>
                    </a:lnTo>
                    <a:lnTo>
                      <a:pt x="324" y="8"/>
                    </a:lnTo>
                    <a:lnTo>
                      <a:pt x="321" y="3"/>
                    </a:lnTo>
                    <a:lnTo>
                      <a:pt x="316" y="1"/>
                    </a:lnTo>
                    <a:lnTo>
                      <a:pt x="310" y="0"/>
                    </a:lnTo>
                    <a:lnTo>
                      <a:pt x="310" y="0"/>
                    </a:lnTo>
                    <a:lnTo>
                      <a:pt x="306" y="1"/>
                    </a:lnTo>
                    <a:lnTo>
                      <a:pt x="301" y="3"/>
                    </a:lnTo>
                    <a:lnTo>
                      <a:pt x="299" y="8"/>
                    </a:lnTo>
                    <a:lnTo>
                      <a:pt x="297" y="14"/>
                    </a:lnTo>
                    <a:lnTo>
                      <a:pt x="297" y="1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02" name="Freeform 147">
                <a:extLst>
                  <a:ext uri="{FF2B5EF4-FFF2-40B4-BE49-F238E27FC236}">
                    <a16:creationId xmlns:a16="http://schemas.microsoft.com/office/drawing/2014/main" id="{E15B7CD5-BB0F-9D7D-5F9B-F7D1793393C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18" y="1711"/>
                <a:ext cx="331" cy="430"/>
              </a:xfrm>
              <a:custGeom>
                <a:avLst/>
                <a:gdLst>
                  <a:gd name="T0" fmla="*/ 404 w 992"/>
                  <a:gd name="T1" fmla="*/ 6 h 1290"/>
                  <a:gd name="T2" fmla="*/ 316 w 992"/>
                  <a:gd name="T3" fmla="*/ 28 h 1290"/>
                  <a:gd name="T4" fmla="*/ 183 w 992"/>
                  <a:gd name="T5" fmla="*/ 94 h 1290"/>
                  <a:gd name="T6" fmla="*/ 115 w 992"/>
                  <a:gd name="T7" fmla="*/ 176 h 1290"/>
                  <a:gd name="T8" fmla="*/ 60 w 992"/>
                  <a:gd name="T9" fmla="*/ 299 h 1290"/>
                  <a:gd name="T10" fmla="*/ 6 w 992"/>
                  <a:gd name="T11" fmla="*/ 535 h 1290"/>
                  <a:gd name="T12" fmla="*/ 2 w 992"/>
                  <a:gd name="T13" fmla="*/ 687 h 1290"/>
                  <a:gd name="T14" fmla="*/ 27 w 992"/>
                  <a:gd name="T15" fmla="*/ 834 h 1290"/>
                  <a:gd name="T16" fmla="*/ 71 w 992"/>
                  <a:gd name="T17" fmla="*/ 955 h 1290"/>
                  <a:gd name="T18" fmla="*/ 153 w 992"/>
                  <a:gd name="T19" fmla="*/ 1096 h 1290"/>
                  <a:gd name="T20" fmla="*/ 216 w 992"/>
                  <a:gd name="T21" fmla="*/ 1185 h 1290"/>
                  <a:gd name="T22" fmla="*/ 297 w 992"/>
                  <a:gd name="T23" fmla="*/ 1252 h 1290"/>
                  <a:gd name="T24" fmla="*/ 403 w 992"/>
                  <a:gd name="T25" fmla="*/ 1286 h 1290"/>
                  <a:gd name="T26" fmla="*/ 518 w 992"/>
                  <a:gd name="T27" fmla="*/ 1287 h 1290"/>
                  <a:gd name="T28" fmla="*/ 617 w 992"/>
                  <a:gd name="T29" fmla="*/ 1254 h 1290"/>
                  <a:gd name="T30" fmla="*/ 705 w 992"/>
                  <a:gd name="T31" fmla="*/ 1201 h 1290"/>
                  <a:gd name="T32" fmla="*/ 791 w 992"/>
                  <a:gd name="T33" fmla="*/ 1116 h 1290"/>
                  <a:gd name="T34" fmla="*/ 895 w 992"/>
                  <a:gd name="T35" fmla="*/ 940 h 1290"/>
                  <a:gd name="T36" fmla="*/ 957 w 992"/>
                  <a:gd name="T37" fmla="*/ 748 h 1290"/>
                  <a:gd name="T38" fmla="*/ 991 w 992"/>
                  <a:gd name="T39" fmla="*/ 547 h 1290"/>
                  <a:gd name="T40" fmla="*/ 986 w 992"/>
                  <a:gd name="T41" fmla="*/ 402 h 1290"/>
                  <a:gd name="T42" fmla="*/ 952 w 992"/>
                  <a:gd name="T43" fmla="*/ 283 h 1290"/>
                  <a:gd name="T44" fmla="*/ 897 w 992"/>
                  <a:gd name="T45" fmla="*/ 197 h 1290"/>
                  <a:gd name="T46" fmla="*/ 765 w 992"/>
                  <a:gd name="T47" fmla="*/ 90 h 1290"/>
                  <a:gd name="T48" fmla="*/ 645 w 992"/>
                  <a:gd name="T49" fmla="*/ 26 h 1290"/>
                  <a:gd name="T50" fmla="*/ 543 w 992"/>
                  <a:gd name="T51" fmla="*/ 1 h 1290"/>
                  <a:gd name="T52" fmla="*/ 511 w 992"/>
                  <a:gd name="T53" fmla="*/ 14 h 1290"/>
                  <a:gd name="T54" fmla="*/ 545 w 992"/>
                  <a:gd name="T55" fmla="*/ 29 h 1290"/>
                  <a:gd name="T56" fmla="*/ 658 w 992"/>
                  <a:gd name="T57" fmla="*/ 62 h 1290"/>
                  <a:gd name="T58" fmla="*/ 822 w 992"/>
                  <a:gd name="T59" fmla="*/ 165 h 1290"/>
                  <a:gd name="T60" fmla="*/ 891 w 992"/>
                  <a:gd name="T61" fmla="*/ 234 h 1290"/>
                  <a:gd name="T62" fmla="*/ 937 w 992"/>
                  <a:gd name="T63" fmla="*/ 317 h 1290"/>
                  <a:gd name="T64" fmla="*/ 962 w 992"/>
                  <a:gd name="T65" fmla="*/ 428 h 1290"/>
                  <a:gd name="T66" fmla="*/ 954 w 992"/>
                  <a:gd name="T67" fmla="*/ 626 h 1290"/>
                  <a:gd name="T68" fmla="*/ 909 w 992"/>
                  <a:gd name="T69" fmla="*/ 818 h 1290"/>
                  <a:gd name="T70" fmla="*/ 815 w 992"/>
                  <a:gd name="T71" fmla="*/ 1033 h 1290"/>
                  <a:gd name="T72" fmla="*/ 718 w 992"/>
                  <a:gd name="T73" fmla="*/ 1153 h 1290"/>
                  <a:gd name="T74" fmla="*/ 624 w 992"/>
                  <a:gd name="T75" fmla="*/ 1221 h 1290"/>
                  <a:gd name="T76" fmla="*/ 531 w 992"/>
                  <a:gd name="T77" fmla="*/ 1256 h 1290"/>
                  <a:gd name="T78" fmla="*/ 425 w 992"/>
                  <a:gd name="T79" fmla="*/ 1260 h 1290"/>
                  <a:gd name="T80" fmla="*/ 327 w 992"/>
                  <a:gd name="T81" fmla="*/ 1236 h 1290"/>
                  <a:gd name="T82" fmla="*/ 246 w 992"/>
                  <a:gd name="T83" fmla="*/ 1176 h 1290"/>
                  <a:gd name="T84" fmla="*/ 151 w 992"/>
                  <a:gd name="T85" fmla="*/ 1041 h 1290"/>
                  <a:gd name="T86" fmla="*/ 83 w 992"/>
                  <a:gd name="T87" fmla="*/ 916 h 1290"/>
                  <a:gd name="T88" fmla="*/ 46 w 992"/>
                  <a:gd name="T89" fmla="*/ 802 h 1290"/>
                  <a:gd name="T90" fmla="*/ 28 w 992"/>
                  <a:gd name="T91" fmla="*/ 659 h 1290"/>
                  <a:gd name="T92" fmla="*/ 39 w 992"/>
                  <a:gd name="T93" fmla="*/ 489 h 1290"/>
                  <a:gd name="T94" fmla="*/ 102 w 992"/>
                  <a:gd name="T95" fmla="*/ 267 h 1290"/>
                  <a:gd name="T96" fmla="*/ 148 w 992"/>
                  <a:gd name="T97" fmla="*/ 173 h 1290"/>
                  <a:gd name="T98" fmla="*/ 218 w 992"/>
                  <a:gd name="T99" fmla="*/ 102 h 1290"/>
                  <a:gd name="T100" fmla="*/ 311 w 992"/>
                  <a:gd name="T101" fmla="*/ 59 h 1290"/>
                  <a:gd name="T102" fmla="*/ 413 w 992"/>
                  <a:gd name="T103" fmla="*/ 33 h 1290"/>
                  <a:gd name="T104" fmla="*/ 487 w 992"/>
                  <a:gd name="T105" fmla="*/ 28 h 1290"/>
                  <a:gd name="T106" fmla="*/ 497 w 992"/>
                  <a:gd name="T107" fmla="*/ 9 h 12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992" h="1290">
                    <a:moveTo>
                      <a:pt x="484" y="0"/>
                    </a:moveTo>
                    <a:lnTo>
                      <a:pt x="484" y="0"/>
                    </a:lnTo>
                    <a:lnTo>
                      <a:pt x="464" y="0"/>
                    </a:lnTo>
                    <a:lnTo>
                      <a:pt x="444" y="1"/>
                    </a:lnTo>
                    <a:lnTo>
                      <a:pt x="424" y="2"/>
                    </a:lnTo>
                    <a:lnTo>
                      <a:pt x="404" y="6"/>
                    </a:lnTo>
                    <a:lnTo>
                      <a:pt x="404" y="6"/>
                    </a:lnTo>
                    <a:lnTo>
                      <a:pt x="382" y="11"/>
                    </a:lnTo>
                    <a:lnTo>
                      <a:pt x="360" y="15"/>
                    </a:lnTo>
                    <a:lnTo>
                      <a:pt x="338" y="21"/>
                    </a:lnTo>
                    <a:lnTo>
                      <a:pt x="316" y="28"/>
                    </a:lnTo>
                    <a:lnTo>
                      <a:pt x="316" y="28"/>
                    </a:lnTo>
                    <a:lnTo>
                      <a:pt x="276" y="42"/>
                    </a:lnTo>
                    <a:lnTo>
                      <a:pt x="257" y="50"/>
                    </a:lnTo>
                    <a:lnTo>
                      <a:pt x="237" y="59"/>
                    </a:lnTo>
                    <a:lnTo>
                      <a:pt x="218" y="70"/>
                    </a:lnTo>
                    <a:lnTo>
                      <a:pt x="201" y="82"/>
                    </a:lnTo>
                    <a:lnTo>
                      <a:pt x="183" y="94"/>
                    </a:lnTo>
                    <a:lnTo>
                      <a:pt x="167" y="108"/>
                    </a:lnTo>
                    <a:lnTo>
                      <a:pt x="167" y="108"/>
                    </a:lnTo>
                    <a:lnTo>
                      <a:pt x="152" y="123"/>
                    </a:lnTo>
                    <a:lnTo>
                      <a:pt x="138" y="141"/>
                    </a:lnTo>
                    <a:lnTo>
                      <a:pt x="126" y="158"/>
                    </a:lnTo>
                    <a:lnTo>
                      <a:pt x="115" y="176"/>
                    </a:lnTo>
                    <a:lnTo>
                      <a:pt x="103" y="196"/>
                    </a:lnTo>
                    <a:lnTo>
                      <a:pt x="94" y="214"/>
                    </a:lnTo>
                    <a:lnTo>
                      <a:pt x="85" y="234"/>
                    </a:lnTo>
                    <a:lnTo>
                      <a:pt x="76" y="255"/>
                    </a:lnTo>
                    <a:lnTo>
                      <a:pt x="76" y="255"/>
                    </a:lnTo>
                    <a:lnTo>
                      <a:pt x="60" y="299"/>
                    </a:lnTo>
                    <a:lnTo>
                      <a:pt x="45" y="344"/>
                    </a:lnTo>
                    <a:lnTo>
                      <a:pt x="32" y="390"/>
                    </a:lnTo>
                    <a:lnTo>
                      <a:pt x="21" y="436"/>
                    </a:lnTo>
                    <a:lnTo>
                      <a:pt x="21" y="436"/>
                    </a:lnTo>
                    <a:lnTo>
                      <a:pt x="11" y="486"/>
                    </a:lnTo>
                    <a:lnTo>
                      <a:pt x="6" y="535"/>
                    </a:lnTo>
                    <a:lnTo>
                      <a:pt x="3" y="561"/>
                    </a:lnTo>
                    <a:lnTo>
                      <a:pt x="1" y="587"/>
                    </a:lnTo>
                    <a:lnTo>
                      <a:pt x="0" y="611"/>
                    </a:lnTo>
                    <a:lnTo>
                      <a:pt x="0" y="637"/>
                    </a:lnTo>
                    <a:lnTo>
                      <a:pt x="0" y="661"/>
                    </a:lnTo>
                    <a:lnTo>
                      <a:pt x="2" y="687"/>
                    </a:lnTo>
                    <a:lnTo>
                      <a:pt x="3" y="711"/>
                    </a:lnTo>
                    <a:lnTo>
                      <a:pt x="7" y="737"/>
                    </a:lnTo>
                    <a:lnTo>
                      <a:pt x="10" y="761"/>
                    </a:lnTo>
                    <a:lnTo>
                      <a:pt x="15" y="785"/>
                    </a:lnTo>
                    <a:lnTo>
                      <a:pt x="20" y="810"/>
                    </a:lnTo>
                    <a:lnTo>
                      <a:pt x="27" y="834"/>
                    </a:lnTo>
                    <a:lnTo>
                      <a:pt x="27" y="834"/>
                    </a:lnTo>
                    <a:lnTo>
                      <a:pt x="33" y="859"/>
                    </a:lnTo>
                    <a:lnTo>
                      <a:pt x="42" y="884"/>
                    </a:lnTo>
                    <a:lnTo>
                      <a:pt x="51" y="908"/>
                    </a:lnTo>
                    <a:lnTo>
                      <a:pt x="60" y="932"/>
                    </a:lnTo>
                    <a:lnTo>
                      <a:pt x="71" y="955"/>
                    </a:lnTo>
                    <a:lnTo>
                      <a:pt x="82" y="979"/>
                    </a:lnTo>
                    <a:lnTo>
                      <a:pt x="94" y="1001"/>
                    </a:lnTo>
                    <a:lnTo>
                      <a:pt x="107" y="1023"/>
                    </a:lnTo>
                    <a:lnTo>
                      <a:pt x="107" y="1023"/>
                    </a:lnTo>
                    <a:lnTo>
                      <a:pt x="130" y="1060"/>
                    </a:lnTo>
                    <a:lnTo>
                      <a:pt x="153" y="1096"/>
                    </a:lnTo>
                    <a:lnTo>
                      <a:pt x="153" y="1096"/>
                    </a:lnTo>
                    <a:lnTo>
                      <a:pt x="178" y="1133"/>
                    </a:lnTo>
                    <a:lnTo>
                      <a:pt x="189" y="1151"/>
                    </a:lnTo>
                    <a:lnTo>
                      <a:pt x="203" y="1168"/>
                    </a:lnTo>
                    <a:lnTo>
                      <a:pt x="203" y="1168"/>
                    </a:lnTo>
                    <a:lnTo>
                      <a:pt x="216" y="1185"/>
                    </a:lnTo>
                    <a:lnTo>
                      <a:pt x="230" y="1201"/>
                    </a:lnTo>
                    <a:lnTo>
                      <a:pt x="245" y="1216"/>
                    </a:lnTo>
                    <a:lnTo>
                      <a:pt x="261" y="1229"/>
                    </a:lnTo>
                    <a:lnTo>
                      <a:pt x="261" y="1229"/>
                    </a:lnTo>
                    <a:lnTo>
                      <a:pt x="279" y="1242"/>
                    </a:lnTo>
                    <a:lnTo>
                      <a:pt x="297" y="1252"/>
                    </a:lnTo>
                    <a:lnTo>
                      <a:pt x="316" y="1261"/>
                    </a:lnTo>
                    <a:lnTo>
                      <a:pt x="336" y="1269"/>
                    </a:lnTo>
                    <a:lnTo>
                      <a:pt x="336" y="1269"/>
                    </a:lnTo>
                    <a:lnTo>
                      <a:pt x="358" y="1276"/>
                    </a:lnTo>
                    <a:lnTo>
                      <a:pt x="380" y="1281"/>
                    </a:lnTo>
                    <a:lnTo>
                      <a:pt x="403" y="1286"/>
                    </a:lnTo>
                    <a:lnTo>
                      <a:pt x="426" y="1288"/>
                    </a:lnTo>
                    <a:lnTo>
                      <a:pt x="449" y="1290"/>
                    </a:lnTo>
                    <a:lnTo>
                      <a:pt x="473" y="1290"/>
                    </a:lnTo>
                    <a:lnTo>
                      <a:pt x="496" y="1289"/>
                    </a:lnTo>
                    <a:lnTo>
                      <a:pt x="518" y="1287"/>
                    </a:lnTo>
                    <a:lnTo>
                      <a:pt x="518" y="1287"/>
                    </a:lnTo>
                    <a:lnTo>
                      <a:pt x="539" y="1282"/>
                    </a:lnTo>
                    <a:lnTo>
                      <a:pt x="559" y="1278"/>
                    </a:lnTo>
                    <a:lnTo>
                      <a:pt x="578" y="1271"/>
                    </a:lnTo>
                    <a:lnTo>
                      <a:pt x="598" y="1264"/>
                    </a:lnTo>
                    <a:lnTo>
                      <a:pt x="598" y="1264"/>
                    </a:lnTo>
                    <a:lnTo>
                      <a:pt x="617" y="1254"/>
                    </a:lnTo>
                    <a:lnTo>
                      <a:pt x="636" y="1245"/>
                    </a:lnTo>
                    <a:lnTo>
                      <a:pt x="654" y="1235"/>
                    </a:lnTo>
                    <a:lnTo>
                      <a:pt x="672" y="1224"/>
                    </a:lnTo>
                    <a:lnTo>
                      <a:pt x="672" y="1224"/>
                    </a:lnTo>
                    <a:lnTo>
                      <a:pt x="689" y="1212"/>
                    </a:lnTo>
                    <a:lnTo>
                      <a:pt x="705" y="1201"/>
                    </a:lnTo>
                    <a:lnTo>
                      <a:pt x="721" y="1188"/>
                    </a:lnTo>
                    <a:lnTo>
                      <a:pt x="736" y="1174"/>
                    </a:lnTo>
                    <a:lnTo>
                      <a:pt x="750" y="1161"/>
                    </a:lnTo>
                    <a:lnTo>
                      <a:pt x="764" y="1146"/>
                    </a:lnTo>
                    <a:lnTo>
                      <a:pt x="778" y="1131"/>
                    </a:lnTo>
                    <a:lnTo>
                      <a:pt x="791" y="1116"/>
                    </a:lnTo>
                    <a:lnTo>
                      <a:pt x="791" y="1116"/>
                    </a:lnTo>
                    <a:lnTo>
                      <a:pt x="815" y="1083"/>
                    </a:lnTo>
                    <a:lnTo>
                      <a:pt x="839" y="1050"/>
                    </a:lnTo>
                    <a:lnTo>
                      <a:pt x="859" y="1013"/>
                    </a:lnTo>
                    <a:lnTo>
                      <a:pt x="878" y="977"/>
                    </a:lnTo>
                    <a:lnTo>
                      <a:pt x="895" y="940"/>
                    </a:lnTo>
                    <a:lnTo>
                      <a:pt x="911" y="902"/>
                    </a:lnTo>
                    <a:lnTo>
                      <a:pt x="924" y="863"/>
                    </a:lnTo>
                    <a:lnTo>
                      <a:pt x="936" y="825"/>
                    </a:lnTo>
                    <a:lnTo>
                      <a:pt x="936" y="825"/>
                    </a:lnTo>
                    <a:lnTo>
                      <a:pt x="948" y="787"/>
                    </a:lnTo>
                    <a:lnTo>
                      <a:pt x="957" y="748"/>
                    </a:lnTo>
                    <a:lnTo>
                      <a:pt x="966" y="710"/>
                    </a:lnTo>
                    <a:lnTo>
                      <a:pt x="973" y="670"/>
                    </a:lnTo>
                    <a:lnTo>
                      <a:pt x="973" y="670"/>
                    </a:lnTo>
                    <a:lnTo>
                      <a:pt x="980" y="630"/>
                    </a:lnTo>
                    <a:lnTo>
                      <a:pt x="986" y="588"/>
                    </a:lnTo>
                    <a:lnTo>
                      <a:pt x="991" y="547"/>
                    </a:lnTo>
                    <a:lnTo>
                      <a:pt x="992" y="505"/>
                    </a:lnTo>
                    <a:lnTo>
                      <a:pt x="992" y="505"/>
                    </a:lnTo>
                    <a:lnTo>
                      <a:pt x="992" y="463"/>
                    </a:lnTo>
                    <a:lnTo>
                      <a:pt x="991" y="443"/>
                    </a:lnTo>
                    <a:lnTo>
                      <a:pt x="988" y="422"/>
                    </a:lnTo>
                    <a:lnTo>
                      <a:pt x="986" y="402"/>
                    </a:lnTo>
                    <a:lnTo>
                      <a:pt x="983" y="382"/>
                    </a:lnTo>
                    <a:lnTo>
                      <a:pt x="979" y="361"/>
                    </a:lnTo>
                    <a:lnTo>
                      <a:pt x="973" y="341"/>
                    </a:lnTo>
                    <a:lnTo>
                      <a:pt x="967" y="321"/>
                    </a:lnTo>
                    <a:lnTo>
                      <a:pt x="960" y="303"/>
                    </a:lnTo>
                    <a:lnTo>
                      <a:pt x="952" y="283"/>
                    </a:lnTo>
                    <a:lnTo>
                      <a:pt x="943" y="264"/>
                    </a:lnTo>
                    <a:lnTo>
                      <a:pt x="934" y="247"/>
                    </a:lnTo>
                    <a:lnTo>
                      <a:pt x="922" y="229"/>
                    </a:lnTo>
                    <a:lnTo>
                      <a:pt x="909" y="213"/>
                    </a:lnTo>
                    <a:lnTo>
                      <a:pt x="897" y="197"/>
                    </a:lnTo>
                    <a:lnTo>
                      <a:pt x="897" y="197"/>
                    </a:lnTo>
                    <a:lnTo>
                      <a:pt x="881" y="182"/>
                    </a:lnTo>
                    <a:lnTo>
                      <a:pt x="866" y="166"/>
                    </a:lnTo>
                    <a:lnTo>
                      <a:pt x="851" y="153"/>
                    </a:lnTo>
                    <a:lnTo>
                      <a:pt x="835" y="139"/>
                    </a:lnTo>
                    <a:lnTo>
                      <a:pt x="800" y="113"/>
                    </a:lnTo>
                    <a:lnTo>
                      <a:pt x="765" y="90"/>
                    </a:lnTo>
                    <a:lnTo>
                      <a:pt x="765" y="90"/>
                    </a:lnTo>
                    <a:lnTo>
                      <a:pt x="727" y="65"/>
                    </a:lnTo>
                    <a:lnTo>
                      <a:pt x="707" y="55"/>
                    </a:lnTo>
                    <a:lnTo>
                      <a:pt x="686" y="44"/>
                    </a:lnTo>
                    <a:lnTo>
                      <a:pt x="665" y="35"/>
                    </a:lnTo>
                    <a:lnTo>
                      <a:pt x="645" y="26"/>
                    </a:lnTo>
                    <a:lnTo>
                      <a:pt x="624" y="19"/>
                    </a:lnTo>
                    <a:lnTo>
                      <a:pt x="602" y="12"/>
                    </a:lnTo>
                    <a:lnTo>
                      <a:pt x="602" y="12"/>
                    </a:lnTo>
                    <a:lnTo>
                      <a:pt x="583" y="7"/>
                    </a:lnTo>
                    <a:lnTo>
                      <a:pt x="563" y="4"/>
                    </a:lnTo>
                    <a:lnTo>
                      <a:pt x="543" y="1"/>
                    </a:lnTo>
                    <a:lnTo>
                      <a:pt x="525" y="0"/>
                    </a:lnTo>
                    <a:lnTo>
                      <a:pt x="525" y="0"/>
                    </a:lnTo>
                    <a:lnTo>
                      <a:pt x="519" y="1"/>
                    </a:lnTo>
                    <a:lnTo>
                      <a:pt x="514" y="5"/>
                    </a:lnTo>
                    <a:lnTo>
                      <a:pt x="512" y="9"/>
                    </a:lnTo>
                    <a:lnTo>
                      <a:pt x="511" y="14"/>
                    </a:lnTo>
                    <a:lnTo>
                      <a:pt x="512" y="20"/>
                    </a:lnTo>
                    <a:lnTo>
                      <a:pt x="514" y="25"/>
                    </a:lnTo>
                    <a:lnTo>
                      <a:pt x="519" y="27"/>
                    </a:lnTo>
                    <a:lnTo>
                      <a:pt x="525" y="28"/>
                    </a:lnTo>
                    <a:lnTo>
                      <a:pt x="525" y="28"/>
                    </a:lnTo>
                    <a:lnTo>
                      <a:pt x="545" y="29"/>
                    </a:lnTo>
                    <a:lnTo>
                      <a:pt x="563" y="32"/>
                    </a:lnTo>
                    <a:lnTo>
                      <a:pt x="583" y="36"/>
                    </a:lnTo>
                    <a:lnTo>
                      <a:pt x="603" y="41"/>
                    </a:lnTo>
                    <a:lnTo>
                      <a:pt x="621" y="47"/>
                    </a:lnTo>
                    <a:lnTo>
                      <a:pt x="640" y="55"/>
                    </a:lnTo>
                    <a:lnTo>
                      <a:pt x="658" y="62"/>
                    </a:lnTo>
                    <a:lnTo>
                      <a:pt x="677" y="71"/>
                    </a:lnTo>
                    <a:lnTo>
                      <a:pt x="677" y="71"/>
                    </a:lnTo>
                    <a:lnTo>
                      <a:pt x="715" y="91"/>
                    </a:lnTo>
                    <a:lnTo>
                      <a:pt x="753" y="113"/>
                    </a:lnTo>
                    <a:lnTo>
                      <a:pt x="787" y="139"/>
                    </a:lnTo>
                    <a:lnTo>
                      <a:pt x="822" y="165"/>
                    </a:lnTo>
                    <a:lnTo>
                      <a:pt x="822" y="165"/>
                    </a:lnTo>
                    <a:lnTo>
                      <a:pt x="851" y="191"/>
                    </a:lnTo>
                    <a:lnTo>
                      <a:pt x="865" y="205"/>
                    </a:lnTo>
                    <a:lnTo>
                      <a:pt x="879" y="219"/>
                    </a:lnTo>
                    <a:lnTo>
                      <a:pt x="879" y="219"/>
                    </a:lnTo>
                    <a:lnTo>
                      <a:pt x="891" y="234"/>
                    </a:lnTo>
                    <a:lnTo>
                      <a:pt x="902" y="249"/>
                    </a:lnTo>
                    <a:lnTo>
                      <a:pt x="912" y="265"/>
                    </a:lnTo>
                    <a:lnTo>
                      <a:pt x="921" y="282"/>
                    </a:lnTo>
                    <a:lnTo>
                      <a:pt x="921" y="282"/>
                    </a:lnTo>
                    <a:lnTo>
                      <a:pt x="929" y="299"/>
                    </a:lnTo>
                    <a:lnTo>
                      <a:pt x="937" y="317"/>
                    </a:lnTo>
                    <a:lnTo>
                      <a:pt x="943" y="335"/>
                    </a:lnTo>
                    <a:lnTo>
                      <a:pt x="949" y="354"/>
                    </a:lnTo>
                    <a:lnTo>
                      <a:pt x="954" y="372"/>
                    </a:lnTo>
                    <a:lnTo>
                      <a:pt x="957" y="391"/>
                    </a:lnTo>
                    <a:lnTo>
                      <a:pt x="959" y="410"/>
                    </a:lnTo>
                    <a:lnTo>
                      <a:pt x="962" y="428"/>
                    </a:lnTo>
                    <a:lnTo>
                      <a:pt x="962" y="428"/>
                    </a:lnTo>
                    <a:lnTo>
                      <a:pt x="964" y="468"/>
                    </a:lnTo>
                    <a:lnTo>
                      <a:pt x="964" y="507"/>
                    </a:lnTo>
                    <a:lnTo>
                      <a:pt x="963" y="547"/>
                    </a:lnTo>
                    <a:lnTo>
                      <a:pt x="958" y="587"/>
                    </a:lnTo>
                    <a:lnTo>
                      <a:pt x="954" y="626"/>
                    </a:lnTo>
                    <a:lnTo>
                      <a:pt x="947" y="664"/>
                    </a:lnTo>
                    <a:lnTo>
                      <a:pt x="938" y="704"/>
                    </a:lnTo>
                    <a:lnTo>
                      <a:pt x="930" y="742"/>
                    </a:lnTo>
                    <a:lnTo>
                      <a:pt x="930" y="742"/>
                    </a:lnTo>
                    <a:lnTo>
                      <a:pt x="920" y="781"/>
                    </a:lnTo>
                    <a:lnTo>
                      <a:pt x="909" y="818"/>
                    </a:lnTo>
                    <a:lnTo>
                      <a:pt x="898" y="855"/>
                    </a:lnTo>
                    <a:lnTo>
                      <a:pt x="884" y="892"/>
                    </a:lnTo>
                    <a:lnTo>
                      <a:pt x="870" y="929"/>
                    </a:lnTo>
                    <a:lnTo>
                      <a:pt x="854" y="965"/>
                    </a:lnTo>
                    <a:lnTo>
                      <a:pt x="835" y="1000"/>
                    </a:lnTo>
                    <a:lnTo>
                      <a:pt x="815" y="1033"/>
                    </a:lnTo>
                    <a:lnTo>
                      <a:pt x="815" y="1033"/>
                    </a:lnTo>
                    <a:lnTo>
                      <a:pt x="794" y="1066"/>
                    </a:lnTo>
                    <a:lnTo>
                      <a:pt x="771" y="1096"/>
                    </a:lnTo>
                    <a:lnTo>
                      <a:pt x="746" y="1125"/>
                    </a:lnTo>
                    <a:lnTo>
                      <a:pt x="732" y="1139"/>
                    </a:lnTo>
                    <a:lnTo>
                      <a:pt x="718" y="1153"/>
                    </a:lnTo>
                    <a:lnTo>
                      <a:pt x="704" y="1166"/>
                    </a:lnTo>
                    <a:lnTo>
                      <a:pt x="689" y="1178"/>
                    </a:lnTo>
                    <a:lnTo>
                      <a:pt x="672" y="1189"/>
                    </a:lnTo>
                    <a:lnTo>
                      <a:pt x="657" y="1201"/>
                    </a:lnTo>
                    <a:lnTo>
                      <a:pt x="641" y="1210"/>
                    </a:lnTo>
                    <a:lnTo>
                      <a:pt x="624" y="1221"/>
                    </a:lnTo>
                    <a:lnTo>
                      <a:pt x="606" y="1229"/>
                    </a:lnTo>
                    <a:lnTo>
                      <a:pt x="589" y="1237"/>
                    </a:lnTo>
                    <a:lnTo>
                      <a:pt x="589" y="1237"/>
                    </a:lnTo>
                    <a:lnTo>
                      <a:pt x="570" y="1245"/>
                    </a:lnTo>
                    <a:lnTo>
                      <a:pt x="550" y="1251"/>
                    </a:lnTo>
                    <a:lnTo>
                      <a:pt x="531" y="1256"/>
                    </a:lnTo>
                    <a:lnTo>
                      <a:pt x="511" y="1260"/>
                    </a:lnTo>
                    <a:lnTo>
                      <a:pt x="511" y="1260"/>
                    </a:lnTo>
                    <a:lnTo>
                      <a:pt x="490" y="1261"/>
                    </a:lnTo>
                    <a:lnTo>
                      <a:pt x="468" y="1262"/>
                    </a:lnTo>
                    <a:lnTo>
                      <a:pt x="447" y="1261"/>
                    </a:lnTo>
                    <a:lnTo>
                      <a:pt x="425" y="1260"/>
                    </a:lnTo>
                    <a:lnTo>
                      <a:pt x="425" y="1260"/>
                    </a:lnTo>
                    <a:lnTo>
                      <a:pt x="405" y="1258"/>
                    </a:lnTo>
                    <a:lnTo>
                      <a:pt x="385" y="1254"/>
                    </a:lnTo>
                    <a:lnTo>
                      <a:pt x="366" y="1250"/>
                    </a:lnTo>
                    <a:lnTo>
                      <a:pt x="346" y="1244"/>
                    </a:lnTo>
                    <a:lnTo>
                      <a:pt x="327" y="1236"/>
                    </a:lnTo>
                    <a:lnTo>
                      <a:pt x="309" y="1228"/>
                    </a:lnTo>
                    <a:lnTo>
                      <a:pt x="291" y="1217"/>
                    </a:lnTo>
                    <a:lnTo>
                      <a:pt x="276" y="1205"/>
                    </a:lnTo>
                    <a:lnTo>
                      <a:pt x="276" y="1205"/>
                    </a:lnTo>
                    <a:lnTo>
                      <a:pt x="260" y="1192"/>
                    </a:lnTo>
                    <a:lnTo>
                      <a:pt x="246" y="1176"/>
                    </a:lnTo>
                    <a:lnTo>
                      <a:pt x="232" y="1161"/>
                    </a:lnTo>
                    <a:lnTo>
                      <a:pt x="221" y="1145"/>
                    </a:lnTo>
                    <a:lnTo>
                      <a:pt x="196" y="1111"/>
                    </a:lnTo>
                    <a:lnTo>
                      <a:pt x="174" y="1077"/>
                    </a:lnTo>
                    <a:lnTo>
                      <a:pt x="174" y="1077"/>
                    </a:lnTo>
                    <a:lnTo>
                      <a:pt x="151" y="1041"/>
                    </a:lnTo>
                    <a:lnTo>
                      <a:pt x="128" y="1004"/>
                    </a:lnTo>
                    <a:lnTo>
                      <a:pt x="128" y="1004"/>
                    </a:lnTo>
                    <a:lnTo>
                      <a:pt x="116" y="983"/>
                    </a:lnTo>
                    <a:lnTo>
                      <a:pt x="104" y="961"/>
                    </a:lnTo>
                    <a:lnTo>
                      <a:pt x="94" y="939"/>
                    </a:lnTo>
                    <a:lnTo>
                      <a:pt x="83" y="916"/>
                    </a:lnTo>
                    <a:lnTo>
                      <a:pt x="83" y="916"/>
                    </a:lnTo>
                    <a:lnTo>
                      <a:pt x="74" y="894"/>
                    </a:lnTo>
                    <a:lnTo>
                      <a:pt x="66" y="872"/>
                    </a:lnTo>
                    <a:lnTo>
                      <a:pt x="59" y="848"/>
                    </a:lnTo>
                    <a:lnTo>
                      <a:pt x="52" y="825"/>
                    </a:lnTo>
                    <a:lnTo>
                      <a:pt x="46" y="802"/>
                    </a:lnTo>
                    <a:lnTo>
                      <a:pt x="42" y="777"/>
                    </a:lnTo>
                    <a:lnTo>
                      <a:pt x="37" y="754"/>
                    </a:lnTo>
                    <a:lnTo>
                      <a:pt x="33" y="731"/>
                    </a:lnTo>
                    <a:lnTo>
                      <a:pt x="31" y="706"/>
                    </a:lnTo>
                    <a:lnTo>
                      <a:pt x="29" y="682"/>
                    </a:lnTo>
                    <a:lnTo>
                      <a:pt x="28" y="659"/>
                    </a:lnTo>
                    <a:lnTo>
                      <a:pt x="28" y="634"/>
                    </a:lnTo>
                    <a:lnTo>
                      <a:pt x="28" y="610"/>
                    </a:lnTo>
                    <a:lnTo>
                      <a:pt x="29" y="585"/>
                    </a:lnTo>
                    <a:lnTo>
                      <a:pt x="32" y="538"/>
                    </a:lnTo>
                    <a:lnTo>
                      <a:pt x="32" y="538"/>
                    </a:lnTo>
                    <a:lnTo>
                      <a:pt x="39" y="489"/>
                    </a:lnTo>
                    <a:lnTo>
                      <a:pt x="49" y="440"/>
                    </a:lnTo>
                    <a:lnTo>
                      <a:pt x="60" y="392"/>
                    </a:lnTo>
                    <a:lnTo>
                      <a:pt x="74" y="346"/>
                    </a:lnTo>
                    <a:lnTo>
                      <a:pt x="74" y="346"/>
                    </a:lnTo>
                    <a:lnTo>
                      <a:pt x="88" y="305"/>
                    </a:lnTo>
                    <a:lnTo>
                      <a:pt x="102" y="267"/>
                    </a:lnTo>
                    <a:lnTo>
                      <a:pt x="110" y="247"/>
                    </a:lnTo>
                    <a:lnTo>
                      <a:pt x="118" y="227"/>
                    </a:lnTo>
                    <a:lnTo>
                      <a:pt x="128" y="208"/>
                    </a:lnTo>
                    <a:lnTo>
                      <a:pt x="138" y="191"/>
                    </a:lnTo>
                    <a:lnTo>
                      <a:pt x="138" y="191"/>
                    </a:lnTo>
                    <a:lnTo>
                      <a:pt x="148" y="173"/>
                    </a:lnTo>
                    <a:lnTo>
                      <a:pt x="160" y="157"/>
                    </a:lnTo>
                    <a:lnTo>
                      <a:pt x="173" y="142"/>
                    </a:lnTo>
                    <a:lnTo>
                      <a:pt x="187" y="128"/>
                    </a:lnTo>
                    <a:lnTo>
                      <a:pt x="187" y="128"/>
                    </a:lnTo>
                    <a:lnTo>
                      <a:pt x="202" y="114"/>
                    </a:lnTo>
                    <a:lnTo>
                      <a:pt x="218" y="102"/>
                    </a:lnTo>
                    <a:lnTo>
                      <a:pt x="236" y="92"/>
                    </a:lnTo>
                    <a:lnTo>
                      <a:pt x="253" y="83"/>
                    </a:lnTo>
                    <a:lnTo>
                      <a:pt x="253" y="83"/>
                    </a:lnTo>
                    <a:lnTo>
                      <a:pt x="272" y="75"/>
                    </a:lnTo>
                    <a:lnTo>
                      <a:pt x="291" y="66"/>
                    </a:lnTo>
                    <a:lnTo>
                      <a:pt x="311" y="59"/>
                    </a:lnTo>
                    <a:lnTo>
                      <a:pt x="331" y="52"/>
                    </a:lnTo>
                    <a:lnTo>
                      <a:pt x="352" y="47"/>
                    </a:lnTo>
                    <a:lnTo>
                      <a:pt x="372" y="41"/>
                    </a:lnTo>
                    <a:lnTo>
                      <a:pt x="392" y="36"/>
                    </a:lnTo>
                    <a:lnTo>
                      <a:pt x="413" y="33"/>
                    </a:lnTo>
                    <a:lnTo>
                      <a:pt x="413" y="33"/>
                    </a:lnTo>
                    <a:lnTo>
                      <a:pt x="431" y="30"/>
                    </a:lnTo>
                    <a:lnTo>
                      <a:pt x="448" y="28"/>
                    </a:lnTo>
                    <a:lnTo>
                      <a:pt x="466" y="28"/>
                    </a:lnTo>
                    <a:lnTo>
                      <a:pt x="484" y="28"/>
                    </a:lnTo>
                    <a:lnTo>
                      <a:pt x="484" y="28"/>
                    </a:lnTo>
                    <a:lnTo>
                      <a:pt x="487" y="28"/>
                    </a:lnTo>
                    <a:lnTo>
                      <a:pt x="490" y="27"/>
                    </a:lnTo>
                    <a:lnTo>
                      <a:pt x="493" y="25"/>
                    </a:lnTo>
                    <a:lnTo>
                      <a:pt x="497" y="20"/>
                    </a:lnTo>
                    <a:lnTo>
                      <a:pt x="498" y="14"/>
                    </a:lnTo>
                    <a:lnTo>
                      <a:pt x="498" y="14"/>
                    </a:lnTo>
                    <a:lnTo>
                      <a:pt x="497" y="9"/>
                    </a:lnTo>
                    <a:lnTo>
                      <a:pt x="493" y="5"/>
                    </a:lnTo>
                    <a:lnTo>
                      <a:pt x="490" y="1"/>
                    </a:lnTo>
                    <a:lnTo>
                      <a:pt x="484" y="0"/>
                    </a:lnTo>
                    <a:lnTo>
                      <a:pt x="484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03" name="Freeform 148">
                <a:extLst>
                  <a:ext uri="{FF2B5EF4-FFF2-40B4-BE49-F238E27FC236}">
                    <a16:creationId xmlns:a16="http://schemas.microsoft.com/office/drawing/2014/main" id="{7177CBA9-0137-428B-94CE-744B25BEAC5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81" y="1676"/>
                <a:ext cx="10" cy="34"/>
              </a:xfrm>
              <a:custGeom>
                <a:avLst/>
                <a:gdLst>
                  <a:gd name="T0" fmla="*/ 31 w 31"/>
                  <a:gd name="T1" fmla="*/ 84 h 103"/>
                  <a:gd name="T2" fmla="*/ 31 w 31"/>
                  <a:gd name="T3" fmla="*/ 84 h 103"/>
                  <a:gd name="T4" fmla="*/ 30 w 31"/>
                  <a:gd name="T5" fmla="*/ 75 h 103"/>
                  <a:gd name="T6" fmla="*/ 30 w 31"/>
                  <a:gd name="T7" fmla="*/ 75 h 103"/>
                  <a:gd name="T8" fmla="*/ 29 w 31"/>
                  <a:gd name="T9" fmla="*/ 74 h 103"/>
                  <a:gd name="T10" fmla="*/ 29 w 31"/>
                  <a:gd name="T11" fmla="*/ 74 h 103"/>
                  <a:gd name="T12" fmla="*/ 29 w 31"/>
                  <a:gd name="T13" fmla="*/ 73 h 103"/>
                  <a:gd name="T14" fmla="*/ 29 w 31"/>
                  <a:gd name="T15" fmla="*/ 73 h 103"/>
                  <a:gd name="T16" fmla="*/ 29 w 31"/>
                  <a:gd name="T17" fmla="*/ 68 h 103"/>
                  <a:gd name="T18" fmla="*/ 29 w 31"/>
                  <a:gd name="T19" fmla="*/ 68 h 103"/>
                  <a:gd name="T20" fmla="*/ 28 w 31"/>
                  <a:gd name="T21" fmla="*/ 50 h 103"/>
                  <a:gd name="T22" fmla="*/ 28 w 31"/>
                  <a:gd name="T23" fmla="*/ 50 h 103"/>
                  <a:gd name="T24" fmla="*/ 29 w 31"/>
                  <a:gd name="T25" fmla="*/ 14 h 103"/>
                  <a:gd name="T26" fmla="*/ 29 w 31"/>
                  <a:gd name="T27" fmla="*/ 14 h 103"/>
                  <a:gd name="T28" fmla="*/ 28 w 31"/>
                  <a:gd name="T29" fmla="*/ 9 h 103"/>
                  <a:gd name="T30" fmla="*/ 24 w 31"/>
                  <a:gd name="T31" fmla="*/ 4 h 103"/>
                  <a:gd name="T32" fmla="*/ 21 w 31"/>
                  <a:gd name="T33" fmla="*/ 0 h 103"/>
                  <a:gd name="T34" fmla="*/ 15 w 31"/>
                  <a:gd name="T35" fmla="*/ 0 h 103"/>
                  <a:gd name="T36" fmla="*/ 15 w 31"/>
                  <a:gd name="T37" fmla="*/ 0 h 103"/>
                  <a:gd name="T38" fmla="*/ 9 w 31"/>
                  <a:gd name="T39" fmla="*/ 2 h 103"/>
                  <a:gd name="T40" fmla="*/ 5 w 31"/>
                  <a:gd name="T41" fmla="*/ 4 h 103"/>
                  <a:gd name="T42" fmla="*/ 2 w 31"/>
                  <a:gd name="T43" fmla="*/ 9 h 103"/>
                  <a:gd name="T44" fmla="*/ 1 w 31"/>
                  <a:gd name="T45" fmla="*/ 14 h 103"/>
                  <a:gd name="T46" fmla="*/ 1 w 31"/>
                  <a:gd name="T47" fmla="*/ 14 h 103"/>
                  <a:gd name="T48" fmla="*/ 0 w 31"/>
                  <a:gd name="T49" fmla="*/ 53 h 103"/>
                  <a:gd name="T50" fmla="*/ 1 w 31"/>
                  <a:gd name="T51" fmla="*/ 73 h 103"/>
                  <a:gd name="T52" fmla="*/ 2 w 31"/>
                  <a:gd name="T53" fmla="*/ 82 h 103"/>
                  <a:gd name="T54" fmla="*/ 4 w 31"/>
                  <a:gd name="T55" fmla="*/ 92 h 103"/>
                  <a:gd name="T56" fmla="*/ 4 w 31"/>
                  <a:gd name="T57" fmla="*/ 92 h 103"/>
                  <a:gd name="T58" fmla="*/ 7 w 31"/>
                  <a:gd name="T59" fmla="*/ 97 h 103"/>
                  <a:gd name="T60" fmla="*/ 11 w 31"/>
                  <a:gd name="T61" fmla="*/ 100 h 103"/>
                  <a:gd name="T62" fmla="*/ 16 w 31"/>
                  <a:gd name="T63" fmla="*/ 103 h 103"/>
                  <a:gd name="T64" fmla="*/ 22 w 31"/>
                  <a:gd name="T65" fmla="*/ 102 h 103"/>
                  <a:gd name="T66" fmla="*/ 22 w 31"/>
                  <a:gd name="T67" fmla="*/ 102 h 103"/>
                  <a:gd name="T68" fmla="*/ 26 w 31"/>
                  <a:gd name="T69" fmla="*/ 99 h 103"/>
                  <a:gd name="T70" fmla="*/ 30 w 31"/>
                  <a:gd name="T71" fmla="*/ 95 h 103"/>
                  <a:gd name="T72" fmla="*/ 31 w 31"/>
                  <a:gd name="T73" fmla="*/ 90 h 103"/>
                  <a:gd name="T74" fmla="*/ 31 w 31"/>
                  <a:gd name="T75" fmla="*/ 84 h 103"/>
                  <a:gd name="T76" fmla="*/ 31 w 31"/>
                  <a:gd name="T77" fmla="*/ 84 h 1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</a:cxnLst>
                <a:rect l="0" t="0" r="r" b="b"/>
                <a:pathLst>
                  <a:path w="31" h="103">
                    <a:moveTo>
                      <a:pt x="31" y="84"/>
                    </a:moveTo>
                    <a:lnTo>
                      <a:pt x="31" y="84"/>
                    </a:lnTo>
                    <a:lnTo>
                      <a:pt x="30" y="75"/>
                    </a:lnTo>
                    <a:lnTo>
                      <a:pt x="30" y="75"/>
                    </a:lnTo>
                    <a:lnTo>
                      <a:pt x="29" y="74"/>
                    </a:lnTo>
                    <a:lnTo>
                      <a:pt x="29" y="74"/>
                    </a:lnTo>
                    <a:lnTo>
                      <a:pt x="29" y="73"/>
                    </a:lnTo>
                    <a:lnTo>
                      <a:pt x="29" y="73"/>
                    </a:lnTo>
                    <a:lnTo>
                      <a:pt x="29" y="68"/>
                    </a:lnTo>
                    <a:lnTo>
                      <a:pt x="29" y="68"/>
                    </a:lnTo>
                    <a:lnTo>
                      <a:pt x="28" y="50"/>
                    </a:lnTo>
                    <a:lnTo>
                      <a:pt x="28" y="50"/>
                    </a:lnTo>
                    <a:lnTo>
                      <a:pt x="29" y="14"/>
                    </a:lnTo>
                    <a:lnTo>
                      <a:pt x="29" y="14"/>
                    </a:lnTo>
                    <a:lnTo>
                      <a:pt x="28" y="9"/>
                    </a:lnTo>
                    <a:lnTo>
                      <a:pt x="24" y="4"/>
                    </a:lnTo>
                    <a:lnTo>
                      <a:pt x="21" y="0"/>
                    </a:lnTo>
                    <a:lnTo>
                      <a:pt x="15" y="0"/>
                    </a:lnTo>
                    <a:lnTo>
                      <a:pt x="15" y="0"/>
                    </a:lnTo>
                    <a:lnTo>
                      <a:pt x="9" y="2"/>
                    </a:lnTo>
                    <a:lnTo>
                      <a:pt x="5" y="4"/>
                    </a:lnTo>
                    <a:lnTo>
                      <a:pt x="2" y="9"/>
                    </a:lnTo>
                    <a:lnTo>
                      <a:pt x="1" y="14"/>
                    </a:lnTo>
                    <a:lnTo>
                      <a:pt x="1" y="14"/>
                    </a:lnTo>
                    <a:lnTo>
                      <a:pt x="0" y="53"/>
                    </a:lnTo>
                    <a:lnTo>
                      <a:pt x="1" y="73"/>
                    </a:lnTo>
                    <a:lnTo>
                      <a:pt x="2" y="82"/>
                    </a:lnTo>
                    <a:lnTo>
                      <a:pt x="4" y="92"/>
                    </a:lnTo>
                    <a:lnTo>
                      <a:pt x="4" y="92"/>
                    </a:lnTo>
                    <a:lnTo>
                      <a:pt x="7" y="97"/>
                    </a:lnTo>
                    <a:lnTo>
                      <a:pt x="11" y="100"/>
                    </a:lnTo>
                    <a:lnTo>
                      <a:pt x="16" y="103"/>
                    </a:lnTo>
                    <a:lnTo>
                      <a:pt x="22" y="102"/>
                    </a:lnTo>
                    <a:lnTo>
                      <a:pt x="22" y="102"/>
                    </a:lnTo>
                    <a:lnTo>
                      <a:pt x="26" y="99"/>
                    </a:lnTo>
                    <a:lnTo>
                      <a:pt x="30" y="95"/>
                    </a:lnTo>
                    <a:lnTo>
                      <a:pt x="31" y="90"/>
                    </a:lnTo>
                    <a:lnTo>
                      <a:pt x="31" y="84"/>
                    </a:lnTo>
                    <a:lnTo>
                      <a:pt x="31" y="8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04" name="Freeform 149">
                <a:extLst>
                  <a:ext uri="{FF2B5EF4-FFF2-40B4-BE49-F238E27FC236}">
                    <a16:creationId xmlns:a16="http://schemas.microsoft.com/office/drawing/2014/main" id="{E1BDBE2B-77FD-2733-8F64-0D5977AD492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89" y="1672"/>
                <a:ext cx="201" cy="277"/>
              </a:xfrm>
              <a:custGeom>
                <a:avLst/>
                <a:gdLst>
                  <a:gd name="T0" fmla="*/ 574 w 604"/>
                  <a:gd name="T1" fmla="*/ 6 h 829"/>
                  <a:gd name="T2" fmla="*/ 513 w 604"/>
                  <a:gd name="T3" fmla="*/ 0 h 829"/>
                  <a:gd name="T4" fmla="*/ 462 w 604"/>
                  <a:gd name="T5" fmla="*/ 1 h 829"/>
                  <a:gd name="T6" fmla="*/ 411 w 604"/>
                  <a:gd name="T7" fmla="*/ 7 h 829"/>
                  <a:gd name="T8" fmla="*/ 341 w 604"/>
                  <a:gd name="T9" fmla="*/ 24 h 829"/>
                  <a:gd name="T10" fmla="*/ 310 w 604"/>
                  <a:gd name="T11" fmla="*/ 38 h 829"/>
                  <a:gd name="T12" fmla="*/ 282 w 604"/>
                  <a:gd name="T13" fmla="*/ 59 h 829"/>
                  <a:gd name="T14" fmla="*/ 210 w 604"/>
                  <a:gd name="T15" fmla="*/ 122 h 829"/>
                  <a:gd name="T16" fmla="*/ 146 w 604"/>
                  <a:gd name="T17" fmla="*/ 190 h 829"/>
                  <a:gd name="T18" fmla="*/ 110 w 604"/>
                  <a:gd name="T19" fmla="*/ 242 h 829"/>
                  <a:gd name="T20" fmla="*/ 81 w 604"/>
                  <a:gd name="T21" fmla="*/ 297 h 829"/>
                  <a:gd name="T22" fmla="*/ 46 w 604"/>
                  <a:gd name="T23" fmla="*/ 384 h 829"/>
                  <a:gd name="T24" fmla="*/ 22 w 604"/>
                  <a:gd name="T25" fmla="*/ 475 h 829"/>
                  <a:gd name="T26" fmla="*/ 10 w 604"/>
                  <a:gd name="T27" fmla="*/ 536 h 829"/>
                  <a:gd name="T28" fmla="*/ 1 w 604"/>
                  <a:gd name="T29" fmla="*/ 632 h 829"/>
                  <a:gd name="T30" fmla="*/ 1 w 604"/>
                  <a:gd name="T31" fmla="*/ 727 h 829"/>
                  <a:gd name="T32" fmla="*/ 8 w 604"/>
                  <a:gd name="T33" fmla="*/ 790 h 829"/>
                  <a:gd name="T34" fmla="*/ 14 w 604"/>
                  <a:gd name="T35" fmla="*/ 821 h 829"/>
                  <a:gd name="T36" fmla="*/ 24 w 604"/>
                  <a:gd name="T37" fmla="*/ 829 h 829"/>
                  <a:gd name="T38" fmla="*/ 35 w 604"/>
                  <a:gd name="T39" fmla="*/ 826 h 829"/>
                  <a:gd name="T40" fmla="*/ 39 w 604"/>
                  <a:gd name="T41" fmla="*/ 812 h 829"/>
                  <a:gd name="T42" fmla="*/ 31 w 604"/>
                  <a:gd name="T43" fmla="*/ 753 h 829"/>
                  <a:gd name="T44" fmla="*/ 28 w 604"/>
                  <a:gd name="T45" fmla="*/ 662 h 829"/>
                  <a:gd name="T46" fmla="*/ 33 w 604"/>
                  <a:gd name="T47" fmla="*/ 572 h 829"/>
                  <a:gd name="T48" fmla="*/ 43 w 604"/>
                  <a:gd name="T49" fmla="*/ 512 h 829"/>
                  <a:gd name="T50" fmla="*/ 64 w 604"/>
                  <a:gd name="T51" fmla="*/ 422 h 829"/>
                  <a:gd name="T52" fmla="*/ 94 w 604"/>
                  <a:gd name="T53" fmla="*/ 336 h 829"/>
                  <a:gd name="T54" fmla="*/ 118 w 604"/>
                  <a:gd name="T55" fmla="*/ 283 h 829"/>
                  <a:gd name="T56" fmla="*/ 148 w 604"/>
                  <a:gd name="T57" fmla="*/ 233 h 829"/>
                  <a:gd name="T58" fmla="*/ 206 w 604"/>
                  <a:gd name="T59" fmla="*/ 164 h 829"/>
                  <a:gd name="T60" fmla="*/ 251 w 604"/>
                  <a:gd name="T61" fmla="*/ 123 h 829"/>
                  <a:gd name="T62" fmla="*/ 299 w 604"/>
                  <a:gd name="T63" fmla="*/ 81 h 829"/>
                  <a:gd name="T64" fmla="*/ 311 w 604"/>
                  <a:gd name="T65" fmla="*/ 71 h 829"/>
                  <a:gd name="T66" fmla="*/ 317 w 604"/>
                  <a:gd name="T67" fmla="*/ 67 h 829"/>
                  <a:gd name="T68" fmla="*/ 333 w 604"/>
                  <a:gd name="T69" fmla="*/ 58 h 829"/>
                  <a:gd name="T70" fmla="*/ 341 w 604"/>
                  <a:gd name="T71" fmla="*/ 53 h 829"/>
                  <a:gd name="T72" fmla="*/ 349 w 604"/>
                  <a:gd name="T73" fmla="*/ 51 h 829"/>
                  <a:gd name="T74" fmla="*/ 393 w 604"/>
                  <a:gd name="T75" fmla="*/ 38 h 829"/>
                  <a:gd name="T76" fmla="*/ 440 w 604"/>
                  <a:gd name="T77" fmla="*/ 31 h 829"/>
                  <a:gd name="T78" fmla="*/ 489 w 604"/>
                  <a:gd name="T79" fmla="*/ 28 h 829"/>
                  <a:gd name="T80" fmla="*/ 535 w 604"/>
                  <a:gd name="T81" fmla="*/ 29 h 829"/>
                  <a:gd name="T82" fmla="*/ 557 w 604"/>
                  <a:gd name="T83" fmla="*/ 31 h 829"/>
                  <a:gd name="T84" fmla="*/ 562 w 604"/>
                  <a:gd name="T85" fmla="*/ 33 h 829"/>
                  <a:gd name="T86" fmla="*/ 586 w 604"/>
                  <a:gd name="T87" fmla="*/ 37 h 829"/>
                  <a:gd name="T88" fmla="*/ 597 w 604"/>
                  <a:gd name="T89" fmla="*/ 36 h 829"/>
                  <a:gd name="T90" fmla="*/ 604 w 604"/>
                  <a:gd name="T91" fmla="*/ 22 h 829"/>
                  <a:gd name="T92" fmla="*/ 593 w 604"/>
                  <a:gd name="T93" fmla="*/ 10 h 8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604" h="829">
                    <a:moveTo>
                      <a:pt x="593" y="10"/>
                    </a:moveTo>
                    <a:lnTo>
                      <a:pt x="593" y="10"/>
                    </a:lnTo>
                    <a:lnTo>
                      <a:pt x="574" y="6"/>
                    </a:lnTo>
                    <a:lnTo>
                      <a:pt x="554" y="2"/>
                    </a:lnTo>
                    <a:lnTo>
                      <a:pt x="533" y="1"/>
                    </a:lnTo>
                    <a:lnTo>
                      <a:pt x="513" y="0"/>
                    </a:lnTo>
                    <a:lnTo>
                      <a:pt x="513" y="0"/>
                    </a:lnTo>
                    <a:lnTo>
                      <a:pt x="488" y="0"/>
                    </a:lnTo>
                    <a:lnTo>
                      <a:pt x="462" y="1"/>
                    </a:lnTo>
                    <a:lnTo>
                      <a:pt x="436" y="3"/>
                    </a:lnTo>
                    <a:lnTo>
                      <a:pt x="411" y="7"/>
                    </a:lnTo>
                    <a:lnTo>
                      <a:pt x="411" y="7"/>
                    </a:lnTo>
                    <a:lnTo>
                      <a:pt x="388" y="12"/>
                    </a:lnTo>
                    <a:lnTo>
                      <a:pt x="364" y="17"/>
                    </a:lnTo>
                    <a:lnTo>
                      <a:pt x="341" y="24"/>
                    </a:lnTo>
                    <a:lnTo>
                      <a:pt x="319" y="34"/>
                    </a:lnTo>
                    <a:lnTo>
                      <a:pt x="319" y="34"/>
                    </a:lnTo>
                    <a:lnTo>
                      <a:pt x="310" y="38"/>
                    </a:lnTo>
                    <a:lnTo>
                      <a:pt x="301" y="45"/>
                    </a:lnTo>
                    <a:lnTo>
                      <a:pt x="282" y="59"/>
                    </a:lnTo>
                    <a:lnTo>
                      <a:pt x="282" y="59"/>
                    </a:lnTo>
                    <a:lnTo>
                      <a:pt x="233" y="101"/>
                    </a:lnTo>
                    <a:lnTo>
                      <a:pt x="233" y="101"/>
                    </a:lnTo>
                    <a:lnTo>
                      <a:pt x="210" y="122"/>
                    </a:lnTo>
                    <a:lnTo>
                      <a:pt x="188" y="144"/>
                    </a:lnTo>
                    <a:lnTo>
                      <a:pt x="166" y="166"/>
                    </a:lnTo>
                    <a:lnTo>
                      <a:pt x="146" y="190"/>
                    </a:lnTo>
                    <a:lnTo>
                      <a:pt x="146" y="190"/>
                    </a:lnTo>
                    <a:lnTo>
                      <a:pt x="127" y="215"/>
                    </a:lnTo>
                    <a:lnTo>
                      <a:pt x="110" y="242"/>
                    </a:lnTo>
                    <a:lnTo>
                      <a:pt x="95" y="269"/>
                    </a:lnTo>
                    <a:lnTo>
                      <a:pt x="81" y="297"/>
                    </a:lnTo>
                    <a:lnTo>
                      <a:pt x="81" y="297"/>
                    </a:lnTo>
                    <a:lnTo>
                      <a:pt x="68" y="326"/>
                    </a:lnTo>
                    <a:lnTo>
                      <a:pt x="57" y="355"/>
                    </a:lnTo>
                    <a:lnTo>
                      <a:pt x="46" y="384"/>
                    </a:lnTo>
                    <a:lnTo>
                      <a:pt x="37" y="414"/>
                    </a:lnTo>
                    <a:lnTo>
                      <a:pt x="29" y="444"/>
                    </a:lnTo>
                    <a:lnTo>
                      <a:pt x="22" y="475"/>
                    </a:lnTo>
                    <a:lnTo>
                      <a:pt x="15" y="506"/>
                    </a:lnTo>
                    <a:lnTo>
                      <a:pt x="10" y="536"/>
                    </a:lnTo>
                    <a:lnTo>
                      <a:pt x="10" y="536"/>
                    </a:lnTo>
                    <a:lnTo>
                      <a:pt x="5" y="568"/>
                    </a:lnTo>
                    <a:lnTo>
                      <a:pt x="3" y="600"/>
                    </a:lnTo>
                    <a:lnTo>
                      <a:pt x="1" y="632"/>
                    </a:lnTo>
                    <a:lnTo>
                      <a:pt x="0" y="663"/>
                    </a:lnTo>
                    <a:lnTo>
                      <a:pt x="0" y="695"/>
                    </a:lnTo>
                    <a:lnTo>
                      <a:pt x="1" y="727"/>
                    </a:lnTo>
                    <a:lnTo>
                      <a:pt x="3" y="759"/>
                    </a:lnTo>
                    <a:lnTo>
                      <a:pt x="8" y="790"/>
                    </a:lnTo>
                    <a:lnTo>
                      <a:pt x="8" y="790"/>
                    </a:lnTo>
                    <a:lnTo>
                      <a:pt x="12" y="819"/>
                    </a:lnTo>
                    <a:lnTo>
                      <a:pt x="12" y="819"/>
                    </a:lnTo>
                    <a:lnTo>
                      <a:pt x="14" y="821"/>
                    </a:lnTo>
                    <a:lnTo>
                      <a:pt x="15" y="824"/>
                    </a:lnTo>
                    <a:lnTo>
                      <a:pt x="19" y="827"/>
                    </a:lnTo>
                    <a:lnTo>
                      <a:pt x="24" y="829"/>
                    </a:lnTo>
                    <a:lnTo>
                      <a:pt x="30" y="828"/>
                    </a:lnTo>
                    <a:lnTo>
                      <a:pt x="30" y="828"/>
                    </a:lnTo>
                    <a:lnTo>
                      <a:pt x="35" y="826"/>
                    </a:lnTo>
                    <a:lnTo>
                      <a:pt x="38" y="823"/>
                    </a:lnTo>
                    <a:lnTo>
                      <a:pt x="39" y="817"/>
                    </a:lnTo>
                    <a:lnTo>
                      <a:pt x="39" y="812"/>
                    </a:lnTo>
                    <a:lnTo>
                      <a:pt x="39" y="812"/>
                    </a:lnTo>
                    <a:lnTo>
                      <a:pt x="35" y="782"/>
                    </a:lnTo>
                    <a:lnTo>
                      <a:pt x="31" y="753"/>
                    </a:lnTo>
                    <a:lnTo>
                      <a:pt x="29" y="722"/>
                    </a:lnTo>
                    <a:lnTo>
                      <a:pt x="28" y="692"/>
                    </a:lnTo>
                    <a:lnTo>
                      <a:pt x="28" y="662"/>
                    </a:lnTo>
                    <a:lnTo>
                      <a:pt x="29" y="633"/>
                    </a:lnTo>
                    <a:lnTo>
                      <a:pt x="30" y="603"/>
                    </a:lnTo>
                    <a:lnTo>
                      <a:pt x="33" y="572"/>
                    </a:lnTo>
                    <a:lnTo>
                      <a:pt x="33" y="572"/>
                    </a:lnTo>
                    <a:lnTo>
                      <a:pt x="37" y="542"/>
                    </a:lnTo>
                    <a:lnTo>
                      <a:pt x="43" y="512"/>
                    </a:lnTo>
                    <a:lnTo>
                      <a:pt x="48" y="482"/>
                    </a:lnTo>
                    <a:lnTo>
                      <a:pt x="55" y="453"/>
                    </a:lnTo>
                    <a:lnTo>
                      <a:pt x="64" y="422"/>
                    </a:lnTo>
                    <a:lnTo>
                      <a:pt x="73" y="393"/>
                    </a:lnTo>
                    <a:lnTo>
                      <a:pt x="82" y="364"/>
                    </a:lnTo>
                    <a:lnTo>
                      <a:pt x="94" y="336"/>
                    </a:lnTo>
                    <a:lnTo>
                      <a:pt x="94" y="336"/>
                    </a:lnTo>
                    <a:lnTo>
                      <a:pt x="105" y="309"/>
                    </a:lnTo>
                    <a:lnTo>
                      <a:pt x="118" y="283"/>
                    </a:lnTo>
                    <a:lnTo>
                      <a:pt x="133" y="257"/>
                    </a:lnTo>
                    <a:lnTo>
                      <a:pt x="148" y="233"/>
                    </a:lnTo>
                    <a:lnTo>
                      <a:pt x="148" y="233"/>
                    </a:lnTo>
                    <a:lnTo>
                      <a:pt x="166" y="209"/>
                    </a:lnTo>
                    <a:lnTo>
                      <a:pt x="186" y="186"/>
                    </a:lnTo>
                    <a:lnTo>
                      <a:pt x="206" y="164"/>
                    </a:lnTo>
                    <a:lnTo>
                      <a:pt x="227" y="143"/>
                    </a:lnTo>
                    <a:lnTo>
                      <a:pt x="227" y="143"/>
                    </a:lnTo>
                    <a:lnTo>
                      <a:pt x="251" y="123"/>
                    </a:lnTo>
                    <a:lnTo>
                      <a:pt x="275" y="102"/>
                    </a:lnTo>
                    <a:lnTo>
                      <a:pt x="275" y="102"/>
                    </a:lnTo>
                    <a:lnTo>
                      <a:pt x="299" y="81"/>
                    </a:lnTo>
                    <a:lnTo>
                      <a:pt x="299" y="81"/>
                    </a:lnTo>
                    <a:lnTo>
                      <a:pt x="311" y="71"/>
                    </a:lnTo>
                    <a:lnTo>
                      <a:pt x="311" y="71"/>
                    </a:lnTo>
                    <a:lnTo>
                      <a:pt x="312" y="70"/>
                    </a:lnTo>
                    <a:lnTo>
                      <a:pt x="312" y="70"/>
                    </a:lnTo>
                    <a:lnTo>
                      <a:pt x="317" y="67"/>
                    </a:lnTo>
                    <a:lnTo>
                      <a:pt x="317" y="67"/>
                    </a:lnTo>
                    <a:lnTo>
                      <a:pt x="325" y="63"/>
                    </a:lnTo>
                    <a:lnTo>
                      <a:pt x="333" y="58"/>
                    </a:lnTo>
                    <a:lnTo>
                      <a:pt x="333" y="58"/>
                    </a:lnTo>
                    <a:lnTo>
                      <a:pt x="341" y="53"/>
                    </a:lnTo>
                    <a:lnTo>
                      <a:pt x="341" y="53"/>
                    </a:lnTo>
                    <a:lnTo>
                      <a:pt x="344" y="52"/>
                    </a:lnTo>
                    <a:lnTo>
                      <a:pt x="344" y="52"/>
                    </a:lnTo>
                    <a:lnTo>
                      <a:pt x="349" y="51"/>
                    </a:lnTo>
                    <a:lnTo>
                      <a:pt x="349" y="51"/>
                    </a:lnTo>
                    <a:lnTo>
                      <a:pt x="371" y="44"/>
                    </a:lnTo>
                    <a:lnTo>
                      <a:pt x="393" y="38"/>
                    </a:lnTo>
                    <a:lnTo>
                      <a:pt x="393" y="38"/>
                    </a:lnTo>
                    <a:lnTo>
                      <a:pt x="417" y="35"/>
                    </a:lnTo>
                    <a:lnTo>
                      <a:pt x="440" y="31"/>
                    </a:lnTo>
                    <a:lnTo>
                      <a:pt x="464" y="29"/>
                    </a:lnTo>
                    <a:lnTo>
                      <a:pt x="489" y="28"/>
                    </a:lnTo>
                    <a:lnTo>
                      <a:pt x="489" y="28"/>
                    </a:lnTo>
                    <a:lnTo>
                      <a:pt x="512" y="28"/>
                    </a:lnTo>
                    <a:lnTo>
                      <a:pt x="535" y="29"/>
                    </a:lnTo>
                    <a:lnTo>
                      <a:pt x="535" y="29"/>
                    </a:lnTo>
                    <a:lnTo>
                      <a:pt x="555" y="31"/>
                    </a:lnTo>
                    <a:lnTo>
                      <a:pt x="555" y="31"/>
                    </a:lnTo>
                    <a:lnTo>
                      <a:pt x="557" y="31"/>
                    </a:lnTo>
                    <a:lnTo>
                      <a:pt x="557" y="31"/>
                    </a:lnTo>
                    <a:lnTo>
                      <a:pt x="562" y="33"/>
                    </a:lnTo>
                    <a:lnTo>
                      <a:pt x="562" y="33"/>
                    </a:lnTo>
                    <a:lnTo>
                      <a:pt x="571" y="34"/>
                    </a:lnTo>
                    <a:lnTo>
                      <a:pt x="571" y="34"/>
                    </a:lnTo>
                    <a:lnTo>
                      <a:pt x="586" y="37"/>
                    </a:lnTo>
                    <a:lnTo>
                      <a:pt x="586" y="37"/>
                    </a:lnTo>
                    <a:lnTo>
                      <a:pt x="592" y="38"/>
                    </a:lnTo>
                    <a:lnTo>
                      <a:pt x="597" y="36"/>
                    </a:lnTo>
                    <a:lnTo>
                      <a:pt x="600" y="33"/>
                    </a:lnTo>
                    <a:lnTo>
                      <a:pt x="603" y="28"/>
                    </a:lnTo>
                    <a:lnTo>
                      <a:pt x="604" y="22"/>
                    </a:lnTo>
                    <a:lnTo>
                      <a:pt x="601" y="17"/>
                    </a:lnTo>
                    <a:lnTo>
                      <a:pt x="599" y="13"/>
                    </a:lnTo>
                    <a:lnTo>
                      <a:pt x="593" y="10"/>
                    </a:lnTo>
                    <a:lnTo>
                      <a:pt x="593" y="1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05" name="Freeform 150">
                <a:extLst>
                  <a:ext uri="{FF2B5EF4-FFF2-40B4-BE49-F238E27FC236}">
                    <a16:creationId xmlns:a16="http://schemas.microsoft.com/office/drawing/2014/main" id="{8F776BDC-85D3-A762-F80B-B44CA92FEA8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82" y="1674"/>
                <a:ext cx="190" cy="274"/>
              </a:xfrm>
              <a:custGeom>
                <a:avLst/>
                <a:gdLst>
                  <a:gd name="T0" fmla="*/ 18 w 571"/>
                  <a:gd name="T1" fmla="*/ 31 h 820"/>
                  <a:gd name="T2" fmla="*/ 26 w 571"/>
                  <a:gd name="T3" fmla="*/ 30 h 820"/>
                  <a:gd name="T4" fmla="*/ 39 w 571"/>
                  <a:gd name="T5" fmla="*/ 29 h 820"/>
                  <a:gd name="T6" fmla="*/ 62 w 571"/>
                  <a:gd name="T7" fmla="*/ 28 h 820"/>
                  <a:gd name="T8" fmla="*/ 108 w 571"/>
                  <a:gd name="T9" fmla="*/ 31 h 820"/>
                  <a:gd name="T10" fmla="*/ 111 w 571"/>
                  <a:gd name="T11" fmla="*/ 31 h 820"/>
                  <a:gd name="T12" fmla="*/ 118 w 571"/>
                  <a:gd name="T13" fmla="*/ 32 h 820"/>
                  <a:gd name="T14" fmla="*/ 129 w 571"/>
                  <a:gd name="T15" fmla="*/ 35 h 820"/>
                  <a:gd name="T16" fmla="*/ 153 w 571"/>
                  <a:gd name="T17" fmla="*/ 39 h 820"/>
                  <a:gd name="T18" fmla="*/ 177 w 571"/>
                  <a:gd name="T19" fmla="*/ 46 h 820"/>
                  <a:gd name="T20" fmla="*/ 200 w 571"/>
                  <a:gd name="T21" fmla="*/ 54 h 820"/>
                  <a:gd name="T22" fmla="*/ 245 w 571"/>
                  <a:gd name="T23" fmla="*/ 73 h 820"/>
                  <a:gd name="T24" fmla="*/ 288 w 571"/>
                  <a:gd name="T25" fmla="*/ 95 h 820"/>
                  <a:gd name="T26" fmla="*/ 330 w 571"/>
                  <a:gd name="T27" fmla="*/ 122 h 820"/>
                  <a:gd name="T28" fmla="*/ 369 w 571"/>
                  <a:gd name="T29" fmla="*/ 152 h 820"/>
                  <a:gd name="T30" fmla="*/ 386 w 571"/>
                  <a:gd name="T31" fmla="*/ 167 h 820"/>
                  <a:gd name="T32" fmla="*/ 420 w 571"/>
                  <a:gd name="T33" fmla="*/ 200 h 820"/>
                  <a:gd name="T34" fmla="*/ 450 w 571"/>
                  <a:gd name="T35" fmla="*/ 236 h 820"/>
                  <a:gd name="T36" fmla="*/ 475 w 571"/>
                  <a:gd name="T37" fmla="*/ 275 h 820"/>
                  <a:gd name="T38" fmla="*/ 486 w 571"/>
                  <a:gd name="T39" fmla="*/ 296 h 820"/>
                  <a:gd name="T40" fmla="*/ 509 w 571"/>
                  <a:gd name="T41" fmla="*/ 351 h 820"/>
                  <a:gd name="T42" fmla="*/ 527 w 571"/>
                  <a:gd name="T43" fmla="*/ 408 h 820"/>
                  <a:gd name="T44" fmla="*/ 537 w 571"/>
                  <a:gd name="T45" fmla="*/ 466 h 820"/>
                  <a:gd name="T46" fmla="*/ 542 w 571"/>
                  <a:gd name="T47" fmla="*/ 526 h 820"/>
                  <a:gd name="T48" fmla="*/ 543 w 571"/>
                  <a:gd name="T49" fmla="*/ 557 h 820"/>
                  <a:gd name="T50" fmla="*/ 542 w 571"/>
                  <a:gd name="T51" fmla="*/ 619 h 820"/>
                  <a:gd name="T52" fmla="*/ 535 w 571"/>
                  <a:gd name="T53" fmla="*/ 680 h 820"/>
                  <a:gd name="T54" fmla="*/ 521 w 571"/>
                  <a:gd name="T55" fmla="*/ 772 h 820"/>
                  <a:gd name="T56" fmla="*/ 515 w 571"/>
                  <a:gd name="T57" fmla="*/ 803 h 820"/>
                  <a:gd name="T58" fmla="*/ 515 w 571"/>
                  <a:gd name="T59" fmla="*/ 808 h 820"/>
                  <a:gd name="T60" fmla="*/ 520 w 571"/>
                  <a:gd name="T61" fmla="*/ 818 h 820"/>
                  <a:gd name="T62" fmla="*/ 524 w 571"/>
                  <a:gd name="T63" fmla="*/ 820 h 820"/>
                  <a:gd name="T64" fmla="*/ 535 w 571"/>
                  <a:gd name="T65" fmla="*/ 819 h 820"/>
                  <a:gd name="T66" fmla="*/ 542 w 571"/>
                  <a:gd name="T67" fmla="*/ 810 h 820"/>
                  <a:gd name="T68" fmla="*/ 553 w 571"/>
                  <a:gd name="T69" fmla="*/ 747 h 820"/>
                  <a:gd name="T70" fmla="*/ 563 w 571"/>
                  <a:gd name="T71" fmla="*/ 683 h 820"/>
                  <a:gd name="T72" fmla="*/ 570 w 571"/>
                  <a:gd name="T73" fmla="*/ 619 h 820"/>
                  <a:gd name="T74" fmla="*/ 571 w 571"/>
                  <a:gd name="T75" fmla="*/ 554 h 820"/>
                  <a:gd name="T76" fmla="*/ 570 w 571"/>
                  <a:gd name="T77" fmla="*/ 521 h 820"/>
                  <a:gd name="T78" fmla="*/ 564 w 571"/>
                  <a:gd name="T79" fmla="*/ 457 h 820"/>
                  <a:gd name="T80" fmla="*/ 551 w 571"/>
                  <a:gd name="T81" fmla="*/ 393 h 820"/>
                  <a:gd name="T82" fmla="*/ 531 w 571"/>
                  <a:gd name="T83" fmla="*/ 331 h 820"/>
                  <a:gd name="T84" fmla="*/ 520 w 571"/>
                  <a:gd name="T85" fmla="*/ 301 h 820"/>
                  <a:gd name="T86" fmla="*/ 498 w 571"/>
                  <a:gd name="T87" fmla="*/ 258 h 820"/>
                  <a:gd name="T88" fmla="*/ 471 w 571"/>
                  <a:gd name="T89" fmla="*/ 218 h 820"/>
                  <a:gd name="T90" fmla="*/ 439 w 571"/>
                  <a:gd name="T91" fmla="*/ 181 h 820"/>
                  <a:gd name="T92" fmla="*/ 406 w 571"/>
                  <a:gd name="T93" fmla="*/ 148 h 820"/>
                  <a:gd name="T94" fmla="*/ 386 w 571"/>
                  <a:gd name="T95" fmla="*/ 130 h 820"/>
                  <a:gd name="T96" fmla="*/ 344 w 571"/>
                  <a:gd name="T97" fmla="*/ 97 h 820"/>
                  <a:gd name="T98" fmla="*/ 300 w 571"/>
                  <a:gd name="T99" fmla="*/ 70 h 820"/>
                  <a:gd name="T100" fmla="*/ 254 w 571"/>
                  <a:gd name="T101" fmla="*/ 46 h 820"/>
                  <a:gd name="T102" fmla="*/ 229 w 571"/>
                  <a:gd name="T103" fmla="*/ 36 h 820"/>
                  <a:gd name="T104" fmla="*/ 183 w 571"/>
                  <a:gd name="T105" fmla="*/ 20 h 820"/>
                  <a:gd name="T106" fmla="*/ 134 w 571"/>
                  <a:gd name="T107" fmla="*/ 7 h 820"/>
                  <a:gd name="T108" fmla="*/ 85 w 571"/>
                  <a:gd name="T109" fmla="*/ 1 h 820"/>
                  <a:gd name="T110" fmla="*/ 35 w 571"/>
                  <a:gd name="T111" fmla="*/ 1 h 820"/>
                  <a:gd name="T112" fmla="*/ 10 w 571"/>
                  <a:gd name="T113" fmla="*/ 4 h 820"/>
                  <a:gd name="T114" fmla="*/ 7 w 571"/>
                  <a:gd name="T115" fmla="*/ 4 h 820"/>
                  <a:gd name="T116" fmla="*/ 1 w 571"/>
                  <a:gd name="T117" fmla="*/ 10 h 820"/>
                  <a:gd name="T118" fmla="*/ 0 w 571"/>
                  <a:gd name="T119" fmla="*/ 21 h 820"/>
                  <a:gd name="T120" fmla="*/ 3 w 571"/>
                  <a:gd name="T121" fmla="*/ 27 h 820"/>
                  <a:gd name="T122" fmla="*/ 12 w 571"/>
                  <a:gd name="T123" fmla="*/ 31 h 820"/>
                  <a:gd name="T124" fmla="*/ 18 w 571"/>
                  <a:gd name="T125" fmla="*/ 31 h 8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571" h="820">
                    <a:moveTo>
                      <a:pt x="18" y="31"/>
                    </a:moveTo>
                    <a:lnTo>
                      <a:pt x="18" y="31"/>
                    </a:lnTo>
                    <a:lnTo>
                      <a:pt x="26" y="30"/>
                    </a:lnTo>
                    <a:lnTo>
                      <a:pt x="26" y="30"/>
                    </a:lnTo>
                    <a:lnTo>
                      <a:pt x="39" y="29"/>
                    </a:lnTo>
                    <a:lnTo>
                      <a:pt x="39" y="29"/>
                    </a:lnTo>
                    <a:lnTo>
                      <a:pt x="62" y="28"/>
                    </a:lnTo>
                    <a:lnTo>
                      <a:pt x="62" y="28"/>
                    </a:lnTo>
                    <a:lnTo>
                      <a:pt x="85" y="29"/>
                    </a:lnTo>
                    <a:lnTo>
                      <a:pt x="108" y="31"/>
                    </a:lnTo>
                    <a:lnTo>
                      <a:pt x="108" y="31"/>
                    </a:lnTo>
                    <a:lnTo>
                      <a:pt x="111" y="31"/>
                    </a:lnTo>
                    <a:lnTo>
                      <a:pt x="111" y="31"/>
                    </a:lnTo>
                    <a:lnTo>
                      <a:pt x="118" y="32"/>
                    </a:lnTo>
                    <a:lnTo>
                      <a:pt x="118" y="32"/>
                    </a:lnTo>
                    <a:lnTo>
                      <a:pt x="129" y="35"/>
                    </a:lnTo>
                    <a:lnTo>
                      <a:pt x="129" y="35"/>
                    </a:lnTo>
                    <a:lnTo>
                      <a:pt x="153" y="39"/>
                    </a:lnTo>
                    <a:lnTo>
                      <a:pt x="153" y="39"/>
                    </a:lnTo>
                    <a:lnTo>
                      <a:pt x="177" y="46"/>
                    </a:lnTo>
                    <a:lnTo>
                      <a:pt x="200" y="54"/>
                    </a:lnTo>
                    <a:lnTo>
                      <a:pt x="200" y="54"/>
                    </a:lnTo>
                    <a:lnTo>
                      <a:pt x="222" y="63"/>
                    </a:lnTo>
                    <a:lnTo>
                      <a:pt x="245" y="73"/>
                    </a:lnTo>
                    <a:lnTo>
                      <a:pt x="268" y="84"/>
                    </a:lnTo>
                    <a:lnTo>
                      <a:pt x="288" y="95"/>
                    </a:lnTo>
                    <a:lnTo>
                      <a:pt x="309" y="108"/>
                    </a:lnTo>
                    <a:lnTo>
                      <a:pt x="330" y="122"/>
                    </a:lnTo>
                    <a:lnTo>
                      <a:pt x="350" y="137"/>
                    </a:lnTo>
                    <a:lnTo>
                      <a:pt x="369" y="152"/>
                    </a:lnTo>
                    <a:lnTo>
                      <a:pt x="369" y="152"/>
                    </a:lnTo>
                    <a:lnTo>
                      <a:pt x="386" y="167"/>
                    </a:lnTo>
                    <a:lnTo>
                      <a:pt x="403" y="184"/>
                    </a:lnTo>
                    <a:lnTo>
                      <a:pt x="420" y="200"/>
                    </a:lnTo>
                    <a:lnTo>
                      <a:pt x="435" y="218"/>
                    </a:lnTo>
                    <a:lnTo>
                      <a:pt x="450" y="236"/>
                    </a:lnTo>
                    <a:lnTo>
                      <a:pt x="463" y="256"/>
                    </a:lnTo>
                    <a:lnTo>
                      <a:pt x="475" y="275"/>
                    </a:lnTo>
                    <a:lnTo>
                      <a:pt x="486" y="296"/>
                    </a:lnTo>
                    <a:lnTo>
                      <a:pt x="486" y="296"/>
                    </a:lnTo>
                    <a:lnTo>
                      <a:pt x="499" y="323"/>
                    </a:lnTo>
                    <a:lnTo>
                      <a:pt x="509" y="351"/>
                    </a:lnTo>
                    <a:lnTo>
                      <a:pt x="518" y="379"/>
                    </a:lnTo>
                    <a:lnTo>
                      <a:pt x="527" y="408"/>
                    </a:lnTo>
                    <a:lnTo>
                      <a:pt x="532" y="437"/>
                    </a:lnTo>
                    <a:lnTo>
                      <a:pt x="537" y="466"/>
                    </a:lnTo>
                    <a:lnTo>
                      <a:pt x="540" y="497"/>
                    </a:lnTo>
                    <a:lnTo>
                      <a:pt x="542" y="526"/>
                    </a:lnTo>
                    <a:lnTo>
                      <a:pt x="542" y="526"/>
                    </a:lnTo>
                    <a:lnTo>
                      <a:pt x="543" y="557"/>
                    </a:lnTo>
                    <a:lnTo>
                      <a:pt x="543" y="587"/>
                    </a:lnTo>
                    <a:lnTo>
                      <a:pt x="542" y="619"/>
                    </a:lnTo>
                    <a:lnTo>
                      <a:pt x="538" y="649"/>
                    </a:lnTo>
                    <a:lnTo>
                      <a:pt x="535" y="680"/>
                    </a:lnTo>
                    <a:lnTo>
                      <a:pt x="531" y="711"/>
                    </a:lnTo>
                    <a:lnTo>
                      <a:pt x="521" y="772"/>
                    </a:lnTo>
                    <a:lnTo>
                      <a:pt x="521" y="772"/>
                    </a:lnTo>
                    <a:lnTo>
                      <a:pt x="515" y="803"/>
                    </a:lnTo>
                    <a:lnTo>
                      <a:pt x="515" y="803"/>
                    </a:lnTo>
                    <a:lnTo>
                      <a:pt x="515" y="808"/>
                    </a:lnTo>
                    <a:lnTo>
                      <a:pt x="516" y="813"/>
                    </a:lnTo>
                    <a:lnTo>
                      <a:pt x="520" y="818"/>
                    </a:lnTo>
                    <a:lnTo>
                      <a:pt x="524" y="820"/>
                    </a:lnTo>
                    <a:lnTo>
                      <a:pt x="524" y="820"/>
                    </a:lnTo>
                    <a:lnTo>
                      <a:pt x="530" y="820"/>
                    </a:lnTo>
                    <a:lnTo>
                      <a:pt x="535" y="819"/>
                    </a:lnTo>
                    <a:lnTo>
                      <a:pt x="539" y="815"/>
                    </a:lnTo>
                    <a:lnTo>
                      <a:pt x="542" y="810"/>
                    </a:lnTo>
                    <a:lnTo>
                      <a:pt x="542" y="810"/>
                    </a:lnTo>
                    <a:lnTo>
                      <a:pt x="553" y="747"/>
                    </a:lnTo>
                    <a:lnTo>
                      <a:pt x="559" y="714"/>
                    </a:lnTo>
                    <a:lnTo>
                      <a:pt x="563" y="683"/>
                    </a:lnTo>
                    <a:lnTo>
                      <a:pt x="566" y="650"/>
                    </a:lnTo>
                    <a:lnTo>
                      <a:pt x="570" y="619"/>
                    </a:lnTo>
                    <a:lnTo>
                      <a:pt x="571" y="586"/>
                    </a:lnTo>
                    <a:lnTo>
                      <a:pt x="571" y="554"/>
                    </a:lnTo>
                    <a:lnTo>
                      <a:pt x="571" y="554"/>
                    </a:lnTo>
                    <a:lnTo>
                      <a:pt x="570" y="521"/>
                    </a:lnTo>
                    <a:lnTo>
                      <a:pt x="567" y="490"/>
                    </a:lnTo>
                    <a:lnTo>
                      <a:pt x="564" y="457"/>
                    </a:lnTo>
                    <a:lnTo>
                      <a:pt x="558" y="426"/>
                    </a:lnTo>
                    <a:lnTo>
                      <a:pt x="551" y="393"/>
                    </a:lnTo>
                    <a:lnTo>
                      <a:pt x="542" y="363"/>
                    </a:lnTo>
                    <a:lnTo>
                      <a:pt x="531" y="331"/>
                    </a:lnTo>
                    <a:lnTo>
                      <a:pt x="520" y="301"/>
                    </a:lnTo>
                    <a:lnTo>
                      <a:pt x="520" y="301"/>
                    </a:lnTo>
                    <a:lnTo>
                      <a:pt x="509" y="280"/>
                    </a:lnTo>
                    <a:lnTo>
                      <a:pt x="498" y="258"/>
                    </a:lnTo>
                    <a:lnTo>
                      <a:pt x="485" y="238"/>
                    </a:lnTo>
                    <a:lnTo>
                      <a:pt x="471" y="218"/>
                    </a:lnTo>
                    <a:lnTo>
                      <a:pt x="456" y="200"/>
                    </a:lnTo>
                    <a:lnTo>
                      <a:pt x="439" y="181"/>
                    </a:lnTo>
                    <a:lnTo>
                      <a:pt x="423" y="164"/>
                    </a:lnTo>
                    <a:lnTo>
                      <a:pt x="406" y="148"/>
                    </a:lnTo>
                    <a:lnTo>
                      <a:pt x="406" y="148"/>
                    </a:lnTo>
                    <a:lnTo>
                      <a:pt x="386" y="130"/>
                    </a:lnTo>
                    <a:lnTo>
                      <a:pt x="365" y="114"/>
                    </a:lnTo>
                    <a:lnTo>
                      <a:pt x="344" y="97"/>
                    </a:lnTo>
                    <a:lnTo>
                      <a:pt x="322" y="84"/>
                    </a:lnTo>
                    <a:lnTo>
                      <a:pt x="300" y="70"/>
                    </a:lnTo>
                    <a:lnTo>
                      <a:pt x="277" y="58"/>
                    </a:lnTo>
                    <a:lnTo>
                      <a:pt x="254" y="46"/>
                    </a:lnTo>
                    <a:lnTo>
                      <a:pt x="229" y="36"/>
                    </a:lnTo>
                    <a:lnTo>
                      <a:pt x="229" y="36"/>
                    </a:lnTo>
                    <a:lnTo>
                      <a:pt x="206" y="27"/>
                    </a:lnTo>
                    <a:lnTo>
                      <a:pt x="183" y="20"/>
                    </a:lnTo>
                    <a:lnTo>
                      <a:pt x="158" y="13"/>
                    </a:lnTo>
                    <a:lnTo>
                      <a:pt x="134" y="7"/>
                    </a:lnTo>
                    <a:lnTo>
                      <a:pt x="110" y="3"/>
                    </a:lnTo>
                    <a:lnTo>
                      <a:pt x="85" y="1"/>
                    </a:lnTo>
                    <a:lnTo>
                      <a:pt x="61" y="0"/>
                    </a:lnTo>
                    <a:lnTo>
                      <a:pt x="35" y="1"/>
                    </a:lnTo>
                    <a:lnTo>
                      <a:pt x="35" y="1"/>
                    </a:lnTo>
                    <a:lnTo>
                      <a:pt x="10" y="4"/>
                    </a:lnTo>
                    <a:lnTo>
                      <a:pt x="10" y="4"/>
                    </a:lnTo>
                    <a:lnTo>
                      <a:pt x="7" y="4"/>
                    </a:lnTo>
                    <a:lnTo>
                      <a:pt x="5" y="7"/>
                    </a:lnTo>
                    <a:lnTo>
                      <a:pt x="1" y="10"/>
                    </a:lnTo>
                    <a:lnTo>
                      <a:pt x="0" y="16"/>
                    </a:lnTo>
                    <a:lnTo>
                      <a:pt x="0" y="21"/>
                    </a:lnTo>
                    <a:lnTo>
                      <a:pt x="0" y="21"/>
                    </a:lnTo>
                    <a:lnTo>
                      <a:pt x="3" y="27"/>
                    </a:lnTo>
                    <a:lnTo>
                      <a:pt x="7" y="30"/>
                    </a:lnTo>
                    <a:lnTo>
                      <a:pt x="12" y="31"/>
                    </a:lnTo>
                    <a:lnTo>
                      <a:pt x="18" y="31"/>
                    </a:lnTo>
                    <a:lnTo>
                      <a:pt x="18" y="3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06" name="Freeform 151">
                <a:extLst>
                  <a:ext uri="{FF2B5EF4-FFF2-40B4-BE49-F238E27FC236}">
                    <a16:creationId xmlns:a16="http://schemas.microsoft.com/office/drawing/2014/main" id="{BFC9C385-57A3-358B-F216-302F2C3F9C7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17" y="1949"/>
                <a:ext cx="68" cy="93"/>
              </a:xfrm>
              <a:custGeom>
                <a:avLst/>
                <a:gdLst>
                  <a:gd name="T0" fmla="*/ 112 w 202"/>
                  <a:gd name="T1" fmla="*/ 37 h 279"/>
                  <a:gd name="T2" fmla="*/ 144 w 202"/>
                  <a:gd name="T3" fmla="*/ 28 h 279"/>
                  <a:gd name="T4" fmla="*/ 146 w 202"/>
                  <a:gd name="T5" fmla="*/ 28 h 279"/>
                  <a:gd name="T6" fmla="*/ 153 w 202"/>
                  <a:gd name="T7" fmla="*/ 28 h 279"/>
                  <a:gd name="T8" fmla="*/ 154 w 202"/>
                  <a:gd name="T9" fmla="*/ 28 h 279"/>
                  <a:gd name="T10" fmla="*/ 158 w 202"/>
                  <a:gd name="T11" fmla="*/ 29 h 279"/>
                  <a:gd name="T12" fmla="*/ 160 w 202"/>
                  <a:gd name="T13" fmla="*/ 30 h 279"/>
                  <a:gd name="T14" fmla="*/ 162 w 202"/>
                  <a:gd name="T15" fmla="*/ 31 h 279"/>
                  <a:gd name="T16" fmla="*/ 168 w 202"/>
                  <a:gd name="T17" fmla="*/ 38 h 279"/>
                  <a:gd name="T18" fmla="*/ 172 w 202"/>
                  <a:gd name="T19" fmla="*/ 44 h 279"/>
                  <a:gd name="T20" fmla="*/ 173 w 202"/>
                  <a:gd name="T21" fmla="*/ 46 h 279"/>
                  <a:gd name="T22" fmla="*/ 174 w 202"/>
                  <a:gd name="T23" fmla="*/ 51 h 279"/>
                  <a:gd name="T24" fmla="*/ 174 w 202"/>
                  <a:gd name="T25" fmla="*/ 53 h 279"/>
                  <a:gd name="T26" fmla="*/ 172 w 202"/>
                  <a:gd name="T27" fmla="*/ 74 h 279"/>
                  <a:gd name="T28" fmla="*/ 162 w 202"/>
                  <a:gd name="T29" fmla="*/ 108 h 279"/>
                  <a:gd name="T30" fmla="*/ 148 w 202"/>
                  <a:gd name="T31" fmla="*/ 144 h 279"/>
                  <a:gd name="T32" fmla="*/ 148 w 202"/>
                  <a:gd name="T33" fmla="*/ 146 h 279"/>
                  <a:gd name="T34" fmla="*/ 143 w 202"/>
                  <a:gd name="T35" fmla="*/ 159 h 279"/>
                  <a:gd name="T36" fmla="*/ 134 w 202"/>
                  <a:gd name="T37" fmla="*/ 175 h 279"/>
                  <a:gd name="T38" fmla="*/ 114 w 202"/>
                  <a:gd name="T39" fmla="*/ 208 h 279"/>
                  <a:gd name="T40" fmla="*/ 111 w 202"/>
                  <a:gd name="T41" fmla="*/ 210 h 279"/>
                  <a:gd name="T42" fmla="*/ 108 w 202"/>
                  <a:gd name="T43" fmla="*/ 214 h 279"/>
                  <a:gd name="T44" fmla="*/ 88 w 202"/>
                  <a:gd name="T45" fmla="*/ 234 h 279"/>
                  <a:gd name="T46" fmla="*/ 87 w 202"/>
                  <a:gd name="T47" fmla="*/ 235 h 279"/>
                  <a:gd name="T48" fmla="*/ 81 w 202"/>
                  <a:gd name="T49" fmla="*/ 239 h 279"/>
                  <a:gd name="T50" fmla="*/ 73 w 202"/>
                  <a:gd name="T51" fmla="*/ 244 h 279"/>
                  <a:gd name="T52" fmla="*/ 66 w 202"/>
                  <a:gd name="T53" fmla="*/ 247 h 279"/>
                  <a:gd name="T54" fmla="*/ 57 w 202"/>
                  <a:gd name="T55" fmla="*/ 250 h 279"/>
                  <a:gd name="T56" fmla="*/ 53 w 202"/>
                  <a:gd name="T57" fmla="*/ 250 h 279"/>
                  <a:gd name="T58" fmla="*/ 52 w 202"/>
                  <a:gd name="T59" fmla="*/ 250 h 279"/>
                  <a:gd name="T60" fmla="*/ 39 w 202"/>
                  <a:gd name="T61" fmla="*/ 250 h 279"/>
                  <a:gd name="T62" fmla="*/ 38 w 202"/>
                  <a:gd name="T63" fmla="*/ 250 h 279"/>
                  <a:gd name="T64" fmla="*/ 30 w 202"/>
                  <a:gd name="T65" fmla="*/ 249 h 279"/>
                  <a:gd name="T66" fmla="*/ 21 w 202"/>
                  <a:gd name="T67" fmla="*/ 245 h 279"/>
                  <a:gd name="T68" fmla="*/ 6 w 202"/>
                  <a:gd name="T69" fmla="*/ 246 h 279"/>
                  <a:gd name="T70" fmla="*/ 0 w 202"/>
                  <a:gd name="T71" fmla="*/ 256 h 279"/>
                  <a:gd name="T72" fmla="*/ 4 w 202"/>
                  <a:gd name="T73" fmla="*/ 268 h 279"/>
                  <a:gd name="T74" fmla="*/ 18 w 202"/>
                  <a:gd name="T75" fmla="*/ 274 h 279"/>
                  <a:gd name="T76" fmla="*/ 53 w 202"/>
                  <a:gd name="T77" fmla="*/ 278 h 279"/>
                  <a:gd name="T78" fmla="*/ 74 w 202"/>
                  <a:gd name="T79" fmla="*/ 273 h 279"/>
                  <a:gd name="T80" fmla="*/ 94 w 202"/>
                  <a:gd name="T81" fmla="*/ 264 h 279"/>
                  <a:gd name="T82" fmla="*/ 119 w 202"/>
                  <a:gd name="T83" fmla="*/ 243 h 279"/>
                  <a:gd name="T84" fmla="*/ 153 w 202"/>
                  <a:gd name="T85" fmla="*/ 199 h 279"/>
                  <a:gd name="T86" fmla="*/ 172 w 202"/>
                  <a:gd name="T87" fmla="*/ 160 h 279"/>
                  <a:gd name="T88" fmla="*/ 187 w 202"/>
                  <a:gd name="T89" fmla="*/ 121 h 279"/>
                  <a:gd name="T90" fmla="*/ 201 w 202"/>
                  <a:gd name="T91" fmla="*/ 68 h 279"/>
                  <a:gd name="T92" fmla="*/ 200 w 202"/>
                  <a:gd name="T93" fmla="*/ 42 h 279"/>
                  <a:gd name="T94" fmla="*/ 193 w 202"/>
                  <a:gd name="T95" fmla="*/ 24 h 279"/>
                  <a:gd name="T96" fmla="*/ 183 w 202"/>
                  <a:gd name="T97" fmla="*/ 12 h 279"/>
                  <a:gd name="T98" fmla="*/ 165 w 202"/>
                  <a:gd name="T99" fmla="*/ 2 h 279"/>
                  <a:gd name="T100" fmla="*/ 138 w 202"/>
                  <a:gd name="T101" fmla="*/ 1 h 279"/>
                  <a:gd name="T102" fmla="*/ 85 w 202"/>
                  <a:gd name="T103" fmla="*/ 17 h 279"/>
                  <a:gd name="T104" fmla="*/ 76 w 202"/>
                  <a:gd name="T105" fmla="*/ 24 h 279"/>
                  <a:gd name="T106" fmla="*/ 75 w 202"/>
                  <a:gd name="T107" fmla="*/ 35 h 279"/>
                  <a:gd name="T108" fmla="*/ 87 w 202"/>
                  <a:gd name="T109" fmla="*/ 45 h 2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202" h="279">
                    <a:moveTo>
                      <a:pt x="92" y="44"/>
                    </a:moveTo>
                    <a:lnTo>
                      <a:pt x="92" y="44"/>
                    </a:lnTo>
                    <a:lnTo>
                      <a:pt x="112" y="37"/>
                    </a:lnTo>
                    <a:lnTo>
                      <a:pt x="134" y="30"/>
                    </a:lnTo>
                    <a:lnTo>
                      <a:pt x="134" y="30"/>
                    </a:lnTo>
                    <a:lnTo>
                      <a:pt x="144" y="28"/>
                    </a:lnTo>
                    <a:lnTo>
                      <a:pt x="144" y="28"/>
                    </a:lnTo>
                    <a:lnTo>
                      <a:pt x="146" y="28"/>
                    </a:lnTo>
                    <a:lnTo>
                      <a:pt x="146" y="28"/>
                    </a:lnTo>
                    <a:lnTo>
                      <a:pt x="152" y="28"/>
                    </a:lnTo>
                    <a:lnTo>
                      <a:pt x="152" y="28"/>
                    </a:lnTo>
                    <a:lnTo>
                      <a:pt x="153" y="28"/>
                    </a:lnTo>
                    <a:lnTo>
                      <a:pt x="153" y="28"/>
                    </a:lnTo>
                    <a:lnTo>
                      <a:pt x="152" y="28"/>
                    </a:lnTo>
                    <a:lnTo>
                      <a:pt x="154" y="28"/>
                    </a:lnTo>
                    <a:lnTo>
                      <a:pt x="154" y="28"/>
                    </a:lnTo>
                    <a:lnTo>
                      <a:pt x="158" y="29"/>
                    </a:lnTo>
                    <a:lnTo>
                      <a:pt x="158" y="29"/>
                    </a:lnTo>
                    <a:lnTo>
                      <a:pt x="159" y="30"/>
                    </a:lnTo>
                    <a:lnTo>
                      <a:pt x="159" y="30"/>
                    </a:lnTo>
                    <a:lnTo>
                      <a:pt x="160" y="30"/>
                    </a:lnTo>
                    <a:lnTo>
                      <a:pt x="160" y="30"/>
                    </a:lnTo>
                    <a:lnTo>
                      <a:pt x="162" y="31"/>
                    </a:lnTo>
                    <a:lnTo>
                      <a:pt x="162" y="31"/>
                    </a:lnTo>
                    <a:lnTo>
                      <a:pt x="166" y="35"/>
                    </a:lnTo>
                    <a:lnTo>
                      <a:pt x="168" y="38"/>
                    </a:lnTo>
                    <a:lnTo>
                      <a:pt x="168" y="38"/>
                    </a:lnTo>
                    <a:lnTo>
                      <a:pt x="172" y="43"/>
                    </a:lnTo>
                    <a:lnTo>
                      <a:pt x="172" y="43"/>
                    </a:lnTo>
                    <a:lnTo>
                      <a:pt x="172" y="44"/>
                    </a:lnTo>
                    <a:lnTo>
                      <a:pt x="172" y="44"/>
                    </a:lnTo>
                    <a:lnTo>
                      <a:pt x="173" y="46"/>
                    </a:lnTo>
                    <a:lnTo>
                      <a:pt x="173" y="46"/>
                    </a:lnTo>
                    <a:lnTo>
                      <a:pt x="174" y="51"/>
                    </a:lnTo>
                    <a:lnTo>
                      <a:pt x="174" y="51"/>
                    </a:lnTo>
                    <a:lnTo>
                      <a:pt x="174" y="51"/>
                    </a:lnTo>
                    <a:lnTo>
                      <a:pt x="174" y="51"/>
                    </a:lnTo>
                    <a:lnTo>
                      <a:pt x="174" y="53"/>
                    </a:lnTo>
                    <a:lnTo>
                      <a:pt x="174" y="53"/>
                    </a:lnTo>
                    <a:lnTo>
                      <a:pt x="174" y="65"/>
                    </a:lnTo>
                    <a:lnTo>
                      <a:pt x="174" y="65"/>
                    </a:lnTo>
                    <a:lnTo>
                      <a:pt x="172" y="74"/>
                    </a:lnTo>
                    <a:lnTo>
                      <a:pt x="169" y="85"/>
                    </a:lnTo>
                    <a:lnTo>
                      <a:pt x="169" y="85"/>
                    </a:lnTo>
                    <a:lnTo>
                      <a:pt x="162" y="108"/>
                    </a:lnTo>
                    <a:lnTo>
                      <a:pt x="162" y="108"/>
                    </a:lnTo>
                    <a:lnTo>
                      <a:pt x="155" y="126"/>
                    </a:lnTo>
                    <a:lnTo>
                      <a:pt x="148" y="144"/>
                    </a:lnTo>
                    <a:lnTo>
                      <a:pt x="148" y="144"/>
                    </a:lnTo>
                    <a:lnTo>
                      <a:pt x="148" y="146"/>
                    </a:lnTo>
                    <a:lnTo>
                      <a:pt x="148" y="146"/>
                    </a:lnTo>
                    <a:lnTo>
                      <a:pt x="146" y="150"/>
                    </a:lnTo>
                    <a:lnTo>
                      <a:pt x="146" y="150"/>
                    </a:lnTo>
                    <a:lnTo>
                      <a:pt x="143" y="159"/>
                    </a:lnTo>
                    <a:lnTo>
                      <a:pt x="143" y="159"/>
                    </a:lnTo>
                    <a:lnTo>
                      <a:pt x="134" y="175"/>
                    </a:lnTo>
                    <a:lnTo>
                      <a:pt x="134" y="175"/>
                    </a:lnTo>
                    <a:lnTo>
                      <a:pt x="124" y="192"/>
                    </a:lnTo>
                    <a:lnTo>
                      <a:pt x="114" y="208"/>
                    </a:lnTo>
                    <a:lnTo>
                      <a:pt x="114" y="208"/>
                    </a:lnTo>
                    <a:lnTo>
                      <a:pt x="112" y="208"/>
                    </a:lnTo>
                    <a:lnTo>
                      <a:pt x="112" y="208"/>
                    </a:lnTo>
                    <a:lnTo>
                      <a:pt x="111" y="210"/>
                    </a:lnTo>
                    <a:lnTo>
                      <a:pt x="111" y="210"/>
                    </a:lnTo>
                    <a:lnTo>
                      <a:pt x="108" y="214"/>
                    </a:lnTo>
                    <a:lnTo>
                      <a:pt x="108" y="214"/>
                    </a:lnTo>
                    <a:lnTo>
                      <a:pt x="102" y="222"/>
                    </a:lnTo>
                    <a:lnTo>
                      <a:pt x="102" y="222"/>
                    </a:lnTo>
                    <a:lnTo>
                      <a:pt x="88" y="234"/>
                    </a:lnTo>
                    <a:lnTo>
                      <a:pt x="88" y="234"/>
                    </a:lnTo>
                    <a:lnTo>
                      <a:pt x="87" y="235"/>
                    </a:lnTo>
                    <a:lnTo>
                      <a:pt x="87" y="235"/>
                    </a:lnTo>
                    <a:lnTo>
                      <a:pt x="86" y="236"/>
                    </a:lnTo>
                    <a:lnTo>
                      <a:pt x="86" y="236"/>
                    </a:lnTo>
                    <a:lnTo>
                      <a:pt x="81" y="239"/>
                    </a:lnTo>
                    <a:lnTo>
                      <a:pt x="81" y="239"/>
                    </a:lnTo>
                    <a:lnTo>
                      <a:pt x="73" y="244"/>
                    </a:lnTo>
                    <a:lnTo>
                      <a:pt x="73" y="244"/>
                    </a:lnTo>
                    <a:lnTo>
                      <a:pt x="68" y="246"/>
                    </a:lnTo>
                    <a:lnTo>
                      <a:pt x="68" y="246"/>
                    </a:lnTo>
                    <a:lnTo>
                      <a:pt x="66" y="247"/>
                    </a:lnTo>
                    <a:lnTo>
                      <a:pt x="66" y="247"/>
                    </a:lnTo>
                    <a:lnTo>
                      <a:pt x="57" y="250"/>
                    </a:lnTo>
                    <a:lnTo>
                      <a:pt x="57" y="250"/>
                    </a:lnTo>
                    <a:lnTo>
                      <a:pt x="54" y="250"/>
                    </a:lnTo>
                    <a:lnTo>
                      <a:pt x="54" y="250"/>
                    </a:lnTo>
                    <a:lnTo>
                      <a:pt x="53" y="250"/>
                    </a:lnTo>
                    <a:lnTo>
                      <a:pt x="53" y="250"/>
                    </a:lnTo>
                    <a:lnTo>
                      <a:pt x="52" y="250"/>
                    </a:lnTo>
                    <a:lnTo>
                      <a:pt x="52" y="250"/>
                    </a:lnTo>
                    <a:lnTo>
                      <a:pt x="49" y="251"/>
                    </a:lnTo>
                    <a:lnTo>
                      <a:pt x="49" y="251"/>
                    </a:lnTo>
                    <a:lnTo>
                      <a:pt x="39" y="250"/>
                    </a:lnTo>
                    <a:lnTo>
                      <a:pt x="39" y="250"/>
                    </a:lnTo>
                    <a:lnTo>
                      <a:pt x="38" y="250"/>
                    </a:lnTo>
                    <a:lnTo>
                      <a:pt x="38" y="250"/>
                    </a:lnTo>
                    <a:lnTo>
                      <a:pt x="36" y="250"/>
                    </a:lnTo>
                    <a:lnTo>
                      <a:pt x="36" y="250"/>
                    </a:lnTo>
                    <a:lnTo>
                      <a:pt x="30" y="249"/>
                    </a:lnTo>
                    <a:lnTo>
                      <a:pt x="30" y="249"/>
                    </a:lnTo>
                    <a:lnTo>
                      <a:pt x="21" y="245"/>
                    </a:lnTo>
                    <a:lnTo>
                      <a:pt x="21" y="245"/>
                    </a:lnTo>
                    <a:lnTo>
                      <a:pt x="16" y="244"/>
                    </a:lnTo>
                    <a:lnTo>
                      <a:pt x="10" y="244"/>
                    </a:lnTo>
                    <a:lnTo>
                      <a:pt x="6" y="246"/>
                    </a:lnTo>
                    <a:lnTo>
                      <a:pt x="2" y="251"/>
                    </a:lnTo>
                    <a:lnTo>
                      <a:pt x="2" y="251"/>
                    </a:lnTo>
                    <a:lnTo>
                      <a:pt x="0" y="256"/>
                    </a:lnTo>
                    <a:lnTo>
                      <a:pt x="1" y="261"/>
                    </a:lnTo>
                    <a:lnTo>
                      <a:pt x="2" y="266"/>
                    </a:lnTo>
                    <a:lnTo>
                      <a:pt x="4" y="268"/>
                    </a:lnTo>
                    <a:lnTo>
                      <a:pt x="7" y="270"/>
                    </a:lnTo>
                    <a:lnTo>
                      <a:pt x="7" y="270"/>
                    </a:lnTo>
                    <a:lnTo>
                      <a:pt x="18" y="274"/>
                    </a:lnTo>
                    <a:lnTo>
                      <a:pt x="29" y="277"/>
                    </a:lnTo>
                    <a:lnTo>
                      <a:pt x="40" y="279"/>
                    </a:lnTo>
                    <a:lnTo>
                      <a:pt x="53" y="278"/>
                    </a:lnTo>
                    <a:lnTo>
                      <a:pt x="53" y="278"/>
                    </a:lnTo>
                    <a:lnTo>
                      <a:pt x="64" y="277"/>
                    </a:lnTo>
                    <a:lnTo>
                      <a:pt x="74" y="273"/>
                    </a:lnTo>
                    <a:lnTo>
                      <a:pt x="85" y="270"/>
                    </a:lnTo>
                    <a:lnTo>
                      <a:pt x="94" y="264"/>
                    </a:lnTo>
                    <a:lnTo>
                      <a:pt x="94" y="264"/>
                    </a:lnTo>
                    <a:lnTo>
                      <a:pt x="103" y="258"/>
                    </a:lnTo>
                    <a:lnTo>
                      <a:pt x="111" y="251"/>
                    </a:lnTo>
                    <a:lnTo>
                      <a:pt x="119" y="243"/>
                    </a:lnTo>
                    <a:lnTo>
                      <a:pt x="128" y="235"/>
                    </a:lnTo>
                    <a:lnTo>
                      <a:pt x="141" y="217"/>
                    </a:lnTo>
                    <a:lnTo>
                      <a:pt x="153" y="199"/>
                    </a:lnTo>
                    <a:lnTo>
                      <a:pt x="153" y="199"/>
                    </a:lnTo>
                    <a:lnTo>
                      <a:pt x="164" y="180"/>
                    </a:lnTo>
                    <a:lnTo>
                      <a:pt x="172" y="160"/>
                    </a:lnTo>
                    <a:lnTo>
                      <a:pt x="180" y="140"/>
                    </a:lnTo>
                    <a:lnTo>
                      <a:pt x="187" y="121"/>
                    </a:lnTo>
                    <a:lnTo>
                      <a:pt x="187" y="121"/>
                    </a:lnTo>
                    <a:lnTo>
                      <a:pt x="196" y="95"/>
                    </a:lnTo>
                    <a:lnTo>
                      <a:pt x="198" y="82"/>
                    </a:lnTo>
                    <a:lnTo>
                      <a:pt x="201" y="68"/>
                    </a:lnTo>
                    <a:lnTo>
                      <a:pt x="201" y="68"/>
                    </a:lnTo>
                    <a:lnTo>
                      <a:pt x="202" y="54"/>
                    </a:lnTo>
                    <a:lnTo>
                      <a:pt x="200" y="42"/>
                    </a:lnTo>
                    <a:lnTo>
                      <a:pt x="198" y="36"/>
                    </a:lnTo>
                    <a:lnTo>
                      <a:pt x="196" y="30"/>
                    </a:lnTo>
                    <a:lnTo>
                      <a:pt x="193" y="24"/>
                    </a:lnTo>
                    <a:lnTo>
                      <a:pt x="188" y="18"/>
                    </a:lnTo>
                    <a:lnTo>
                      <a:pt x="188" y="18"/>
                    </a:lnTo>
                    <a:lnTo>
                      <a:pt x="183" y="12"/>
                    </a:lnTo>
                    <a:lnTo>
                      <a:pt x="177" y="8"/>
                    </a:lnTo>
                    <a:lnTo>
                      <a:pt x="172" y="4"/>
                    </a:lnTo>
                    <a:lnTo>
                      <a:pt x="165" y="2"/>
                    </a:lnTo>
                    <a:lnTo>
                      <a:pt x="159" y="1"/>
                    </a:lnTo>
                    <a:lnTo>
                      <a:pt x="152" y="0"/>
                    </a:lnTo>
                    <a:lnTo>
                      <a:pt x="138" y="1"/>
                    </a:lnTo>
                    <a:lnTo>
                      <a:pt x="124" y="4"/>
                    </a:lnTo>
                    <a:lnTo>
                      <a:pt x="110" y="8"/>
                    </a:lnTo>
                    <a:lnTo>
                      <a:pt x="85" y="17"/>
                    </a:lnTo>
                    <a:lnTo>
                      <a:pt x="85" y="17"/>
                    </a:lnTo>
                    <a:lnTo>
                      <a:pt x="80" y="21"/>
                    </a:lnTo>
                    <a:lnTo>
                      <a:pt x="76" y="24"/>
                    </a:lnTo>
                    <a:lnTo>
                      <a:pt x="74" y="29"/>
                    </a:lnTo>
                    <a:lnTo>
                      <a:pt x="75" y="35"/>
                    </a:lnTo>
                    <a:lnTo>
                      <a:pt x="75" y="35"/>
                    </a:lnTo>
                    <a:lnTo>
                      <a:pt x="78" y="39"/>
                    </a:lnTo>
                    <a:lnTo>
                      <a:pt x="81" y="43"/>
                    </a:lnTo>
                    <a:lnTo>
                      <a:pt x="87" y="45"/>
                    </a:lnTo>
                    <a:lnTo>
                      <a:pt x="92" y="44"/>
                    </a:lnTo>
                    <a:lnTo>
                      <a:pt x="92" y="4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07" name="Freeform 152">
                <a:extLst>
                  <a:ext uri="{FF2B5EF4-FFF2-40B4-BE49-F238E27FC236}">
                    <a16:creationId xmlns:a16="http://schemas.microsoft.com/office/drawing/2014/main" id="{0BB2C813-DAF5-2881-FD6B-F3EED65F9FE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95" y="2053"/>
                <a:ext cx="15" cy="115"/>
              </a:xfrm>
              <a:custGeom>
                <a:avLst/>
                <a:gdLst>
                  <a:gd name="T0" fmla="*/ 19 w 46"/>
                  <a:gd name="T1" fmla="*/ 11 h 346"/>
                  <a:gd name="T2" fmla="*/ 11 w 46"/>
                  <a:gd name="T3" fmla="*/ 38 h 346"/>
                  <a:gd name="T4" fmla="*/ 6 w 46"/>
                  <a:gd name="T5" fmla="*/ 64 h 346"/>
                  <a:gd name="T6" fmla="*/ 0 w 46"/>
                  <a:gd name="T7" fmla="*/ 133 h 346"/>
                  <a:gd name="T8" fmla="*/ 0 w 46"/>
                  <a:gd name="T9" fmla="*/ 168 h 346"/>
                  <a:gd name="T10" fmla="*/ 2 w 46"/>
                  <a:gd name="T11" fmla="*/ 237 h 346"/>
                  <a:gd name="T12" fmla="*/ 5 w 46"/>
                  <a:gd name="T13" fmla="*/ 272 h 346"/>
                  <a:gd name="T14" fmla="*/ 12 w 46"/>
                  <a:gd name="T15" fmla="*/ 337 h 346"/>
                  <a:gd name="T16" fmla="*/ 13 w 46"/>
                  <a:gd name="T17" fmla="*/ 339 h 346"/>
                  <a:gd name="T18" fmla="*/ 19 w 46"/>
                  <a:gd name="T19" fmla="*/ 345 h 346"/>
                  <a:gd name="T20" fmla="*/ 29 w 46"/>
                  <a:gd name="T21" fmla="*/ 346 h 346"/>
                  <a:gd name="T22" fmla="*/ 34 w 46"/>
                  <a:gd name="T23" fmla="*/ 344 h 346"/>
                  <a:gd name="T24" fmla="*/ 39 w 46"/>
                  <a:gd name="T25" fmla="*/ 334 h 346"/>
                  <a:gd name="T26" fmla="*/ 39 w 46"/>
                  <a:gd name="T27" fmla="*/ 329 h 346"/>
                  <a:gd name="T28" fmla="*/ 38 w 46"/>
                  <a:gd name="T29" fmla="*/ 317 h 346"/>
                  <a:gd name="T30" fmla="*/ 38 w 46"/>
                  <a:gd name="T31" fmla="*/ 315 h 346"/>
                  <a:gd name="T32" fmla="*/ 36 w 46"/>
                  <a:gd name="T33" fmla="*/ 313 h 346"/>
                  <a:gd name="T34" fmla="*/ 36 w 46"/>
                  <a:gd name="T35" fmla="*/ 306 h 346"/>
                  <a:gd name="T36" fmla="*/ 33 w 46"/>
                  <a:gd name="T37" fmla="*/ 279 h 346"/>
                  <a:gd name="T38" fmla="*/ 28 w 46"/>
                  <a:gd name="T39" fmla="*/ 212 h 346"/>
                  <a:gd name="T40" fmla="*/ 28 w 46"/>
                  <a:gd name="T41" fmla="*/ 178 h 346"/>
                  <a:gd name="T42" fmla="*/ 29 w 46"/>
                  <a:gd name="T43" fmla="*/ 110 h 346"/>
                  <a:gd name="T44" fmla="*/ 33 w 46"/>
                  <a:gd name="T45" fmla="*/ 76 h 346"/>
                  <a:gd name="T46" fmla="*/ 33 w 46"/>
                  <a:gd name="T47" fmla="*/ 73 h 346"/>
                  <a:gd name="T48" fmla="*/ 33 w 46"/>
                  <a:gd name="T49" fmla="*/ 70 h 346"/>
                  <a:gd name="T50" fmla="*/ 35 w 46"/>
                  <a:gd name="T51" fmla="*/ 62 h 346"/>
                  <a:gd name="T52" fmla="*/ 38 w 46"/>
                  <a:gd name="T53" fmla="*/ 46 h 346"/>
                  <a:gd name="T54" fmla="*/ 46 w 46"/>
                  <a:gd name="T55" fmla="*/ 18 h 346"/>
                  <a:gd name="T56" fmla="*/ 46 w 46"/>
                  <a:gd name="T57" fmla="*/ 16 h 346"/>
                  <a:gd name="T58" fmla="*/ 45 w 46"/>
                  <a:gd name="T59" fmla="*/ 7 h 346"/>
                  <a:gd name="T60" fmla="*/ 36 w 46"/>
                  <a:gd name="T61" fmla="*/ 2 h 346"/>
                  <a:gd name="T62" fmla="*/ 31 w 46"/>
                  <a:gd name="T63" fmla="*/ 0 h 346"/>
                  <a:gd name="T64" fmla="*/ 21 w 46"/>
                  <a:gd name="T65" fmla="*/ 6 h 346"/>
                  <a:gd name="T66" fmla="*/ 19 w 46"/>
                  <a:gd name="T67" fmla="*/ 11 h 3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46" h="346">
                    <a:moveTo>
                      <a:pt x="19" y="11"/>
                    </a:moveTo>
                    <a:lnTo>
                      <a:pt x="19" y="11"/>
                    </a:lnTo>
                    <a:lnTo>
                      <a:pt x="14" y="24"/>
                    </a:lnTo>
                    <a:lnTo>
                      <a:pt x="11" y="38"/>
                    </a:lnTo>
                    <a:lnTo>
                      <a:pt x="6" y="64"/>
                    </a:lnTo>
                    <a:lnTo>
                      <a:pt x="6" y="64"/>
                    </a:lnTo>
                    <a:lnTo>
                      <a:pt x="3" y="98"/>
                    </a:lnTo>
                    <a:lnTo>
                      <a:pt x="0" y="133"/>
                    </a:lnTo>
                    <a:lnTo>
                      <a:pt x="0" y="133"/>
                    </a:lnTo>
                    <a:lnTo>
                      <a:pt x="0" y="168"/>
                    </a:lnTo>
                    <a:lnTo>
                      <a:pt x="0" y="202"/>
                    </a:lnTo>
                    <a:lnTo>
                      <a:pt x="2" y="237"/>
                    </a:lnTo>
                    <a:lnTo>
                      <a:pt x="5" y="272"/>
                    </a:lnTo>
                    <a:lnTo>
                      <a:pt x="5" y="272"/>
                    </a:lnTo>
                    <a:lnTo>
                      <a:pt x="7" y="304"/>
                    </a:lnTo>
                    <a:lnTo>
                      <a:pt x="12" y="337"/>
                    </a:lnTo>
                    <a:lnTo>
                      <a:pt x="12" y="337"/>
                    </a:lnTo>
                    <a:lnTo>
                      <a:pt x="13" y="339"/>
                    </a:lnTo>
                    <a:lnTo>
                      <a:pt x="14" y="341"/>
                    </a:lnTo>
                    <a:lnTo>
                      <a:pt x="19" y="345"/>
                    </a:lnTo>
                    <a:lnTo>
                      <a:pt x="24" y="346"/>
                    </a:lnTo>
                    <a:lnTo>
                      <a:pt x="29" y="346"/>
                    </a:lnTo>
                    <a:lnTo>
                      <a:pt x="29" y="346"/>
                    </a:lnTo>
                    <a:lnTo>
                      <a:pt x="34" y="344"/>
                    </a:lnTo>
                    <a:lnTo>
                      <a:pt x="38" y="340"/>
                    </a:lnTo>
                    <a:lnTo>
                      <a:pt x="39" y="334"/>
                    </a:lnTo>
                    <a:lnTo>
                      <a:pt x="39" y="329"/>
                    </a:lnTo>
                    <a:lnTo>
                      <a:pt x="39" y="329"/>
                    </a:lnTo>
                    <a:lnTo>
                      <a:pt x="38" y="317"/>
                    </a:lnTo>
                    <a:lnTo>
                      <a:pt x="38" y="317"/>
                    </a:lnTo>
                    <a:lnTo>
                      <a:pt x="38" y="315"/>
                    </a:lnTo>
                    <a:lnTo>
                      <a:pt x="38" y="315"/>
                    </a:lnTo>
                    <a:lnTo>
                      <a:pt x="36" y="313"/>
                    </a:lnTo>
                    <a:lnTo>
                      <a:pt x="36" y="313"/>
                    </a:lnTo>
                    <a:lnTo>
                      <a:pt x="36" y="306"/>
                    </a:lnTo>
                    <a:lnTo>
                      <a:pt x="36" y="306"/>
                    </a:lnTo>
                    <a:lnTo>
                      <a:pt x="33" y="279"/>
                    </a:lnTo>
                    <a:lnTo>
                      <a:pt x="33" y="279"/>
                    </a:lnTo>
                    <a:lnTo>
                      <a:pt x="31" y="245"/>
                    </a:lnTo>
                    <a:lnTo>
                      <a:pt x="28" y="212"/>
                    </a:lnTo>
                    <a:lnTo>
                      <a:pt x="28" y="212"/>
                    </a:lnTo>
                    <a:lnTo>
                      <a:pt x="28" y="178"/>
                    </a:lnTo>
                    <a:lnTo>
                      <a:pt x="28" y="144"/>
                    </a:lnTo>
                    <a:lnTo>
                      <a:pt x="29" y="110"/>
                    </a:lnTo>
                    <a:lnTo>
                      <a:pt x="33" y="76"/>
                    </a:lnTo>
                    <a:lnTo>
                      <a:pt x="33" y="76"/>
                    </a:lnTo>
                    <a:lnTo>
                      <a:pt x="33" y="73"/>
                    </a:lnTo>
                    <a:lnTo>
                      <a:pt x="33" y="73"/>
                    </a:lnTo>
                    <a:lnTo>
                      <a:pt x="33" y="70"/>
                    </a:lnTo>
                    <a:lnTo>
                      <a:pt x="33" y="70"/>
                    </a:lnTo>
                    <a:lnTo>
                      <a:pt x="35" y="62"/>
                    </a:lnTo>
                    <a:lnTo>
                      <a:pt x="35" y="62"/>
                    </a:lnTo>
                    <a:lnTo>
                      <a:pt x="38" y="46"/>
                    </a:lnTo>
                    <a:lnTo>
                      <a:pt x="38" y="46"/>
                    </a:lnTo>
                    <a:lnTo>
                      <a:pt x="41" y="32"/>
                    </a:lnTo>
                    <a:lnTo>
                      <a:pt x="46" y="18"/>
                    </a:lnTo>
                    <a:lnTo>
                      <a:pt x="46" y="18"/>
                    </a:lnTo>
                    <a:lnTo>
                      <a:pt x="46" y="16"/>
                    </a:lnTo>
                    <a:lnTo>
                      <a:pt x="46" y="13"/>
                    </a:lnTo>
                    <a:lnTo>
                      <a:pt x="45" y="7"/>
                    </a:lnTo>
                    <a:lnTo>
                      <a:pt x="41" y="4"/>
                    </a:lnTo>
                    <a:lnTo>
                      <a:pt x="36" y="2"/>
                    </a:lnTo>
                    <a:lnTo>
                      <a:pt x="36" y="2"/>
                    </a:lnTo>
                    <a:lnTo>
                      <a:pt x="31" y="0"/>
                    </a:lnTo>
                    <a:lnTo>
                      <a:pt x="26" y="3"/>
                    </a:lnTo>
                    <a:lnTo>
                      <a:pt x="21" y="6"/>
                    </a:lnTo>
                    <a:lnTo>
                      <a:pt x="19" y="11"/>
                    </a:lnTo>
                    <a:lnTo>
                      <a:pt x="19" y="1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08" name="Freeform 153">
                <a:extLst>
                  <a:ext uri="{FF2B5EF4-FFF2-40B4-BE49-F238E27FC236}">
                    <a16:creationId xmlns:a16="http://schemas.microsoft.com/office/drawing/2014/main" id="{03A31FA2-594F-9C20-3123-9178AD06EC4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07" y="2041"/>
                <a:ext cx="39" cy="75"/>
              </a:xfrm>
              <a:custGeom>
                <a:avLst/>
                <a:gdLst>
                  <a:gd name="T0" fmla="*/ 91 w 119"/>
                  <a:gd name="T1" fmla="*/ 14 h 227"/>
                  <a:gd name="T2" fmla="*/ 91 w 119"/>
                  <a:gd name="T3" fmla="*/ 14 h 227"/>
                  <a:gd name="T4" fmla="*/ 91 w 119"/>
                  <a:gd name="T5" fmla="*/ 27 h 227"/>
                  <a:gd name="T6" fmla="*/ 90 w 119"/>
                  <a:gd name="T7" fmla="*/ 41 h 227"/>
                  <a:gd name="T8" fmla="*/ 88 w 119"/>
                  <a:gd name="T9" fmla="*/ 54 h 227"/>
                  <a:gd name="T10" fmla="*/ 84 w 119"/>
                  <a:gd name="T11" fmla="*/ 65 h 227"/>
                  <a:gd name="T12" fmla="*/ 81 w 119"/>
                  <a:gd name="T13" fmla="*/ 78 h 227"/>
                  <a:gd name="T14" fmla="*/ 75 w 119"/>
                  <a:gd name="T15" fmla="*/ 91 h 227"/>
                  <a:gd name="T16" fmla="*/ 63 w 119"/>
                  <a:gd name="T17" fmla="*/ 114 h 227"/>
                  <a:gd name="T18" fmla="*/ 63 w 119"/>
                  <a:gd name="T19" fmla="*/ 114 h 227"/>
                  <a:gd name="T20" fmla="*/ 49 w 119"/>
                  <a:gd name="T21" fmla="*/ 138 h 227"/>
                  <a:gd name="T22" fmla="*/ 34 w 119"/>
                  <a:gd name="T23" fmla="*/ 161 h 227"/>
                  <a:gd name="T24" fmla="*/ 3 w 119"/>
                  <a:gd name="T25" fmla="*/ 206 h 227"/>
                  <a:gd name="T26" fmla="*/ 3 w 119"/>
                  <a:gd name="T27" fmla="*/ 206 h 227"/>
                  <a:gd name="T28" fmla="*/ 2 w 119"/>
                  <a:gd name="T29" fmla="*/ 208 h 227"/>
                  <a:gd name="T30" fmla="*/ 0 w 119"/>
                  <a:gd name="T31" fmla="*/ 211 h 227"/>
                  <a:gd name="T32" fmla="*/ 2 w 119"/>
                  <a:gd name="T33" fmla="*/ 217 h 227"/>
                  <a:gd name="T34" fmla="*/ 4 w 119"/>
                  <a:gd name="T35" fmla="*/ 221 h 227"/>
                  <a:gd name="T36" fmla="*/ 7 w 119"/>
                  <a:gd name="T37" fmla="*/ 225 h 227"/>
                  <a:gd name="T38" fmla="*/ 7 w 119"/>
                  <a:gd name="T39" fmla="*/ 225 h 227"/>
                  <a:gd name="T40" fmla="*/ 13 w 119"/>
                  <a:gd name="T41" fmla="*/ 227 h 227"/>
                  <a:gd name="T42" fmla="*/ 18 w 119"/>
                  <a:gd name="T43" fmla="*/ 226 h 227"/>
                  <a:gd name="T44" fmla="*/ 22 w 119"/>
                  <a:gd name="T45" fmla="*/ 224 h 227"/>
                  <a:gd name="T46" fmla="*/ 27 w 119"/>
                  <a:gd name="T47" fmla="*/ 220 h 227"/>
                  <a:gd name="T48" fmla="*/ 27 w 119"/>
                  <a:gd name="T49" fmla="*/ 220 h 227"/>
                  <a:gd name="T50" fmla="*/ 60 w 119"/>
                  <a:gd name="T51" fmla="*/ 174 h 227"/>
                  <a:gd name="T52" fmla="*/ 75 w 119"/>
                  <a:gd name="T53" fmla="*/ 149 h 227"/>
                  <a:gd name="T54" fmla="*/ 89 w 119"/>
                  <a:gd name="T55" fmla="*/ 125 h 227"/>
                  <a:gd name="T56" fmla="*/ 89 w 119"/>
                  <a:gd name="T57" fmla="*/ 125 h 227"/>
                  <a:gd name="T58" fmla="*/ 101 w 119"/>
                  <a:gd name="T59" fmla="*/ 99 h 227"/>
                  <a:gd name="T60" fmla="*/ 107 w 119"/>
                  <a:gd name="T61" fmla="*/ 85 h 227"/>
                  <a:gd name="T62" fmla="*/ 112 w 119"/>
                  <a:gd name="T63" fmla="*/ 71 h 227"/>
                  <a:gd name="T64" fmla="*/ 115 w 119"/>
                  <a:gd name="T65" fmla="*/ 57 h 227"/>
                  <a:gd name="T66" fmla="*/ 118 w 119"/>
                  <a:gd name="T67" fmla="*/ 43 h 227"/>
                  <a:gd name="T68" fmla="*/ 119 w 119"/>
                  <a:gd name="T69" fmla="*/ 29 h 227"/>
                  <a:gd name="T70" fmla="*/ 119 w 119"/>
                  <a:gd name="T71" fmla="*/ 14 h 227"/>
                  <a:gd name="T72" fmla="*/ 119 w 119"/>
                  <a:gd name="T73" fmla="*/ 14 h 227"/>
                  <a:gd name="T74" fmla="*/ 118 w 119"/>
                  <a:gd name="T75" fmla="*/ 10 h 227"/>
                  <a:gd name="T76" fmla="*/ 114 w 119"/>
                  <a:gd name="T77" fmla="*/ 5 h 227"/>
                  <a:gd name="T78" fmla="*/ 110 w 119"/>
                  <a:gd name="T79" fmla="*/ 1 h 227"/>
                  <a:gd name="T80" fmla="*/ 105 w 119"/>
                  <a:gd name="T81" fmla="*/ 0 h 227"/>
                  <a:gd name="T82" fmla="*/ 105 w 119"/>
                  <a:gd name="T83" fmla="*/ 0 h 227"/>
                  <a:gd name="T84" fmla="*/ 99 w 119"/>
                  <a:gd name="T85" fmla="*/ 1 h 227"/>
                  <a:gd name="T86" fmla="*/ 94 w 119"/>
                  <a:gd name="T87" fmla="*/ 5 h 227"/>
                  <a:gd name="T88" fmla="*/ 92 w 119"/>
                  <a:gd name="T89" fmla="*/ 10 h 227"/>
                  <a:gd name="T90" fmla="*/ 91 w 119"/>
                  <a:gd name="T91" fmla="*/ 12 h 227"/>
                  <a:gd name="T92" fmla="*/ 91 w 119"/>
                  <a:gd name="T93" fmla="*/ 14 h 227"/>
                  <a:gd name="T94" fmla="*/ 91 w 119"/>
                  <a:gd name="T95" fmla="*/ 14 h 2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119" h="227">
                    <a:moveTo>
                      <a:pt x="91" y="14"/>
                    </a:moveTo>
                    <a:lnTo>
                      <a:pt x="91" y="14"/>
                    </a:lnTo>
                    <a:lnTo>
                      <a:pt x="91" y="27"/>
                    </a:lnTo>
                    <a:lnTo>
                      <a:pt x="90" y="41"/>
                    </a:lnTo>
                    <a:lnTo>
                      <a:pt x="88" y="54"/>
                    </a:lnTo>
                    <a:lnTo>
                      <a:pt x="84" y="65"/>
                    </a:lnTo>
                    <a:lnTo>
                      <a:pt x="81" y="78"/>
                    </a:lnTo>
                    <a:lnTo>
                      <a:pt x="75" y="91"/>
                    </a:lnTo>
                    <a:lnTo>
                      <a:pt x="63" y="114"/>
                    </a:lnTo>
                    <a:lnTo>
                      <a:pt x="63" y="114"/>
                    </a:lnTo>
                    <a:lnTo>
                      <a:pt x="49" y="138"/>
                    </a:lnTo>
                    <a:lnTo>
                      <a:pt x="34" y="161"/>
                    </a:lnTo>
                    <a:lnTo>
                      <a:pt x="3" y="206"/>
                    </a:lnTo>
                    <a:lnTo>
                      <a:pt x="3" y="206"/>
                    </a:lnTo>
                    <a:lnTo>
                      <a:pt x="2" y="208"/>
                    </a:lnTo>
                    <a:lnTo>
                      <a:pt x="0" y="211"/>
                    </a:lnTo>
                    <a:lnTo>
                      <a:pt x="2" y="217"/>
                    </a:lnTo>
                    <a:lnTo>
                      <a:pt x="4" y="221"/>
                    </a:lnTo>
                    <a:lnTo>
                      <a:pt x="7" y="225"/>
                    </a:lnTo>
                    <a:lnTo>
                      <a:pt x="7" y="225"/>
                    </a:lnTo>
                    <a:lnTo>
                      <a:pt x="13" y="227"/>
                    </a:lnTo>
                    <a:lnTo>
                      <a:pt x="18" y="226"/>
                    </a:lnTo>
                    <a:lnTo>
                      <a:pt x="22" y="224"/>
                    </a:lnTo>
                    <a:lnTo>
                      <a:pt x="27" y="220"/>
                    </a:lnTo>
                    <a:lnTo>
                      <a:pt x="27" y="220"/>
                    </a:lnTo>
                    <a:lnTo>
                      <a:pt x="60" y="174"/>
                    </a:lnTo>
                    <a:lnTo>
                      <a:pt x="75" y="149"/>
                    </a:lnTo>
                    <a:lnTo>
                      <a:pt x="89" y="125"/>
                    </a:lnTo>
                    <a:lnTo>
                      <a:pt x="89" y="125"/>
                    </a:lnTo>
                    <a:lnTo>
                      <a:pt x="101" y="99"/>
                    </a:lnTo>
                    <a:lnTo>
                      <a:pt x="107" y="85"/>
                    </a:lnTo>
                    <a:lnTo>
                      <a:pt x="112" y="71"/>
                    </a:lnTo>
                    <a:lnTo>
                      <a:pt x="115" y="57"/>
                    </a:lnTo>
                    <a:lnTo>
                      <a:pt x="118" y="43"/>
                    </a:lnTo>
                    <a:lnTo>
                      <a:pt x="119" y="29"/>
                    </a:lnTo>
                    <a:lnTo>
                      <a:pt x="119" y="14"/>
                    </a:lnTo>
                    <a:lnTo>
                      <a:pt x="119" y="14"/>
                    </a:lnTo>
                    <a:lnTo>
                      <a:pt x="118" y="10"/>
                    </a:lnTo>
                    <a:lnTo>
                      <a:pt x="114" y="5"/>
                    </a:lnTo>
                    <a:lnTo>
                      <a:pt x="110" y="1"/>
                    </a:lnTo>
                    <a:lnTo>
                      <a:pt x="105" y="0"/>
                    </a:lnTo>
                    <a:lnTo>
                      <a:pt x="105" y="0"/>
                    </a:lnTo>
                    <a:lnTo>
                      <a:pt x="99" y="1"/>
                    </a:lnTo>
                    <a:lnTo>
                      <a:pt x="94" y="5"/>
                    </a:lnTo>
                    <a:lnTo>
                      <a:pt x="92" y="10"/>
                    </a:lnTo>
                    <a:lnTo>
                      <a:pt x="91" y="12"/>
                    </a:lnTo>
                    <a:lnTo>
                      <a:pt x="91" y="14"/>
                    </a:lnTo>
                    <a:lnTo>
                      <a:pt x="91" y="1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09" name="Freeform 154">
                <a:extLst>
                  <a:ext uri="{FF2B5EF4-FFF2-40B4-BE49-F238E27FC236}">
                    <a16:creationId xmlns:a16="http://schemas.microsoft.com/office/drawing/2014/main" id="{E81ED778-755C-FD31-F2BE-30E08CB5A83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86" y="1938"/>
                <a:ext cx="61" cy="88"/>
              </a:xfrm>
              <a:custGeom>
                <a:avLst/>
                <a:gdLst>
                  <a:gd name="T0" fmla="*/ 79 w 183"/>
                  <a:gd name="T1" fmla="*/ 15 h 265"/>
                  <a:gd name="T2" fmla="*/ 61 w 183"/>
                  <a:gd name="T3" fmla="*/ 2 h 265"/>
                  <a:gd name="T4" fmla="*/ 36 w 183"/>
                  <a:gd name="T5" fmla="*/ 4 h 265"/>
                  <a:gd name="T6" fmla="*/ 19 w 183"/>
                  <a:gd name="T7" fmla="*/ 24 h 265"/>
                  <a:gd name="T8" fmla="*/ 6 w 183"/>
                  <a:gd name="T9" fmla="*/ 59 h 265"/>
                  <a:gd name="T10" fmla="*/ 0 w 183"/>
                  <a:gd name="T11" fmla="*/ 109 h 265"/>
                  <a:gd name="T12" fmla="*/ 5 w 183"/>
                  <a:gd name="T13" fmla="*/ 139 h 265"/>
                  <a:gd name="T14" fmla="*/ 24 w 183"/>
                  <a:gd name="T15" fmla="*/ 180 h 265"/>
                  <a:gd name="T16" fmla="*/ 61 w 183"/>
                  <a:gd name="T17" fmla="*/ 230 h 265"/>
                  <a:gd name="T18" fmla="*/ 92 w 183"/>
                  <a:gd name="T19" fmla="*/ 255 h 265"/>
                  <a:gd name="T20" fmla="*/ 126 w 183"/>
                  <a:gd name="T21" fmla="*/ 265 h 265"/>
                  <a:gd name="T22" fmla="*/ 163 w 183"/>
                  <a:gd name="T23" fmla="*/ 259 h 265"/>
                  <a:gd name="T24" fmla="*/ 183 w 183"/>
                  <a:gd name="T25" fmla="*/ 243 h 265"/>
                  <a:gd name="T26" fmla="*/ 178 w 183"/>
                  <a:gd name="T27" fmla="*/ 229 h 265"/>
                  <a:gd name="T28" fmla="*/ 162 w 183"/>
                  <a:gd name="T29" fmla="*/ 228 h 265"/>
                  <a:gd name="T30" fmla="*/ 139 w 183"/>
                  <a:gd name="T31" fmla="*/ 237 h 265"/>
                  <a:gd name="T32" fmla="*/ 136 w 183"/>
                  <a:gd name="T33" fmla="*/ 237 h 265"/>
                  <a:gd name="T34" fmla="*/ 126 w 183"/>
                  <a:gd name="T35" fmla="*/ 237 h 265"/>
                  <a:gd name="T36" fmla="*/ 119 w 183"/>
                  <a:gd name="T37" fmla="*/ 236 h 265"/>
                  <a:gd name="T38" fmla="*/ 112 w 183"/>
                  <a:gd name="T39" fmla="*/ 234 h 265"/>
                  <a:gd name="T40" fmla="*/ 103 w 183"/>
                  <a:gd name="T41" fmla="*/ 229 h 265"/>
                  <a:gd name="T42" fmla="*/ 92 w 183"/>
                  <a:gd name="T43" fmla="*/ 222 h 265"/>
                  <a:gd name="T44" fmla="*/ 88 w 183"/>
                  <a:gd name="T45" fmla="*/ 217 h 265"/>
                  <a:gd name="T46" fmla="*/ 71 w 183"/>
                  <a:gd name="T47" fmla="*/ 202 h 265"/>
                  <a:gd name="T48" fmla="*/ 67 w 183"/>
                  <a:gd name="T49" fmla="*/ 195 h 265"/>
                  <a:gd name="T50" fmla="*/ 42 w 183"/>
                  <a:gd name="T51" fmla="*/ 157 h 265"/>
                  <a:gd name="T52" fmla="*/ 35 w 183"/>
                  <a:gd name="T53" fmla="*/ 143 h 265"/>
                  <a:gd name="T54" fmla="*/ 34 w 183"/>
                  <a:gd name="T55" fmla="*/ 141 h 265"/>
                  <a:gd name="T56" fmla="*/ 29 w 183"/>
                  <a:gd name="T57" fmla="*/ 125 h 265"/>
                  <a:gd name="T58" fmla="*/ 29 w 183"/>
                  <a:gd name="T59" fmla="*/ 122 h 265"/>
                  <a:gd name="T60" fmla="*/ 28 w 183"/>
                  <a:gd name="T61" fmla="*/ 97 h 265"/>
                  <a:gd name="T62" fmla="*/ 29 w 183"/>
                  <a:gd name="T63" fmla="*/ 86 h 265"/>
                  <a:gd name="T64" fmla="*/ 31 w 183"/>
                  <a:gd name="T65" fmla="*/ 82 h 265"/>
                  <a:gd name="T66" fmla="*/ 39 w 183"/>
                  <a:gd name="T67" fmla="*/ 47 h 265"/>
                  <a:gd name="T68" fmla="*/ 41 w 183"/>
                  <a:gd name="T69" fmla="*/ 43 h 265"/>
                  <a:gd name="T70" fmla="*/ 47 w 183"/>
                  <a:gd name="T71" fmla="*/ 33 h 265"/>
                  <a:gd name="T72" fmla="*/ 47 w 183"/>
                  <a:gd name="T73" fmla="*/ 32 h 265"/>
                  <a:gd name="T74" fmla="*/ 50 w 183"/>
                  <a:gd name="T75" fmla="*/ 29 h 265"/>
                  <a:gd name="T76" fmla="*/ 52 w 183"/>
                  <a:gd name="T77" fmla="*/ 28 h 265"/>
                  <a:gd name="T78" fmla="*/ 52 w 183"/>
                  <a:gd name="T79" fmla="*/ 28 h 265"/>
                  <a:gd name="T80" fmla="*/ 52 w 183"/>
                  <a:gd name="T81" fmla="*/ 28 h 265"/>
                  <a:gd name="T82" fmla="*/ 53 w 183"/>
                  <a:gd name="T83" fmla="*/ 28 h 265"/>
                  <a:gd name="T84" fmla="*/ 52 w 183"/>
                  <a:gd name="T85" fmla="*/ 28 h 265"/>
                  <a:gd name="T86" fmla="*/ 54 w 183"/>
                  <a:gd name="T87" fmla="*/ 29 h 265"/>
                  <a:gd name="T88" fmla="*/ 56 w 183"/>
                  <a:gd name="T89" fmla="*/ 31 h 265"/>
                  <a:gd name="T90" fmla="*/ 58 w 183"/>
                  <a:gd name="T91" fmla="*/ 35 h 265"/>
                  <a:gd name="T92" fmla="*/ 67 w 183"/>
                  <a:gd name="T93" fmla="*/ 49 h 265"/>
                  <a:gd name="T94" fmla="*/ 81 w 183"/>
                  <a:gd name="T95" fmla="*/ 54 h 265"/>
                  <a:gd name="T96" fmla="*/ 92 w 183"/>
                  <a:gd name="T97" fmla="*/ 45 h 2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183" h="265">
                    <a:moveTo>
                      <a:pt x="91" y="33"/>
                    </a:moveTo>
                    <a:lnTo>
                      <a:pt x="91" y="33"/>
                    </a:lnTo>
                    <a:lnTo>
                      <a:pt x="85" y="24"/>
                    </a:lnTo>
                    <a:lnTo>
                      <a:pt x="79" y="15"/>
                    </a:lnTo>
                    <a:lnTo>
                      <a:pt x="71" y="7"/>
                    </a:lnTo>
                    <a:lnTo>
                      <a:pt x="67" y="4"/>
                    </a:lnTo>
                    <a:lnTo>
                      <a:pt x="61" y="2"/>
                    </a:lnTo>
                    <a:lnTo>
                      <a:pt x="61" y="2"/>
                    </a:lnTo>
                    <a:lnTo>
                      <a:pt x="57" y="1"/>
                    </a:lnTo>
                    <a:lnTo>
                      <a:pt x="53" y="0"/>
                    </a:lnTo>
                    <a:lnTo>
                      <a:pt x="45" y="1"/>
                    </a:lnTo>
                    <a:lnTo>
                      <a:pt x="36" y="4"/>
                    </a:lnTo>
                    <a:lnTo>
                      <a:pt x="31" y="9"/>
                    </a:lnTo>
                    <a:lnTo>
                      <a:pt x="31" y="9"/>
                    </a:lnTo>
                    <a:lnTo>
                      <a:pt x="24" y="16"/>
                    </a:lnTo>
                    <a:lnTo>
                      <a:pt x="19" y="24"/>
                    </a:lnTo>
                    <a:lnTo>
                      <a:pt x="15" y="32"/>
                    </a:lnTo>
                    <a:lnTo>
                      <a:pt x="12" y="40"/>
                    </a:lnTo>
                    <a:lnTo>
                      <a:pt x="12" y="40"/>
                    </a:lnTo>
                    <a:lnTo>
                      <a:pt x="6" y="59"/>
                    </a:lnTo>
                    <a:lnTo>
                      <a:pt x="3" y="79"/>
                    </a:lnTo>
                    <a:lnTo>
                      <a:pt x="3" y="79"/>
                    </a:lnTo>
                    <a:lnTo>
                      <a:pt x="0" y="100"/>
                    </a:lnTo>
                    <a:lnTo>
                      <a:pt x="0" y="109"/>
                    </a:lnTo>
                    <a:lnTo>
                      <a:pt x="0" y="120"/>
                    </a:lnTo>
                    <a:lnTo>
                      <a:pt x="0" y="120"/>
                    </a:lnTo>
                    <a:lnTo>
                      <a:pt x="3" y="130"/>
                    </a:lnTo>
                    <a:lnTo>
                      <a:pt x="5" y="139"/>
                    </a:lnTo>
                    <a:lnTo>
                      <a:pt x="9" y="149"/>
                    </a:lnTo>
                    <a:lnTo>
                      <a:pt x="12" y="158"/>
                    </a:lnTo>
                    <a:lnTo>
                      <a:pt x="12" y="158"/>
                    </a:lnTo>
                    <a:lnTo>
                      <a:pt x="24" y="180"/>
                    </a:lnTo>
                    <a:lnTo>
                      <a:pt x="36" y="202"/>
                    </a:lnTo>
                    <a:lnTo>
                      <a:pt x="43" y="211"/>
                    </a:lnTo>
                    <a:lnTo>
                      <a:pt x="52" y="222"/>
                    </a:lnTo>
                    <a:lnTo>
                      <a:pt x="61" y="230"/>
                    </a:lnTo>
                    <a:lnTo>
                      <a:pt x="70" y="239"/>
                    </a:lnTo>
                    <a:lnTo>
                      <a:pt x="70" y="239"/>
                    </a:lnTo>
                    <a:lnTo>
                      <a:pt x="81" y="248"/>
                    </a:lnTo>
                    <a:lnTo>
                      <a:pt x="92" y="255"/>
                    </a:lnTo>
                    <a:lnTo>
                      <a:pt x="105" y="260"/>
                    </a:lnTo>
                    <a:lnTo>
                      <a:pt x="118" y="264"/>
                    </a:lnTo>
                    <a:lnTo>
                      <a:pt x="118" y="264"/>
                    </a:lnTo>
                    <a:lnTo>
                      <a:pt x="126" y="265"/>
                    </a:lnTo>
                    <a:lnTo>
                      <a:pt x="134" y="265"/>
                    </a:lnTo>
                    <a:lnTo>
                      <a:pt x="141" y="265"/>
                    </a:lnTo>
                    <a:lnTo>
                      <a:pt x="148" y="264"/>
                    </a:lnTo>
                    <a:lnTo>
                      <a:pt x="163" y="259"/>
                    </a:lnTo>
                    <a:lnTo>
                      <a:pt x="177" y="252"/>
                    </a:lnTo>
                    <a:lnTo>
                      <a:pt x="177" y="252"/>
                    </a:lnTo>
                    <a:lnTo>
                      <a:pt x="180" y="248"/>
                    </a:lnTo>
                    <a:lnTo>
                      <a:pt x="183" y="243"/>
                    </a:lnTo>
                    <a:lnTo>
                      <a:pt x="183" y="238"/>
                    </a:lnTo>
                    <a:lnTo>
                      <a:pt x="182" y="232"/>
                    </a:lnTo>
                    <a:lnTo>
                      <a:pt x="182" y="232"/>
                    </a:lnTo>
                    <a:lnTo>
                      <a:pt x="178" y="229"/>
                    </a:lnTo>
                    <a:lnTo>
                      <a:pt x="173" y="227"/>
                    </a:lnTo>
                    <a:lnTo>
                      <a:pt x="168" y="225"/>
                    </a:lnTo>
                    <a:lnTo>
                      <a:pt x="162" y="228"/>
                    </a:lnTo>
                    <a:lnTo>
                      <a:pt x="162" y="228"/>
                    </a:lnTo>
                    <a:lnTo>
                      <a:pt x="153" y="232"/>
                    </a:lnTo>
                    <a:lnTo>
                      <a:pt x="143" y="236"/>
                    </a:lnTo>
                    <a:lnTo>
                      <a:pt x="143" y="236"/>
                    </a:lnTo>
                    <a:lnTo>
                      <a:pt x="139" y="237"/>
                    </a:lnTo>
                    <a:lnTo>
                      <a:pt x="139" y="237"/>
                    </a:lnTo>
                    <a:lnTo>
                      <a:pt x="139" y="237"/>
                    </a:lnTo>
                    <a:lnTo>
                      <a:pt x="139" y="237"/>
                    </a:lnTo>
                    <a:lnTo>
                      <a:pt x="136" y="237"/>
                    </a:lnTo>
                    <a:lnTo>
                      <a:pt x="136" y="237"/>
                    </a:lnTo>
                    <a:lnTo>
                      <a:pt x="126" y="237"/>
                    </a:lnTo>
                    <a:lnTo>
                      <a:pt x="126" y="237"/>
                    </a:lnTo>
                    <a:lnTo>
                      <a:pt x="126" y="237"/>
                    </a:lnTo>
                    <a:lnTo>
                      <a:pt x="126" y="237"/>
                    </a:lnTo>
                    <a:lnTo>
                      <a:pt x="124" y="237"/>
                    </a:lnTo>
                    <a:lnTo>
                      <a:pt x="124" y="237"/>
                    </a:lnTo>
                    <a:lnTo>
                      <a:pt x="119" y="236"/>
                    </a:lnTo>
                    <a:lnTo>
                      <a:pt x="119" y="236"/>
                    </a:lnTo>
                    <a:lnTo>
                      <a:pt x="114" y="235"/>
                    </a:lnTo>
                    <a:lnTo>
                      <a:pt x="114" y="235"/>
                    </a:lnTo>
                    <a:lnTo>
                      <a:pt x="112" y="234"/>
                    </a:lnTo>
                    <a:lnTo>
                      <a:pt x="112" y="234"/>
                    </a:lnTo>
                    <a:lnTo>
                      <a:pt x="111" y="234"/>
                    </a:lnTo>
                    <a:lnTo>
                      <a:pt x="111" y="234"/>
                    </a:lnTo>
                    <a:lnTo>
                      <a:pt x="103" y="229"/>
                    </a:lnTo>
                    <a:lnTo>
                      <a:pt x="93" y="223"/>
                    </a:lnTo>
                    <a:lnTo>
                      <a:pt x="93" y="223"/>
                    </a:lnTo>
                    <a:lnTo>
                      <a:pt x="92" y="222"/>
                    </a:lnTo>
                    <a:lnTo>
                      <a:pt x="92" y="222"/>
                    </a:lnTo>
                    <a:lnTo>
                      <a:pt x="91" y="221"/>
                    </a:lnTo>
                    <a:lnTo>
                      <a:pt x="91" y="221"/>
                    </a:lnTo>
                    <a:lnTo>
                      <a:pt x="88" y="217"/>
                    </a:lnTo>
                    <a:lnTo>
                      <a:pt x="88" y="217"/>
                    </a:lnTo>
                    <a:lnTo>
                      <a:pt x="79" y="209"/>
                    </a:lnTo>
                    <a:lnTo>
                      <a:pt x="79" y="209"/>
                    </a:lnTo>
                    <a:lnTo>
                      <a:pt x="71" y="202"/>
                    </a:lnTo>
                    <a:lnTo>
                      <a:pt x="71" y="202"/>
                    </a:lnTo>
                    <a:lnTo>
                      <a:pt x="68" y="198"/>
                    </a:lnTo>
                    <a:lnTo>
                      <a:pt x="68" y="198"/>
                    </a:lnTo>
                    <a:lnTo>
                      <a:pt x="67" y="195"/>
                    </a:lnTo>
                    <a:lnTo>
                      <a:pt x="67" y="195"/>
                    </a:lnTo>
                    <a:lnTo>
                      <a:pt x="65" y="194"/>
                    </a:lnTo>
                    <a:lnTo>
                      <a:pt x="65" y="194"/>
                    </a:lnTo>
                    <a:lnTo>
                      <a:pt x="53" y="175"/>
                    </a:lnTo>
                    <a:lnTo>
                      <a:pt x="42" y="157"/>
                    </a:lnTo>
                    <a:lnTo>
                      <a:pt x="42" y="157"/>
                    </a:lnTo>
                    <a:lnTo>
                      <a:pt x="38" y="148"/>
                    </a:lnTo>
                    <a:lnTo>
                      <a:pt x="38" y="148"/>
                    </a:lnTo>
                    <a:lnTo>
                      <a:pt x="35" y="143"/>
                    </a:lnTo>
                    <a:lnTo>
                      <a:pt x="35" y="143"/>
                    </a:lnTo>
                    <a:lnTo>
                      <a:pt x="35" y="141"/>
                    </a:lnTo>
                    <a:lnTo>
                      <a:pt x="35" y="141"/>
                    </a:lnTo>
                    <a:lnTo>
                      <a:pt x="34" y="141"/>
                    </a:lnTo>
                    <a:lnTo>
                      <a:pt x="34" y="141"/>
                    </a:lnTo>
                    <a:lnTo>
                      <a:pt x="32" y="134"/>
                    </a:lnTo>
                    <a:lnTo>
                      <a:pt x="29" y="125"/>
                    </a:lnTo>
                    <a:lnTo>
                      <a:pt x="29" y="125"/>
                    </a:lnTo>
                    <a:lnTo>
                      <a:pt x="29" y="122"/>
                    </a:lnTo>
                    <a:lnTo>
                      <a:pt x="29" y="122"/>
                    </a:lnTo>
                    <a:lnTo>
                      <a:pt x="29" y="124"/>
                    </a:lnTo>
                    <a:lnTo>
                      <a:pt x="29" y="122"/>
                    </a:lnTo>
                    <a:lnTo>
                      <a:pt x="29" y="122"/>
                    </a:lnTo>
                    <a:lnTo>
                      <a:pt x="28" y="115"/>
                    </a:lnTo>
                    <a:lnTo>
                      <a:pt x="28" y="115"/>
                    </a:lnTo>
                    <a:lnTo>
                      <a:pt x="28" y="97"/>
                    </a:lnTo>
                    <a:lnTo>
                      <a:pt x="28" y="97"/>
                    </a:lnTo>
                    <a:lnTo>
                      <a:pt x="29" y="88"/>
                    </a:lnTo>
                    <a:lnTo>
                      <a:pt x="29" y="88"/>
                    </a:lnTo>
                    <a:lnTo>
                      <a:pt x="29" y="86"/>
                    </a:lnTo>
                    <a:lnTo>
                      <a:pt x="29" y="86"/>
                    </a:lnTo>
                    <a:lnTo>
                      <a:pt x="31" y="85"/>
                    </a:lnTo>
                    <a:lnTo>
                      <a:pt x="31" y="85"/>
                    </a:lnTo>
                    <a:lnTo>
                      <a:pt x="31" y="82"/>
                    </a:lnTo>
                    <a:lnTo>
                      <a:pt x="31" y="82"/>
                    </a:lnTo>
                    <a:lnTo>
                      <a:pt x="34" y="64"/>
                    </a:lnTo>
                    <a:lnTo>
                      <a:pt x="34" y="64"/>
                    </a:lnTo>
                    <a:lnTo>
                      <a:pt x="39" y="47"/>
                    </a:lnTo>
                    <a:lnTo>
                      <a:pt x="39" y="47"/>
                    </a:lnTo>
                    <a:lnTo>
                      <a:pt x="41" y="44"/>
                    </a:lnTo>
                    <a:lnTo>
                      <a:pt x="41" y="44"/>
                    </a:lnTo>
                    <a:lnTo>
                      <a:pt x="41" y="43"/>
                    </a:lnTo>
                    <a:lnTo>
                      <a:pt x="41" y="43"/>
                    </a:lnTo>
                    <a:lnTo>
                      <a:pt x="45" y="37"/>
                    </a:lnTo>
                    <a:lnTo>
                      <a:pt x="45" y="37"/>
                    </a:lnTo>
                    <a:lnTo>
                      <a:pt x="47" y="33"/>
                    </a:lnTo>
                    <a:lnTo>
                      <a:pt x="47" y="33"/>
                    </a:lnTo>
                    <a:lnTo>
                      <a:pt x="47" y="32"/>
                    </a:lnTo>
                    <a:lnTo>
                      <a:pt x="47" y="32"/>
                    </a:lnTo>
                    <a:lnTo>
                      <a:pt x="47" y="32"/>
                    </a:lnTo>
                    <a:lnTo>
                      <a:pt x="47" y="32"/>
                    </a:lnTo>
                    <a:lnTo>
                      <a:pt x="52" y="28"/>
                    </a:lnTo>
                    <a:lnTo>
                      <a:pt x="52" y="28"/>
                    </a:lnTo>
                    <a:lnTo>
                      <a:pt x="50" y="29"/>
                    </a:lnTo>
                    <a:lnTo>
                      <a:pt x="52" y="28"/>
                    </a:lnTo>
                    <a:lnTo>
                      <a:pt x="52" y="28"/>
                    </a:lnTo>
                    <a:lnTo>
                      <a:pt x="52" y="28"/>
                    </a:lnTo>
                    <a:lnTo>
                      <a:pt x="52" y="28"/>
                    </a:lnTo>
                    <a:lnTo>
                      <a:pt x="52" y="28"/>
                    </a:lnTo>
                    <a:lnTo>
                      <a:pt x="52" y="28"/>
                    </a:lnTo>
                    <a:lnTo>
                      <a:pt x="50" y="28"/>
                    </a:lnTo>
                    <a:lnTo>
                      <a:pt x="52" y="28"/>
                    </a:lnTo>
                    <a:lnTo>
                      <a:pt x="52" y="28"/>
                    </a:lnTo>
                    <a:lnTo>
                      <a:pt x="52" y="28"/>
                    </a:lnTo>
                    <a:lnTo>
                      <a:pt x="52" y="28"/>
                    </a:lnTo>
                    <a:lnTo>
                      <a:pt x="52" y="28"/>
                    </a:lnTo>
                    <a:lnTo>
                      <a:pt x="50" y="28"/>
                    </a:lnTo>
                    <a:lnTo>
                      <a:pt x="52" y="28"/>
                    </a:lnTo>
                    <a:lnTo>
                      <a:pt x="52" y="28"/>
                    </a:lnTo>
                    <a:lnTo>
                      <a:pt x="53" y="28"/>
                    </a:lnTo>
                    <a:lnTo>
                      <a:pt x="53" y="28"/>
                    </a:lnTo>
                    <a:lnTo>
                      <a:pt x="53" y="28"/>
                    </a:lnTo>
                    <a:lnTo>
                      <a:pt x="53" y="28"/>
                    </a:lnTo>
                    <a:lnTo>
                      <a:pt x="52" y="28"/>
                    </a:lnTo>
                    <a:lnTo>
                      <a:pt x="53" y="29"/>
                    </a:lnTo>
                    <a:lnTo>
                      <a:pt x="54" y="29"/>
                    </a:lnTo>
                    <a:lnTo>
                      <a:pt x="54" y="29"/>
                    </a:lnTo>
                    <a:lnTo>
                      <a:pt x="54" y="29"/>
                    </a:lnTo>
                    <a:lnTo>
                      <a:pt x="54" y="29"/>
                    </a:lnTo>
                    <a:lnTo>
                      <a:pt x="53" y="29"/>
                    </a:lnTo>
                    <a:lnTo>
                      <a:pt x="53" y="29"/>
                    </a:lnTo>
                    <a:lnTo>
                      <a:pt x="56" y="31"/>
                    </a:lnTo>
                    <a:lnTo>
                      <a:pt x="56" y="31"/>
                    </a:lnTo>
                    <a:lnTo>
                      <a:pt x="60" y="35"/>
                    </a:lnTo>
                    <a:lnTo>
                      <a:pt x="60" y="35"/>
                    </a:lnTo>
                    <a:lnTo>
                      <a:pt x="58" y="35"/>
                    </a:lnTo>
                    <a:lnTo>
                      <a:pt x="58" y="35"/>
                    </a:lnTo>
                    <a:lnTo>
                      <a:pt x="61" y="37"/>
                    </a:lnTo>
                    <a:lnTo>
                      <a:pt x="61" y="37"/>
                    </a:lnTo>
                    <a:lnTo>
                      <a:pt x="67" y="49"/>
                    </a:lnTo>
                    <a:lnTo>
                      <a:pt x="67" y="49"/>
                    </a:lnTo>
                    <a:lnTo>
                      <a:pt x="71" y="52"/>
                    </a:lnTo>
                    <a:lnTo>
                      <a:pt x="76" y="54"/>
                    </a:lnTo>
                    <a:lnTo>
                      <a:pt x="81" y="54"/>
                    </a:lnTo>
                    <a:lnTo>
                      <a:pt x="86" y="53"/>
                    </a:lnTo>
                    <a:lnTo>
                      <a:pt x="86" y="53"/>
                    </a:lnTo>
                    <a:lnTo>
                      <a:pt x="90" y="50"/>
                    </a:lnTo>
                    <a:lnTo>
                      <a:pt x="92" y="45"/>
                    </a:lnTo>
                    <a:lnTo>
                      <a:pt x="93" y="39"/>
                    </a:lnTo>
                    <a:lnTo>
                      <a:pt x="91" y="33"/>
                    </a:lnTo>
                    <a:lnTo>
                      <a:pt x="91" y="3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10" name="Freeform 155">
                <a:extLst>
                  <a:ext uri="{FF2B5EF4-FFF2-40B4-BE49-F238E27FC236}">
                    <a16:creationId xmlns:a16="http://schemas.microsoft.com/office/drawing/2014/main" id="{D379B12B-D89A-6518-CA5D-D764E4C211D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75" y="1801"/>
                <a:ext cx="71" cy="11"/>
              </a:xfrm>
              <a:custGeom>
                <a:avLst/>
                <a:gdLst>
                  <a:gd name="T0" fmla="*/ 202 w 212"/>
                  <a:gd name="T1" fmla="*/ 6 h 33"/>
                  <a:gd name="T2" fmla="*/ 202 w 212"/>
                  <a:gd name="T3" fmla="*/ 6 h 33"/>
                  <a:gd name="T4" fmla="*/ 178 w 212"/>
                  <a:gd name="T5" fmla="*/ 4 h 33"/>
                  <a:gd name="T6" fmla="*/ 155 w 212"/>
                  <a:gd name="T7" fmla="*/ 1 h 33"/>
                  <a:gd name="T8" fmla="*/ 131 w 212"/>
                  <a:gd name="T9" fmla="*/ 0 h 33"/>
                  <a:gd name="T10" fmla="*/ 108 w 212"/>
                  <a:gd name="T11" fmla="*/ 0 h 33"/>
                  <a:gd name="T12" fmla="*/ 60 w 212"/>
                  <a:gd name="T13" fmla="*/ 1 h 33"/>
                  <a:gd name="T14" fmla="*/ 12 w 212"/>
                  <a:gd name="T15" fmla="*/ 3 h 33"/>
                  <a:gd name="T16" fmla="*/ 12 w 212"/>
                  <a:gd name="T17" fmla="*/ 3 h 33"/>
                  <a:gd name="T18" fmla="*/ 7 w 212"/>
                  <a:gd name="T19" fmla="*/ 4 h 33"/>
                  <a:gd name="T20" fmla="*/ 3 w 212"/>
                  <a:gd name="T21" fmla="*/ 7 h 33"/>
                  <a:gd name="T22" fmla="*/ 0 w 212"/>
                  <a:gd name="T23" fmla="*/ 12 h 33"/>
                  <a:gd name="T24" fmla="*/ 0 w 212"/>
                  <a:gd name="T25" fmla="*/ 16 h 33"/>
                  <a:gd name="T26" fmla="*/ 0 w 212"/>
                  <a:gd name="T27" fmla="*/ 21 h 33"/>
                  <a:gd name="T28" fmla="*/ 3 w 212"/>
                  <a:gd name="T29" fmla="*/ 26 h 33"/>
                  <a:gd name="T30" fmla="*/ 7 w 212"/>
                  <a:gd name="T31" fmla="*/ 29 h 33"/>
                  <a:gd name="T32" fmla="*/ 12 w 212"/>
                  <a:gd name="T33" fmla="*/ 30 h 33"/>
                  <a:gd name="T34" fmla="*/ 12 w 212"/>
                  <a:gd name="T35" fmla="*/ 30 h 33"/>
                  <a:gd name="T36" fmla="*/ 58 w 212"/>
                  <a:gd name="T37" fmla="*/ 29 h 33"/>
                  <a:gd name="T38" fmla="*/ 104 w 212"/>
                  <a:gd name="T39" fmla="*/ 28 h 33"/>
                  <a:gd name="T40" fmla="*/ 126 w 212"/>
                  <a:gd name="T41" fmla="*/ 28 h 33"/>
                  <a:gd name="T42" fmla="*/ 149 w 212"/>
                  <a:gd name="T43" fmla="*/ 29 h 33"/>
                  <a:gd name="T44" fmla="*/ 173 w 212"/>
                  <a:gd name="T45" fmla="*/ 30 h 33"/>
                  <a:gd name="T46" fmla="*/ 195 w 212"/>
                  <a:gd name="T47" fmla="*/ 33 h 33"/>
                  <a:gd name="T48" fmla="*/ 195 w 212"/>
                  <a:gd name="T49" fmla="*/ 33 h 33"/>
                  <a:gd name="T50" fmla="*/ 201 w 212"/>
                  <a:gd name="T51" fmla="*/ 33 h 33"/>
                  <a:gd name="T52" fmla="*/ 205 w 212"/>
                  <a:gd name="T53" fmla="*/ 32 h 33"/>
                  <a:gd name="T54" fmla="*/ 210 w 212"/>
                  <a:gd name="T55" fmla="*/ 28 h 33"/>
                  <a:gd name="T56" fmla="*/ 212 w 212"/>
                  <a:gd name="T57" fmla="*/ 23 h 33"/>
                  <a:gd name="T58" fmla="*/ 212 w 212"/>
                  <a:gd name="T59" fmla="*/ 23 h 33"/>
                  <a:gd name="T60" fmla="*/ 212 w 212"/>
                  <a:gd name="T61" fmla="*/ 18 h 33"/>
                  <a:gd name="T62" fmla="*/ 211 w 212"/>
                  <a:gd name="T63" fmla="*/ 13 h 33"/>
                  <a:gd name="T64" fmla="*/ 207 w 212"/>
                  <a:gd name="T65" fmla="*/ 8 h 33"/>
                  <a:gd name="T66" fmla="*/ 205 w 212"/>
                  <a:gd name="T67" fmla="*/ 7 h 33"/>
                  <a:gd name="T68" fmla="*/ 202 w 212"/>
                  <a:gd name="T69" fmla="*/ 6 h 33"/>
                  <a:gd name="T70" fmla="*/ 202 w 212"/>
                  <a:gd name="T71" fmla="*/ 6 h 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212" h="33">
                    <a:moveTo>
                      <a:pt x="202" y="6"/>
                    </a:moveTo>
                    <a:lnTo>
                      <a:pt x="202" y="6"/>
                    </a:lnTo>
                    <a:lnTo>
                      <a:pt x="178" y="4"/>
                    </a:lnTo>
                    <a:lnTo>
                      <a:pt x="155" y="1"/>
                    </a:lnTo>
                    <a:lnTo>
                      <a:pt x="131" y="0"/>
                    </a:lnTo>
                    <a:lnTo>
                      <a:pt x="108" y="0"/>
                    </a:lnTo>
                    <a:lnTo>
                      <a:pt x="60" y="1"/>
                    </a:lnTo>
                    <a:lnTo>
                      <a:pt x="12" y="3"/>
                    </a:lnTo>
                    <a:lnTo>
                      <a:pt x="12" y="3"/>
                    </a:lnTo>
                    <a:lnTo>
                      <a:pt x="7" y="4"/>
                    </a:lnTo>
                    <a:lnTo>
                      <a:pt x="3" y="7"/>
                    </a:lnTo>
                    <a:lnTo>
                      <a:pt x="0" y="12"/>
                    </a:lnTo>
                    <a:lnTo>
                      <a:pt x="0" y="16"/>
                    </a:lnTo>
                    <a:lnTo>
                      <a:pt x="0" y="21"/>
                    </a:lnTo>
                    <a:lnTo>
                      <a:pt x="3" y="26"/>
                    </a:lnTo>
                    <a:lnTo>
                      <a:pt x="7" y="29"/>
                    </a:lnTo>
                    <a:lnTo>
                      <a:pt x="12" y="30"/>
                    </a:lnTo>
                    <a:lnTo>
                      <a:pt x="12" y="30"/>
                    </a:lnTo>
                    <a:lnTo>
                      <a:pt x="58" y="29"/>
                    </a:lnTo>
                    <a:lnTo>
                      <a:pt x="104" y="28"/>
                    </a:lnTo>
                    <a:lnTo>
                      <a:pt x="126" y="28"/>
                    </a:lnTo>
                    <a:lnTo>
                      <a:pt x="149" y="29"/>
                    </a:lnTo>
                    <a:lnTo>
                      <a:pt x="173" y="30"/>
                    </a:lnTo>
                    <a:lnTo>
                      <a:pt x="195" y="33"/>
                    </a:lnTo>
                    <a:lnTo>
                      <a:pt x="195" y="33"/>
                    </a:lnTo>
                    <a:lnTo>
                      <a:pt x="201" y="33"/>
                    </a:lnTo>
                    <a:lnTo>
                      <a:pt x="205" y="32"/>
                    </a:lnTo>
                    <a:lnTo>
                      <a:pt x="210" y="28"/>
                    </a:lnTo>
                    <a:lnTo>
                      <a:pt x="212" y="23"/>
                    </a:lnTo>
                    <a:lnTo>
                      <a:pt x="212" y="23"/>
                    </a:lnTo>
                    <a:lnTo>
                      <a:pt x="212" y="18"/>
                    </a:lnTo>
                    <a:lnTo>
                      <a:pt x="211" y="13"/>
                    </a:lnTo>
                    <a:lnTo>
                      <a:pt x="207" y="8"/>
                    </a:lnTo>
                    <a:lnTo>
                      <a:pt x="205" y="7"/>
                    </a:lnTo>
                    <a:lnTo>
                      <a:pt x="202" y="6"/>
                    </a:lnTo>
                    <a:lnTo>
                      <a:pt x="202" y="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11" name="Freeform 156">
                <a:extLst>
                  <a:ext uri="{FF2B5EF4-FFF2-40B4-BE49-F238E27FC236}">
                    <a16:creationId xmlns:a16="http://schemas.microsoft.com/office/drawing/2014/main" id="{DD6B2BDF-3BDA-E1D5-5567-53AE52F7BA4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91" y="1794"/>
                <a:ext cx="77" cy="17"/>
              </a:xfrm>
              <a:custGeom>
                <a:avLst/>
                <a:gdLst>
                  <a:gd name="T0" fmla="*/ 18 w 229"/>
                  <a:gd name="T1" fmla="*/ 50 h 50"/>
                  <a:gd name="T2" fmla="*/ 18 w 229"/>
                  <a:gd name="T3" fmla="*/ 50 h 50"/>
                  <a:gd name="T4" fmla="*/ 68 w 229"/>
                  <a:gd name="T5" fmla="*/ 41 h 50"/>
                  <a:gd name="T6" fmla="*/ 92 w 229"/>
                  <a:gd name="T7" fmla="*/ 36 h 50"/>
                  <a:gd name="T8" fmla="*/ 118 w 229"/>
                  <a:gd name="T9" fmla="*/ 32 h 50"/>
                  <a:gd name="T10" fmla="*/ 118 w 229"/>
                  <a:gd name="T11" fmla="*/ 32 h 50"/>
                  <a:gd name="T12" fmla="*/ 143 w 229"/>
                  <a:gd name="T13" fmla="*/ 30 h 50"/>
                  <a:gd name="T14" fmla="*/ 169 w 229"/>
                  <a:gd name="T15" fmla="*/ 28 h 50"/>
                  <a:gd name="T16" fmla="*/ 169 w 229"/>
                  <a:gd name="T17" fmla="*/ 28 h 50"/>
                  <a:gd name="T18" fmla="*/ 179 w 229"/>
                  <a:gd name="T19" fmla="*/ 28 h 50"/>
                  <a:gd name="T20" fmla="*/ 191 w 229"/>
                  <a:gd name="T21" fmla="*/ 30 h 50"/>
                  <a:gd name="T22" fmla="*/ 200 w 229"/>
                  <a:gd name="T23" fmla="*/ 32 h 50"/>
                  <a:gd name="T24" fmla="*/ 212 w 229"/>
                  <a:gd name="T25" fmla="*/ 34 h 50"/>
                  <a:gd name="T26" fmla="*/ 212 w 229"/>
                  <a:gd name="T27" fmla="*/ 34 h 50"/>
                  <a:gd name="T28" fmla="*/ 217 w 229"/>
                  <a:gd name="T29" fmla="*/ 35 h 50"/>
                  <a:gd name="T30" fmla="*/ 222 w 229"/>
                  <a:gd name="T31" fmla="*/ 33 h 50"/>
                  <a:gd name="T32" fmla="*/ 226 w 229"/>
                  <a:gd name="T33" fmla="*/ 30 h 50"/>
                  <a:gd name="T34" fmla="*/ 229 w 229"/>
                  <a:gd name="T35" fmla="*/ 25 h 50"/>
                  <a:gd name="T36" fmla="*/ 229 w 229"/>
                  <a:gd name="T37" fmla="*/ 25 h 50"/>
                  <a:gd name="T38" fmla="*/ 229 w 229"/>
                  <a:gd name="T39" fmla="*/ 19 h 50"/>
                  <a:gd name="T40" fmla="*/ 227 w 229"/>
                  <a:gd name="T41" fmla="*/ 14 h 50"/>
                  <a:gd name="T42" fmla="*/ 223 w 229"/>
                  <a:gd name="T43" fmla="*/ 10 h 50"/>
                  <a:gd name="T44" fmla="*/ 219 w 229"/>
                  <a:gd name="T45" fmla="*/ 7 h 50"/>
                  <a:gd name="T46" fmla="*/ 219 w 229"/>
                  <a:gd name="T47" fmla="*/ 7 h 50"/>
                  <a:gd name="T48" fmla="*/ 206 w 229"/>
                  <a:gd name="T49" fmla="*/ 4 h 50"/>
                  <a:gd name="T50" fmla="*/ 193 w 229"/>
                  <a:gd name="T51" fmla="*/ 2 h 50"/>
                  <a:gd name="T52" fmla="*/ 180 w 229"/>
                  <a:gd name="T53" fmla="*/ 0 h 50"/>
                  <a:gd name="T54" fmla="*/ 167 w 229"/>
                  <a:gd name="T55" fmla="*/ 0 h 50"/>
                  <a:gd name="T56" fmla="*/ 141 w 229"/>
                  <a:gd name="T57" fmla="*/ 2 h 50"/>
                  <a:gd name="T58" fmla="*/ 115 w 229"/>
                  <a:gd name="T59" fmla="*/ 4 h 50"/>
                  <a:gd name="T60" fmla="*/ 115 w 229"/>
                  <a:gd name="T61" fmla="*/ 4 h 50"/>
                  <a:gd name="T62" fmla="*/ 88 w 229"/>
                  <a:gd name="T63" fmla="*/ 9 h 50"/>
                  <a:gd name="T64" fmla="*/ 62 w 229"/>
                  <a:gd name="T65" fmla="*/ 13 h 50"/>
                  <a:gd name="T66" fmla="*/ 10 w 229"/>
                  <a:gd name="T67" fmla="*/ 23 h 50"/>
                  <a:gd name="T68" fmla="*/ 10 w 229"/>
                  <a:gd name="T69" fmla="*/ 23 h 50"/>
                  <a:gd name="T70" fmla="*/ 7 w 229"/>
                  <a:gd name="T71" fmla="*/ 24 h 50"/>
                  <a:gd name="T72" fmla="*/ 5 w 229"/>
                  <a:gd name="T73" fmla="*/ 25 h 50"/>
                  <a:gd name="T74" fmla="*/ 1 w 229"/>
                  <a:gd name="T75" fmla="*/ 30 h 50"/>
                  <a:gd name="T76" fmla="*/ 0 w 229"/>
                  <a:gd name="T77" fmla="*/ 35 h 50"/>
                  <a:gd name="T78" fmla="*/ 0 w 229"/>
                  <a:gd name="T79" fmla="*/ 40 h 50"/>
                  <a:gd name="T80" fmla="*/ 0 w 229"/>
                  <a:gd name="T81" fmla="*/ 40 h 50"/>
                  <a:gd name="T82" fmla="*/ 3 w 229"/>
                  <a:gd name="T83" fmla="*/ 46 h 50"/>
                  <a:gd name="T84" fmla="*/ 7 w 229"/>
                  <a:gd name="T85" fmla="*/ 48 h 50"/>
                  <a:gd name="T86" fmla="*/ 12 w 229"/>
                  <a:gd name="T87" fmla="*/ 50 h 50"/>
                  <a:gd name="T88" fmla="*/ 18 w 229"/>
                  <a:gd name="T89" fmla="*/ 50 h 50"/>
                  <a:gd name="T90" fmla="*/ 18 w 229"/>
                  <a:gd name="T91" fmla="*/ 50 h 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229" h="50">
                    <a:moveTo>
                      <a:pt x="18" y="50"/>
                    </a:moveTo>
                    <a:lnTo>
                      <a:pt x="18" y="50"/>
                    </a:lnTo>
                    <a:lnTo>
                      <a:pt x="68" y="41"/>
                    </a:lnTo>
                    <a:lnTo>
                      <a:pt x="92" y="36"/>
                    </a:lnTo>
                    <a:lnTo>
                      <a:pt x="118" y="32"/>
                    </a:lnTo>
                    <a:lnTo>
                      <a:pt x="118" y="32"/>
                    </a:lnTo>
                    <a:lnTo>
                      <a:pt x="143" y="30"/>
                    </a:lnTo>
                    <a:lnTo>
                      <a:pt x="169" y="28"/>
                    </a:lnTo>
                    <a:lnTo>
                      <a:pt x="169" y="28"/>
                    </a:lnTo>
                    <a:lnTo>
                      <a:pt x="179" y="28"/>
                    </a:lnTo>
                    <a:lnTo>
                      <a:pt x="191" y="30"/>
                    </a:lnTo>
                    <a:lnTo>
                      <a:pt x="200" y="32"/>
                    </a:lnTo>
                    <a:lnTo>
                      <a:pt x="212" y="34"/>
                    </a:lnTo>
                    <a:lnTo>
                      <a:pt x="212" y="34"/>
                    </a:lnTo>
                    <a:lnTo>
                      <a:pt x="217" y="35"/>
                    </a:lnTo>
                    <a:lnTo>
                      <a:pt x="222" y="33"/>
                    </a:lnTo>
                    <a:lnTo>
                      <a:pt x="226" y="30"/>
                    </a:lnTo>
                    <a:lnTo>
                      <a:pt x="229" y="25"/>
                    </a:lnTo>
                    <a:lnTo>
                      <a:pt x="229" y="25"/>
                    </a:lnTo>
                    <a:lnTo>
                      <a:pt x="229" y="19"/>
                    </a:lnTo>
                    <a:lnTo>
                      <a:pt x="227" y="14"/>
                    </a:lnTo>
                    <a:lnTo>
                      <a:pt x="223" y="10"/>
                    </a:lnTo>
                    <a:lnTo>
                      <a:pt x="219" y="7"/>
                    </a:lnTo>
                    <a:lnTo>
                      <a:pt x="219" y="7"/>
                    </a:lnTo>
                    <a:lnTo>
                      <a:pt x="206" y="4"/>
                    </a:lnTo>
                    <a:lnTo>
                      <a:pt x="193" y="2"/>
                    </a:lnTo>
                    <a:lnTo>
                      <a:pt x="180" y="0"/>
                    </a:lnTo>
                    <a:lnTo>
                      <a:pt x="167" y="0"/>
                    </a:lnTo>
                    <a:lnTo>
                      <a:pt x="141" y="2"/>
                    </a:lnTo>
                    <a:lnTo>
                      <a:pt x="115" y="4"/>
                    </a:lnTo>
                    <a:lnTo>
                      <a:pt x="115" y="4"/>
                    </a:lnTo>
                    <a:lnTo>
                      <a:pt x="88" y="9"/>
                    </a:lnTo>
                    <a:lnTo>
                      <a:pt x="62" y="13"/>
                    </a:lnTo>
                    <a:lnTo>
                      <a:pt x="10" y="23"/>
                    </a:lnTo>
                    <a:lnTo>
                      <a:pt x="10" y="23"/>
                    </a:lnTo>
                    <a:lnTo>
                      <a:pt x="7" y="24"/>
                    </a:lnTo>
                    <a:lnTo>
                      <a:pt x="5" y="25"/>
                    </a:lnTo>
                    <a:lnTo>
                      <a:pt x="1" y="30"/>
                    </a:lnTo>
                    <a:lnTo>
                      <a:pt x="0" y="35"/>
                    </a:lnTo>
                    <a:lnTo>
                      <a:pt x="0" y="40"/>
                    </a:lnTo>
                    <a:lnTo>
                      <a:pt x="0" y="40"/>
                    </a:lnTo>
                    <a:lnTo>
                      <a:pt x="3" y="46"/>
                    </a:lnTo>
                    <a:lnTo>
                      <a:pt x="7" y="48"/>
                    </a:lnTo>
                    <a:lnTo>
                      <a:pt x="12" y="50"/>
                    </a:lnTo>
                    <a:lnTo>
                      <a:pt x="18" y="50"/>
                    </a:lnTo>
                    <a:lnTo>
                      <a:pt x="18" y="5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12" name="Freeform 157">
                <a:extLst>
                  <a:ext uri="{FF2B5EF4-FFF2-40B4-BE49-F238E27FC236}">
                    <a16:creationId xmlns:a16="http://schemas.microsoft.com/office/drawing/2014/main" id="{0835FADE-BD64-3594-B47C-F063CA714DF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04" y="1960"/>
                <a:ext cx="122" cy="109"/>
              </a:xfrm>
              <a:custGeom>
                <a:avLst/>
                <a:gdLst>
                  <a:gd name="T0" fmla="*/ 218 w 368"/>
                  <a:gd name="T1" fmla="*/ 13 h 327"/>
                  <a:gd name="T2" fmla="*/ 170 w 368"/>
                  <a:gd name="T3" fmla="*/ 3 h 327"/>
                  <a:gd name="T4" fmla="*/ 130 w 368"/>
                  <a:gd name="T5" fmla="*/ 0 h 327"/>
                  <a:gd name="T6" fmla="*/ 102 w 368"/>
                  <a:gd name="T7" fmla="*/ 4 h 327"/>
                  <a:gd name="T8" fmla="*/ 75 w 368"/>
                  <a:gd name="T9" fmla="*/ 9 h 327"/>
                  <a:gd name="T10" fmla="*/ 51 w 368"/>
                  <a:gd name="T11" fmla="*/ 19 h 327"/>
                  <a:gd name="T12" fmla="*/ 31 w 368"/>
                  <a:gd name="T13" fmla="*/ 33 h 327"/>
                  <a:gd name="T14" fmla="*/ 23 w 368"/>
                  <a:gd name="T15" fmla="*/ 41 h 327"/>
                  <a:gd name="T16" fmla="*/ 13 w 368"/>
                  <a:gd name="T17" fmla="*/ 56 h 327"/>
                  <a:gd name="T18" fmla="*/ 2 w 368"/>
                  <a:gd name="T19" fmla="*/ 89 h 327"/>
                  <a:gd name="T20" fmla="*/ 0 w 368"/>
                  <a:gd name="T21" fmla="*/ 125 h 327"/>
                  <a:gd name="T22" fmla="*/ 5 w 368"/>
                  <a:gd name="T23" fmla="*/ 162 h 327"/>
                  <a:gd name="T24" fmla="*/ 17 w 368"/>
                  <a:gd name="T25" fmla="*/ 198 h 327"/>
                  <a:gd name="T26" fmla="*/ 33 w 368"/>
                  <a:gd name="T27" fmla="*/ 233 h 327"/>
                  <a:gd name="T28" fmla="*/ 54 w 368"/>
                  <a:gd name="T29" fmla="*/ 262 h 327"/>
                  <a:gd name="T30" fmla="*/ 79 w 368"/>
                  <a:gd name="T31" fmla="*/ 287 h 327"/>
                  <a:gd name="T32" fmla="*/ 91 w 368"/>
                  <a:gd name="T33" fmla="*/ 296 h 327"/>
                  <a:gd name="T34" fmla="*/ 135 w 368"/>
                  <a:gd name="T35" fmla="*/ 318 h 327"/>
                  <a:gd name="T36" fmla="*/ 156 w 368"/>
                  <a:gd name="T37" fmla="*/ 324 h 327"/>
                  <a:gd name="T38" fmla="*/ 197 w 368"/>
                  <a:gd name="T39" fmla="*/ 327 h 327"/>
                  <a:gd name="T40" fmla="*/ 233 w 368"/>
                  <a:gd name="T41" fmla="*/ 322 h 327"/>
                  <a:gd name="T42" fmla="*/ 267 w 368"/>
                  <a:gd name="T43" fmla="*/ 305 h 327"/>
                  <a:gd name="T44" fmla="*/ 296 w 368"/>
                  <a:gd name="T45" fmla="*/ 283 h 327"/>
                  <a:gd name="T46" fmla="*/ 320 w 368"/>
                  <a:gd name="T47" fmla="*/ 254 h 327"/>
                  <a:gd name="T48" fmla="*/ 340 w 368"/>
                  <a:gd name="T49" fmla="*/ 221 h 327"/>
                  <a:gd name="T50" fmla="*/ 355 w 368"/>
                  <a:gd name="T51" fmla="*/ 187 h 327"/>
                  <a:gd name="T52" fmla="*/ 364 w 368"/>
                  <a:gd name="T53" fmla="*/ 150 h 327"/>
                  <a:gd name="T54" fmla="*/ 368 w 368"/>
                  <a:gd name="T55" fmla="*/ 114 h 327"/>
                  <a:gd name="T56" fmla="*/ 365 w 368"/>
                  <a:gd name="T57" fmla="*/ 82 h 327"/>
                  <a:gd name="T58" fmla="*/ 356 w 368"/>
                  <a:gd name="T59" fmla="*/ 52 h 327"/>
                  <a:gd name="T60" fmla="*/ 341 w 368"/>
                  <a:gd name="T61" fmla="*/ 28 h 327"/>
                  <a:gd name="T62" fmla="*/ 319 w 368"/>
                  <a:gd name="T63" fmla="*/ 11 h 327"/>
                  <a:gd name="T64" fmla="*/ 289 w 368"/>
                  <a:gd name="T65" fmla="*/ 2 h 327"/>
                  <a:gd name="T66" fmla="*/ 218 w 368"/>
                  <a:gd name="T67" fmla="*/ 13 h 3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368" h="327">
                    <a:moveTo>
                      <a:pt x="218" y="13"/>
                    </a:moveTo>
                    <a:lnTo>
                      <a:pt x="218" y="13"/>
                    </a:lnTo>
                    <a:lnTo>
                      <a:pt x="196" y="7"/>
                    </a:lnTo>
                    <a:lnTo>
                      <a:pt x="170" y="3"/>
                    </a:lnTo>
                    <a:lnTo>
                      <a:pt x="144" y="0"/>
                    </a:lnTo>
                    <a:lnTo>
                      <a:pt x="130" y="0"/>
                    </a:lnTo>
                    <a:lnTo>
                      <a:pt x="116" y="2"/>
                    </a:lnTo>
                    <a:lnTo>
                      <a:pt x="102" y="4"/>
                    </a:lnTo>
                    <a:lnTo>
                      <a:pt x="88" y="6"/>
                    </a:lnTo>
                    <a:lnTo>
                      <a:pt x="75" y="9"/>
                    </a:lnTo>
                    <a:lnTo>
                      <a:pt x="62" y="13"/>
                    </a:lnTo>
                    <a:lnTo>
                      <a:pt x="51" y="19"/>
                    </a:lnTo>
                    <a:lnTo>
                      <a:pt x="40" y="25"/>
                    </a:lnTo>
                    <a:lnTo>
                      <a:pt x="31" y="33"/>
                    </a:lnTo>
                    <a:lnTo>
                      <a:pt x="23" y="41"/>
                    </a:lnTo>
                    <a:lnTo>
                      <a:pt x="23" y="41"/>
                    </a:lnTo>
                    <a:lnTo>
                      <a:pt x="18" y="48"/>
                    </a:lnTo>
                    <a:lnTo>
                      <a:pt x="13" y="56"/>
                    </a:lnTo>
                    <a:lnTo>
                      <a:pt x="6" y="71"/>
                    </a:lnTo>
                    <a:lnTo>
                      <a:pt x="2" y="89"/>
                    </a:lnTo>
                    <a:lnTo>
                      <a:pt x="1" y="106"/>
                    </a:lnTo>
                    <a:lnTo>
                      <a:pt x="0" y="125"/>
                    </a:lnTo>
                    <a:lnTo>
                      <a:pt x="2" y="143"/>
                    </a:lnTo>
                    <a:lnTo>
                      <a:pt x="5" y="162"/>
                    </a:lnTo>
                    <a:lnTo>
                      <a:pt x="10" y="181"/>
                    </a:lnTo>
                    <a:lnTo>
                      <a:pt x="17" y="198"/>
                    </a:lnTo>
                    <a:lnTo>
                      <a:pt x="25" y="216"/>
                    </a:lnTo>
                    <a:lnTo>
                      <a:pt x="33" y="233"/>
                    </a:lnTo>
                    <a:lnTo>
                      <a:pt x="44" y="248"/>
                    </a:lnTo>
                    <a:lnTo>
                      <a:pt x="54" y="262"/>
                    </a:lnTo>
                    <a:lnTo>
                      <a:pt x="66" y="275"/>
                    </a:lnTo>
                    <a:lnTo>
                      <a:pt x="79" y="287"/>
                    </a:lnTo>
                    <a:lnTo>
                      <a:pt x="91" y="296"/>
                    </a:lnTo>
                    <a:lnTo>
                      <a:pt x="91" y="296"/>
                    </a:lnTo>
                    <a:lnTo>
                      <a:pt x="113" y="309"/>
                    </a:lnTo>
                    <a:lnTo>
                      <a:pt x="135" y="318"/>
                    </a:lnTo>
                    <a:lnTo>
                      <a:pt x="146" y="322"/>
                    </a:lnTo>
                    <a:lnTo>
                      <a:pt x="156" y="324"/>
                    </a:lnTo>
                    <a:lnTo>
                      <a:pt x="177" y="327"/>
                    </a:lnTo>
                    <a:lnTo>
                      <a:pt x="197" y="327"/>
                    </a:lnTo>
                    <a:lnTo>
                      <a:pt x="216" y="326"/>
                    </a:lnTo>
                    <a:lnTo>
                      <a:pt x="233" y="322"/>
                    </a:lnTo>
                    <a:lnTo>
                      <a:pt x="250" y="315"/>
                    </a:lnTo>
                    <a:lnTo>
                      <a:pt x="267" y="305"/>
                    </a:lnTo>
                    <a:lnTo>
                      <a:pt x="282" y="295"/>
                    </a:lnTo>
                    <a:lnTo>
                      <a:pt x="296" y="283"/>
                    </a:lnTo>
                    <a:lnTo>
                      <a:pt x="309" y="269"/>
                    </a:lnTo>
                    <a:lnTo>
                      <a:pt x="320" y="254"/>
                    </a:lnTo>
                    <a:lnTo>
                      <a:pt x="331" y="239"/>
                    </a:lnTo>
                    <a:lnTo>
                      <a:pt x="340" y="221"/>
                    </a:lnTo>
                    <a:lnTo>
                      <a:pt x="348" y="204"/>
                    </a:lnTo>
                    <a:lnTo>
                      <a:pt x="355" y="187"/>
                    </a:lnTo>
                    <a:lnTo>
                      <a:pt x="360" y="168"/>
                    </a:lnTo>
                    <a:lnTo>
                      <a:pt x="364" y="150"/>
                    </a:lnTo>
                    <a:lnTo>
                      <a:pt x="367" y="133"/>
                    </a:lnTo>
                    <a:lnTo>
                      <a:pt x="368" y="114"/>
                    </a:lnTo>
                    <a:lnTo>
                      <a:pt x="368" y="98"/>
                    </a:lnTo>
                    <a:lnTo>
                      <a:pt x="365" y="82"/>
                    </a:lnTo>
                    <a:lnTo>
                      <a:pt x="362" y="67"/>
                    </a:lnTo>
                    <a:lnTo>
                      <a:pt x="356" y="52"/>
                    </a:lnTo>
                    <a:lnTo>
                      <a:pt x="349" y="39"/>
                    </a:lnTo>
                    <a:lnTo>
                      <a:pt x="341" y="28"/>
                    </a:lnTo>
                    <a:lnTo>
                      <a:pt x="331" y="18"/>
                    </a:lnTo>
                    <a:lnTo>
                      <a:pt x="319" y="11"/>
                    </a:lnTo>
                    <a:lnTo>
                      <a:pt x="304" y="5"/>
                    </a:lnTo>
                    <a:lnTo>
                      <a:pt x="289" y="2"/>
                    </a:lnTo>
                    <a:lnTo>
                      <a:pt x="270" y="0"/>
                    </a:lnTo>
                    <a:lnTo>
                      <a:pt x="218" y="13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13" name="Freeform 158">
                <a:extLst>
                  <a:ext uri="{FF2B5EF4-FFF2-40B4-BE49-F238E27FC236}">
                    <a16:creationId xmlns:a16="http://schemas.microsoft.com/office/drawing/2014/main" id="{DC97ED40-8737-0FD7-AD5E-D5F5DF4A765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04" y="1960"/>
                <a:ext cx="122" cy="109"/>
              </a:xfrm>
              <a:custGeom>
                <a:avLst/>
                <a:gdLst>
                  <a:gd name="T0" fmla="*/ 218 w 368"/>
                  <a:gd name="T1" fmla="*/ 13 h 327"/>
                  <a:gd name="T2" fmla="*/ 170 w 368"/>
                  <a:gd name="T3" fmla="*/ 3 h 327"/>
                  <a:gd name="T4" fmla="*/ 130 w 368"/>
                  <a:gd name="T5" fmla="*/ 0 h 327"/>
                  <a:gd name="T6" fmla="*/ 102 w 368"/>
                  <a:gd name="T7" fmla="*/ 4 h 327"/>
                  <a:gd name="T8" fmla="*/ 75 w 368"/>
                  <a:gd name="T9" fmla="*/ 9 h 327"/>
                  <a:gd name="T10" fmla="*/ 51 w 368"/>
                  <a:gd name="T11" fmla="*/ 19 h 327"/>
                  <a:gd name="T12" fmla="*/ 31 w 368"/>
                  <a:gd name="T13" fmla="*/ 33 h 327"/>
                  <a:gd name="T14" fmla="*/ 23 w 368"/>
                  <a:gd name="T15" fmla="*/ 41 h 327"/>
                  <a:gd name="T16" fmla="*/ 13 w 368"/>
                  <a:gd name="T17" fmla="*/ 56 h 327"/>
                  <a:gd name="T18" fmla="*/ 2 w 368"/>
                  <a:gd name="T19" fmla="*/ 89 h 327"/>
                  <a:gd name="T20" fmla="*/ 0 w 368"/>
                  <a:gd name="T21" fmla="*/ 125 h 327"/>
                  <a:gd name="T22" fmla="*/ 5 w 368"/>
                  <a:gd name="T23" fmla="*/ 162 h 327"/>
                  <a:gd name="T24" fmla="*/ 17 w 368"/>
                  <a:gd name="T25" fmla="*/ 198 h 327"/>
                  <a:gd name="T26" fmla="*/ 33 w 368"/>
                  <a:gd name="T27" fmla="*/ 233 h 327"/>
                  <a:gd name="T28" fmla="*/ 54 w 368"/>
                  <a:gd name="T29" fmla="*/ 262 h 327"/>
                  <a:gd name="T30" fmla="*/ 79 w 368"/>
                  <a:gd name="T31" fmla="*/ 287 h 327"/>
                  <a:gd name="T32" fmla="*/ 91 w 368"/>
                  <a:gd name="T33" fmla="*/ 296 h 327"/>
                  <a:gd name="T34" fmla="*/ 135 w 368"/>
                  <a:gd name="T35" fmla="*/ 318 h 327"/>
                  <a:gd name="T36" fmla="*/ 156 w 368"/>
                  <a:gd name="T37" fmla="*/ 324 h 327"/>
                  <a:gd name="T38" fmla="*/ 197 w 368"/>
                  <a:gd name="T39" fmla="*/ 327 h 327"/>
                  <a:gd name="T40" fmla="*/ 233 w 368"/>
                  <a:gd name="T41" fmla="*/ 322 h 327"/>
                  <a:gd name="T42" fmla="*/ 267 w 368"/>
                  <a:gd name="T43" fmla="*/ 305 h 327"/>
                  <a:gd name="T44" fmla="*/ 296 w 368"/>
                  <a:gd name="T45" fmla="*/ 283 h 327"/>
                  <a:gd name="T46" fmla="*/ 320 w 368"/>
                  <a:gd name="T47" fmla="*/ 254 h 327"/>
                  <a:gd name="T48" fmla="*/ 340 w 368"/>
                  <a:gd name="T49" fmla="*/ 221 h 327"/>
                  <a:gd name="T50" fmla="*/ 355 w 368"/>
                  <a:gd name="T51" fmla="*/ 187 h 327"/>
                  <a:gd name="T52" fmla="*/ 364 w 368"/>
                  <a:gd name="T53" fmla="*/ 150 h 327"/>
                  <a:gd name="T54" fmla="*/ 368 w 368"/>
                  <a:gd name="T55" fmla="*/ 114 h 327"/>
                  <a:gd name="T56" fmla="*/ 365 w 368"/>
                  <a:gd name="T57" fmla="*/ 82 h 327"/>
                  <a:gd name="T58" fmla="*/ 356 w 368"/>
                  <a:gd name="T59" fmla="*/ 52 h 327"/>
                  <a:gd name="T60" fmla="*/ 341 w 368"/>
                  <a:gd name="T61" fmla="*/ 28 h 327"/>
                  <a:gd name="T62" fmla="*/ 319 w 368"/>
                  <a:gd name="T63" fmla="*/ 11 h 327"/>
                  <a:gd name="T64" fmla="*/ 289 w 368"/>
                  <a:gd name="T65" fmla="*/ 2 h 3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368" h="327">
                    <a:moveTo>
                      <a:pt x="218" y="13"/>
                    </a:moveTo>
                    <a:lnTo>
                      <a:pt x="218" y="13"/>
                    </a:lnTo>
                    <a:lnTo>
                      <a:pt x="196" y="7"/>
                    </a:lnTo>
                    <a:lnTo>
                      <a:pt x="170" y="3"/>
                    </a:lnTo>
                    <a:lnTo>
                      <a:pt x="144" y="0"/>
                    </a:lnTo>
                    <a:lnTo>
                      <a:pt x="130" y="0"/>
                    </a:lnTo>
                    <a:lnTo>
                      <a:pt x="116" y="2"/>
                    </a:lnTo>
                    <a:lnTo>
                      <a:pt x="102" y="4"/>
                    </a:lnTo>
                    <a:lnTo>
                      <a:pt x="88" y="6"/>
                    </a:lnTo>
                    <a:lnTo>
                      <a:pt x="75" y="9"/>
                    </a:lnTo>
                    <a:lnTo>
                      <a:pt x="62" y="13"/>
                    </a:lnTo>
                    <a:lnTo>
                      <a:pt x="51" y="19"/>
                    </a:lnTo>
                    <a:lnTo>
                      <a:pt x="40" y="25"/>
                    </a:lnTo>
                    <a:lnTo>
                      <a:pt x="31" y="33"/>
                    </a:lnTo>
                    <a:lnTo>
                      <a:pt x="23" y="41"/>
                    </a:lnTo>
                    <a:lnTo>
                      <a:pt x="23" y="41"/>
                    </a:lnTo>
                    <a:lnTo>
                      <a:pt x="18" y="48"/>
                    </a:lnTo>
                    <a:lnTo>
                      <a:pt x="13" y="56"/>
                    </a:lnTo>
                    <a:lnTo>
                      <a:pt x="6" y="71"/>
                    </a:lnTo>
                    <a:lnTo>
                      <a:pt x="2" y="89"/>
                    </a:lnTo>
                    <a:lnTo>
                      <a:pt x="1" y="106"/>
                    </a:lnTo>
                    <a:lnTo>
                      <a:pt x="0" y="125"/>
                    </a:lnTo>
                    <a:lnTo>
                      <a:pt x="2" y="143"/>
                    </a:lnTo>
                    <a:lnTo>
                      <a:pt x="5" y="162"/>
                    </a:lnTo>
                    <a:lnTo>
                      <a:pt x="10" y="181"/>
                    </a:lnTo>
                    <a:lnTo>
                      <a:pt x="17" y="198"/>
                    </a:lnTo>
                    <a:lnTo>
                      <a:pt x="25" y="216"/>
                    </a:lnTo>
                    <a:lnTo>
                      <a:pt x="33" y="233"/>
                    </a:lnTo>
                    <a:lnTo>
                      <a:pt x="44" y="248"/>
                    </a:lnTo>
                    <a:lnTo>
                      <a:pt x="54" y="262"/>
                    </a:lnTo>
                    <a:lnTo>
                      <a:pt x="66" y="275"/>
                    </a:lnTo>
                    <a:lnTo>
                      <a:pt x="79" y="287"/>
                    </a:lnTo>
                    <a:lnTo>
                      <a:pt x="91" y="296"/>
                    </a:lnTo>
                    <a:lnTo>
                      <a:pt x="91" y="296"/>
                    </a:lnTo>
                    <a:lnTo>
                      <a:pt x="113" y="309"/>
                    </a:lnTo>
                    <a:lnTo>
                      <a:pt x="135" y="318"/>
                    </a:lnTo>
                    <a:lnTo>
                      <a:pt x="146" y="322"/>
                    </a:lnTo>
                    <a:lnTo>
                      <a:pt x="156" y="324"/>
                    </a:lnTo>
                    <a:lnTo>
                      <a:pt x="177" y="327"/>
                    </a:lnTo>
                    <a:lnTo>
                      <a:pt x="197" y="327"/>
                    </a:lnTo>
                    <a:lnTo>
                      <a:pt x="216" y="326"/>
                    </a:lnTo>
                    <a:lnTo>
                      <a:pt x="233" y="322"/>
                    </a:lnTo>
                    <a:lnTo>
                      <a:pt x="250" y="315"/>
                    </a:lnTo>
                    <a:lnTo>
                      <a:pt x="267" y="305"/>
                    </a:lnTo>
                    <a:lnTo>
                      <a:pt x="282" y="295"/>
                    </a:lnTo>
                    <a:lnTo>
                      <a:pt x="296" y="283"/>
                    </a:lnTo>
                    <a:lnTo>
                      <a:pt x="309" y="269"/>
                    </a:lnTo>
                    <a:lnTo>
                      <a:pt x="320" y="254"/>
                    </a:lnTo>
                    <a:lnTo>
                      <a:pt x="331" y="239"/>
                    </a:lnTo>
                    <a:lnTo>
                      <a:pt x="340" y="221"/>
                    </a:lnTo>
                    <a:lnTo>
                      <a:pt x="348" y="204"/>
                    </a:lnTo>
                    <a:lnTo>
                      <a:pt x="355" y="187"/>
                    </a:lnTo>
                    <a:lnTo>
                      <a:pt x="360" y="168"/>
                    </a:lnTo>
                    <a:lnTo>
                      <a:pt x="364" y="150"/>
                    </a:lnTo>
                    <a:lnTo>
                      <a:pt x="367" y="133"/>
                    </a:lnTo>
                    <a:lnTo>
                      <a:pt x="368" y="114"/>
                    </a:lnTo>
                    <a:lnTo>
                      <a:pt x="368" y="98"/>
                    </a:lnTo>
                    <a:lnTo>
                      <a:pt x="365" y="82"/>
                    </a:lnTo>
                    <a:lnTo>
                      <a:pt x="362" y="67"/>
                    </a:lnTo>
                    <a:lnTo>
                      <a:pt x="356" y="52"/>
                    </a:lnTo>
                    <a:lnTo>
                      <a:pt x="349" y="39"/>
                    </a:lnTo>
                    <a:lnTo>
                      <a:pt x="341" y="28"/>
                    </a:lnTo>
                    <a:lnTo>
                      <a:pt x="331" y="18"/>
                    </a:lnTo>
                    <a:lnTo>
                      <a:pt x="319" y="11"/>
                    </a:lnTo>
                    <a:lnTo>
                      <a:pt x="304" y="5"/>
                    </a:lnTo>
                    <a:lnTo>
                      <a:pt x="289" y="2"/>
                    </a:lnTo>
                    <a:lnTo>
                      <a:pt x="270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14" name="Freeform 159">
                <a:extLst>
                  <a:ext uri="{FF2B5EF4-FFF2-40B4-BE49-F238E27FC236}">
                    <a16:creationId xmlns:a16="http://schemas.microsoft.com/office/drawing/2014/main" id="{077185D3-A124-E248-397D-4C0CB3A51F3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99" y="1956"/>
                <a:ext cx="132" cy="118"/>
              </a:xfrm>
              <a:custGeom>
                <a:avLst/>
                <a:gdLst>
                  <a:gd name="T0" fmla="*/ 183 w 396"/>
                  <a:gd name="T1" fmla="*/ 3 h 356"/>
                  <a:gd name="T2" fmla="*/ 108 w 396"/>
                  <a:gd name="T3" fmla="*/ 4 h 356"/>
                  <a:gd name="T4" fmla="*/ 53 w 396"/>
                  <a:gd name="T5" fmla="*/ 24 h 356"/>
                  <a:gd name="T6" fmla="*/ 25 w 396"/>
                  <a:gd name="T7" fmla="*/ 48 h 356"/>
                  <a:gd name="T8" fmla="*/ 3 w 396"/>
                  <a:gd name="T9" fmla="*/ 100 h 356"/>
                  <a:gd name="T10" fmla="*/ 5 w 396"/>
                  <a:gd name="T11" fmla="*/ 178 h 356"/>
                  <a:gd name="T12" fmla="*/ 45 w 396"/>
                  <a:gd name="T13" fmla="*/ 269 h 356"/>
                  <a:gd name="T14" fmla="*/ 97 w 396"/>
                  <a:gd name="T15" fmla="*/ 322 h 356"/>
                  <a:gd name="T16" fmla="*/ 153 w 396"/>
                  <a:gd name="T17" fmla="*/ 348 h 356"/>
                  <a:gd name="T18" fmla="*/ 203 w 396"/>
                  <a:gd name="T19" fmla="*/ 356 h 356"/>
                  <a:gd name="T20" fmla="*/ 253 w 396"/>
                  <a:gd name="T21" fmla="*/ 348 h 356"/>
                  <a:gd name="T22" fmla="*/ 305 w 396"/>
                  <a:gd name="T23" fmla="*/ 319 h 356"/>
                  <a:gd name="T24" fmla="*/ 346 w 396"/>
                  <a:gd name="T25" fmla="*/ 276 h 356"/>
                  <a:gd name="T26" fmla="*/ 386 w 396"/>
                  <a:gd name="T27" fmla="*/ 190 h 356"/>
                  <a:gd name="T28" fmla="*/ 395 w 396"/>
                  <a:gd name="T29" fmla="*/ 102 h 356"/>
                  <a:gd name="T30" fmla="*/ 375 w 396"/>
                  <a:gd name="T31" fmla="*/ 45 h 356"/>
                  <a:gd name="T32" fmla="*/ 346 w 396"/>
                  <a:gd name="T33" fmla="*/ 17 h 356"/>
                  <a:gd name="T34" fmla="*/ 309 w 396"/>
                  <a:gd name="T35" fmla="*/ 3 h 356"/>
                  <a:gd name="T36" fmla="*/ 275 w 396"/>
                  <a:gd name="T37" fmla="*/ 5 h 356"/>
                  <a:gd name="T38" fmla="*/ 278 w 396"/>
                  <a:gd name="T39" fmla="*/ 28 h 356"/>
                  <a:gd name="T40" fmla="*/ 300 w 396"/>
                  <a:gd name="T41" fmla="*/ 30 h 356"/>
                  <a:gd name="T42" fmla="*/ 303 w 396"/>
                  <a:gd name="T43" fmla="*/ 30 h 356"/>
                  <a:gd name="T44" fmla="*/ 321 w 396"/>
                  <a:gd name="T45" fmla="*/ 34 h 356"/>
                  <a:gd name="T46" fmla="*/ 333 w 396"/>
                  <a:gd name="T47" fmla="*/ 41 h 356"/>
                  <a:gd name="T48" fmla="*/ 336 w 396"/>
                  <a:gd name="T49" fmla="*/ 43 h 356"/>
                  <a:gd name="T50" fmla="*/ 348 w 396"/>
                  <a:gd name="T51" fmla="*/ 55 h 356"/>
                  <a:gd name="T52" fmla="*/ 352 w 396"/>
                  <a:gd name="T53" fmla="*/ 60 h 356"/>
                  <a:gd name="T54" fmla="*/ 357 w 396"/>
                  <a:gd name="T55" fmla="*/ 70 h 356"/>
                  <a:gd name="T56" fmla="*/ 365 w 396"/>
                  <a:gd name="T57" fmla="*/ 98 h 356"/>
                  <a:gd name="T58" fmla="*/ 367 w 396"/>
                  <a:gd name="T59" fmla="*/ 104 h 356"/>
                  <a:gd name="T60" fmla="*/ 367 w 396"/>
                  <a:gd name="T61" fmla="*/ 144 h 356"/>
                  <a:gd name="T62" fmla="*/ 367 w 396"/>
                  <a:gd name="T63" fmla="*/ 151 h 356"/>
                  <a:gd name="T64" fmla="*/ 360 w 396"/>
                  <a:gd name="T65" fmla="*/ 182 h 356"/>
                  <a:gd name="T66" fmla="*/ 349 w 396"/>
                  <a:gd name="T67" fmla="*/ 213 h 356"/>
                  <a:gd name="T68" fmla="*/ 346 w 396"/>
                  <a:gd name="T69" fmla="*/ 220 h 356"/>
                  <a:gd name="T70" fmla="*/ 321 w 396"/>
                  <a:gd name="T71" fmla="*/ 263 h 356"/>
                  <a:gd name="T72" fmla="*/ 312 w 396"/>
                  <a:gd name="T73" fmla="*/ 274 h 356"/>
                  <a:gd name="T74" fmla="*/ 289 w 396"/>
                  <a:gd name="T75" fmla="*/ 296 h 356"/>
                  <a:gd name="T76" fmla="*/ 264 w 396"/>
                  <a:gd name="T77" fmla="*/ 312 h 356"/>
                  <a:gd name="T78" fmla="*/ 254 w 396"/>
                  <a:gd name="T79" fmla="*/ 318 h 356"/>
                  <a:gd name="T80" fmla="*/ 238 w 396"/>
                  <a:gd name="T81" fmla="*/ 324 h 356"/>
                  <a:gd name="T82" fmla="*/ 220 w 396"/>
                  <a:gd name="T83" fmla="*/ 327 h 356"/>
                  <a:gd name="T84" fmla="*/ 209 w 396"/>
                  <a:gd name="T85" fmla="*/ 329 h 356"/>
                  <a:gd name="T86" fmla="*/ 183 w 396"/>
                  <a:gd name="T87" fmla="*/ 326 h 356"/>
                  <a:gd name="T88" fmla="*/ 165 w 396"/>
                  <a:gd name="T89" fmla="*/ 323 h 356"/>
                  <a:gd name="T90" fmla="*/ 145 w 396"/>
                  <a:gd name="T91" fmla="*/ 316 h 356"/>
                  <a:gd name="T92" fmla="*/ 116 w 396"/>
                  <a:gd name="T93" fmla="*/ 301 h 356"/>
                  <a:gd name="T94" fmla="*/ 81 w 396"/>
                  <a:gd name="T95" fmla="*/ 270 h 356"/>
                  <a:gd name="T96" fmla="*/ 45 w 396"/>
                  <a:gd name="T97" fmla="*/ 211 h 356"/>
                  <a:gd name="T98" fmla="*/ 29 w 396"/>
                  <a:gd name="T99" fmla="*/ 144 h 356"/>
                  <a:gd name="T100" fmla="*/ 29 w 396"/>
                  <a:gd name="T101" fmla="*/ 116 h 356"/>
                  <a:gd name="T102" fmla="*/ 33 w 396"/>
                  <a:gd name="T103" fmla="*/ 92 h 356"/>
                  <a:gd name="T104" fmla="*/ 55 w 396"/>
                  <a:gd name="T105" fmla="*/ 56 h 356"/>
                  <a:gd name="T106" fmla="*/ 98 w 396"/>
                  <a:gd name="T107" fmla="*/ 35 h 356"/>
                  <a:gd name="T108" fmla="*/ 167 w 396"/>
                  <a:gd name="T109" fmla="*/ 30 h 356"/>
                  <a:gd name="T110" fmla="*/ 187 w 396"/>
                  <a:gd name="T111" fmla="*/ 31 h 356"/>
                  <a:gd name="T112" fmla="*/ 213 w 396"/>
                  <a:gd name="T113" fmla="*/ 36 h 356"/>
                  <a:gd name="T114" fmla="*/ 242 w 396"/>
                  <a:gd name="T115" fmla="*/ 35 h 356"/>
                  <a:gd name="T116" fmla="*/ 240 w 396"/>
                  <a:gd name="T117" fmla="*/ 17 h 3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396" h="356">
                    <a:moveTo>
                      <a:pt x="235" y="14"/>
                    </a:moveTo>
                    <a:lnTo>
                      <a:pt x="235" y="14"/>
                    </a:lnTo>
                    <a:lnTo>
                      <a:pt x="219" y="9"/>
                    </a:lnTo>
                    <a:lnTo>
                      <a:pt x="202" y="5"/>
                    </a:lnTo>
                    <a:lnTo>
                      <a:pt x="183" y="3"/>
                    </a:lnTo>
                    <a:lnTo>
                      <a:pt x="166" y="2"/>
                    </a:lnTo>
                    <a:lnTo>
                      <a:pt x="166" y="2"/>
                    </a:lnTo>
                    <a:lnTo>
                      <a:pt x="146" y="0"/>
                    </a:lnTo>
                    <a:lnTo>
                      <a:pt x="127" y="2"/>
                    </a:lnTo>
                    <a:lnTo>
                      <a:pt x="108" y="4"/>
                    </a:lnTo>
                    <a:lnTo>
                      <a:pt x="88" y="9"/>
                    </a:lnTo>
                    <a:lnTo>
                      <a:pt x="88" y="9"/>
                    </a:lnTo>
                    <a:lnTo>
                      <a:pt x="70" y="14"/>
                    </a:lnTo>
                    <a:lnTo>
                      <a:pt x="61" y="19"/>
                    </a:lnTo>
                    <a:lnTo>
                      <a:pt x="53" y="24"/>
                    </a:lnTo>
                    <a:lnTo>
                      <a:pt x="45" y="28"/>
                    </a:lnTo>
                    <a:lnTo>
                      <a:pt x="38" y="34"/>
                    </a:lnTo>
                    <a:lnTo>
                      <a:pt x="31" y="41"/>
                    </a:lnTo>
                    <a:lnTo>
                      <a:pt x="25" y="48"/>
                    </a:lnTo>
                    <a:lnTo>
                      <a:pt x="25" y="48"/>
                    </a:lnTo>
                    <a:lnTo>
                      <a:pt x="19" y="56"/>
                    </a:lnTo>
                    <a:lnTo>
                      <a:pt x="15" y="64"/>
                    </a:lnTo>
                    <a:lnTo>
                      <a:pt x="11" y="73"/>
                    </a:lnTo>
                    <a:lnTo>
                      <a:pt x="8" y="82"/>
                    </a:lnTo>
                    <a:lnTo>
                      <a:pt x="3" y="100"/>
                    </a:lnTo>
                    <a:lnTo>
                      <a:pt x="1" y="119"/>
                    </a:lnTo>
                    <a:lnTo>
                      <a:pt x="1" y="119"/>
                    </a:lnTo>
                    <a:lnTo>
                      <a:pt x="0" y="139"/>
                    </a:lnTo>
                    <a:lnTo>
                      <a:pt x="2" y="159"/>
                    </a:lnTo>
                    <a:lnTo>
                      <a:pt x="5" y="178"/>
                    </a:lnTo>
                    <a:lnTo>
                      <a:pt x="10" y="198"/>
                    </a:lnTo>
                    <a:lnTo>
                      <a:pt x="17" y="217"/>
                    </a:lnTo>
                    <a:lnTo>
                      <a:pt x="25" y="235"/>
                    </a:lnTo>
                    <a:lnTo>
                      <a:pt x="34" y="253"/>
                    </a:lnTo>
                    <a:lnTo>
                      <a:pt x="45" y="269"/>
                    </a:lnTo>
                    <a:lnTo>
                      <a:pt x="45" y="269"/>
                    </a:lnTo>
                    <a:lnTo>
                      <a:pt x="57" y="284"/>
                    </a:lnTo>
                    <a:lnTo>
                      <a:pt x="69" y="298"/>
                    </a:lnTo>
                    <a:lnTo>
                      <a:pt x="82" y="310"/>
                    </a:lnTo>
                    <a:lnTo>
                      <a:pt x="97" y="322"/>
                    </a:lnTo>
                    <a:lnTo>
                      <a:pt x="97" y="322"/>
                    </a:lnTo>
                    <a:lnTo>
                      <a:pt x="111" y="330"/>
                    </a:lnTo>
                    <a:lnTo>
                      <a:pt x="124" y="337"/>
                    </a:lnTo>
                    <a:lnTo>
                      <a:pt x="139" y="342"/>
                    </a:lnTo>
                    <a:lnTo>
                      <a:pt x="153" y="348"/>
                    </a:lnTo>
                    <a:lnTo>
                      <a:pt x="153" y="348"/>
                    </a:lnTo>
                    <a:lnTo>
                      <a:pt x="166" y="352"/>
                    </a:lnTo>
                    <a:lnTo>
                      <a:pt x="177" y="354"/>
                    </a:lnTo>
                    <a:lnTo>
                      <a:pt x="190" y="355"/>
                    </a:lnTo>
                    <a:lnTo>
                      <a:pt x="203" y="356"/>
                    </a:lnTo>
                    <a:lnTo>
                      <a:pt x="216" y="355"/>
                    </a:lnTo>
                    <a:lnTo>
                      <a:pt x="228" y="354"/>
                    </a:lnTo>
                    <a:lnTo>
                      <a:pt x="240" y="352"/>
                    </a:lnTo>
                    <a:lnTo>
                      <a:pt x="253" y="348"/>
                    </a:lnTo>
                    <a:lnTo>
                      <a:pt x="253" y="348"/>
                    </a:lnTo>
                    <a:lnTo>
                      <a:pt x="264" y="344"/>
                    </a:lnTo>
                    <a:lnTo>
                      <a:pt x="275" y="339"/>
                    </a:lnTo>
                    <a:lnTo>
                      <a:pt x="285" y="333"/>
                    </a:lnTo>
                    <a:lnTo>
                      <a:pt x="295" y="326"/>
                    </a:lnTo>
                    <a:lnTo>
                      <a:pt x="305" y="319"/>
                    </a:lnTo>
                    <a:lnTo>
                      <a:pt x="313" y="312"/>
                    </a:lnTo>
                    <a:lnTo>
                      <a:pt x="323" y="304"/>
                    </a:lnTo>
                    <a:lnTo>
                      <a:pt x="331" y="295"/>
                    </a:lnTo>
                    <a:lnTo>
                      <a:pt x="331" y="295"/>
                    </a:lnTo>
                    <a:lnTo>
                      <a:pt x="346" y="276"/>
                    </a:lnTo>
                    <a:lnTo>
                      <a:pt x="359" y="255"/>
                    </a:lnTo>
                    <a:lnTo>
                      <a:pt x="370" y="234"/>
                    </a:lnTo>
                    <a:lnTo>
                      <a:pt x="379" y="211"/>
                    </a:lnTo>
                    <a:lnTo>
                      <a:pt x="379" y="211"/>
                    </a:lnTo>
                    <a:lnTo>
                      <a:pt x="386" y="190"/>
                    </a:lnTo>
                    <a:lnTo>
                      <a:pt x="392" y="167"/>
                    </a:lnTo>
                    <a:lnTo>
                      <a:pt x="395" y="145"/>
                    </a:lnTo>
                    <a:lnTo>
                      <a:pt x="396" y="121"/>
                    </a:lnTo>
                    <a:lnTo>
                      <a:pt x="396" y="121"/>
                    </a:lnTo>
                    <a:lnTo>
                      <a:pt x="395" y="102"/>
                    </a:lnTo>
                    <a:lnTo>
                      <a:pt x="391" y="82"/>
                    </a:lnTo>
                    <a:lnTo>
                      <a:pt x="388" y="71"/>
                    </a:lnTo>
                    <a:lnTo>
                      <a:pt x="384" y="62"/>
                    </a:lnTo>
                    <a:lnTo>
                      <a:pt x="379" y="53"/>
                    </a:lnTo>
                    <a:lnTo>
                      <a:pt x="375" y="45"/>
                    </a:lnTo>
                    <a:lnTo>
                      <a:pt x="375" y="45"/>
                    </a:lnTo>
                    <a:lnTo>
                      <a:pt x="369" y="36"/>
                    </a:lnTo>
                    <a:lnTo>
                      <a:pt x="362" y="28"/>
                    </a:lnTo>
                    <a:lnTo>
                      <a:pt x="354" y="23"/>
                    </a:lnTo>
                    <a:lnTo>
                      <a:pt x="346" y="17"/>
                    </a:lnTo>
                    <a:lnTo>
                      <a:pt x="338" y="12"/>
                    </a:lnTo>
                    <a:lnTo>
                      <a:pt x="328" y="7"/>
                    </a:lnTo>
                    <a:lnTo>
                      <a:pt x="319" y="5"/>
                    </a:lnTo>
                    <a:lnTo>
                      <a:pt x="309" y="3"/>
                    </a:lnTo>
                    <a:lnTo>
                      <a:pt x="309" y="3"/>
                    </a:lnTo>
                    <a:lnTo>
                      <a:pt x="297" y="2"/>
                    </a:lnTo>
                    <a:lnTo>
                      <a:pt x="284" y="0"/>
                    </a:lnTo>
                    <a:lnTo>
                      <a:pt x="284" y="0"/>
                    </a:lnTo>
                    <a:lnTo>
                      <a:pt x="278" y="3"/>
                    </a:lnTo>
                    <a:lnTo>
                      <a:pt x="275" y="5"/>
                    </a:lnTo>
                    <a:lnTo>
                      <a:pt x="271" y="10"/>
                    </a:lnTo>
                    <a:lnTo>
                      <a:pt x="271" y="16"/>
                    </a:lnTo>
                    <a:lnTo>
                      <a:pt x="271" y="20"/>
                    </a:lnTo>
                    <a:lnTo>
                      <a:pt x="275" y="25"/>
                    </a:lnTo>
                    <a:lnTo>
                      <a:pt x="278" y="28"/>
                    </a:lnTo>
                    <a:lnTo>
                      <a:pt x="284" y="28"/>
                    </a:lnTo>
                    <a:lnTo>
                      <a:pt x="284" y="28"/>
                    </a:lnTo>
                    <a:lnTo>
                      <a:pt x="295" y="30"/>
                    </a:lnTo>
                    <a:lnTo>
                      <a:pt x="295" y="30"/>
                    </a:lnTo>
                    <a:lnTo>
                      <a:pt x="300" y="30"/>
                    </a:lnTo>
                    <a:lnTo>
                      <a:pt x="300" y="30"/>
                    </a:lnTo>
                    <a:lnTo>
                      <a:pt x="303" y="30"/>
                    </a:lnTo>
                    <a:lnTo>
                      <a:pt x="303" y="30"/>
                    </a:lnTo>
                    <a:lnTo>
                      <a:pt x="303" y="30"/>
                    </a:lnTo>
                    <a:lnTo>
                      <a:pt x="303" y="30"/>
                    </a:lnTo>
                    <a:lnTo>
                      <a:pt x="312" y="32"/>
                    </a:lnTo>
                    <a:lnTo>
                      <a:pt x="320" y="34"/>
                    </a:lnTo>
                    <a:lnTo>
                      <a:pt x="320" y="34"/>
                    </a:lnTo>
                    <a:lnTo>
                      <a:pt x="323" y="35"/>
                    </a:lnTo>
                    <a:lnTo>
                      <a:pt x="321" y="34"/>
                    </a:lnTo>
                    <a:lnTo>
                      <a:pt x="321" y="34"/>
                    </a:lnTo>
                    <a:lnTo>
                      <a:pt x="325" y="36"/>
                    </a:lnTo>
                    <a:lnTo>
                      <a:pt x="325" y="36"/>
                    </a:lnTo>
                    <a:lnTo>
                      <a:pt x="333" y="41"/>
                    </a:lnTo>
                    <a:lnTo>
                      <a:pt x="333" y="41"/>
                    </a:lnTo>
                    <a:lnTo>
                      <a:pt x="335" y="42"/>
                    </a:lnTo>
                    <a:lnTo>
                      <a:pt x="335" y="42"/>
                    </a:lnTo>
                    <a:lnTo>
                      <a:pt x="338" y="45"/>
                    </a:lnTo>
                    <a:lnTo>
                      <a:pt x="338" y="45"/>
                    </a:lnTo>
                    <a:lnTo>
                      <a:pt x="336" y="43"/>
                    </a:lnTo>
                    <a:lnTo>
                      <a:pt x="336" y="43"/>
                    </a:lnTo>
                    <a:lnTo>
                      <a:pt x="343" y="49"/>
                    </a:lnTo>
                    <a:lnTo>
                      <a:pt x="343" y="49"/>
                    </a:lnTo>
                    <a:lnTo>
                      <a:pt x="348" y="55"/>
                    </a:lnTo>
                    <a:lnTo>
                      <a:pt x="348" y="55"/>
                    </a:lnTo>
                    <a:lnTo>
                      <a:pt x="348" y="54"/>
                    </a:lnTo>
                    <a:lnTo>
                      <a:pt x="348" y="54"/>
                    </a:lnTo>
                    <a:lnTo>
                      <a:pt x="349" y="56"/>
                    </a:lnTo>
                    <a:lnTo>
                      <a:pt x="349" y="56"/>
                    </a:lnTo>
                    <a:lnTo>
                      <a:pt x="352" y="60"/>
                    </a:lnTo>
                    <a:lnTo>
                      <a:pt x="352" y="60"/>
                    </a:lnTo>
                    <a:lnTo>
                      <a:pt x="355" y="67"/>
                    </a:lnTo>
                    <a:lnTo>
                      <a:pt x="355" y="67"/>
                    </a:lnTo>
                    <a:lnTo>
                      <a:pt x="357" y="70"/>
                    </a:lnTo>
                    <a:lnTo>
                      <a:pt x="357" y="70"/>
                    </a:lnTo>
                    <a:lnTo>
                      <a:pt x="359" y="73"/>
                    </a:lnTo>
                    <a:lnTo>
                      <a:pt x="359" y="73"/>
                    </a:lnTo>
                    <a:lnTo>
                      <a:pt x="364" y="89"/>
                    </a:lnTo>
                    <a:lnTo>
                      <a:pt x="364" y="89"/>
                    </a:lnTo>
                    <a:lnTo>
                      <a:pt x="365" y="98"/>
                    </a:lnTo>
                    <a:lnTo>
                      <a:pt x="365" y="98"/>
                    </a:lnTo>
                    <a:lnTo>
                      <a:pt x="367" y="102"/>
                    </a:lnTo>
                    <a:lnTo>
                      <a:pt x="367" y="102"/>
                    </a:lnTo>
                    <a:lnTo>
                      <a:pt x="367" y="104"/>
                    </a:lnTo>
                    <a:lnTo>
                      <a:pt x="367" y="104"/>
                    </a:lnTo>
                    <a:lnTo>
                      <a:pt x="367" y="104"/>
                    </a:lnTo>
                    <a:lnTo>
                      <a:pt x="367" y="104"/>
                    </a:lnTo>
                    <a:lnTo>
                      <a:pt x="368" y="124"/>
                    </a:lnTo>
                    <a:lnTo>
                      <a:pt x="367" y="144"/>
                    </a:lnTo>
                    <a:lnTo>
                      <a:pt x="367" y="144"/>
                    </a:lnTo>
                    <a:lnTo>
                      <a:pt x="367" y="148"/>
                    </a:lnTo>
                    <a:lnTo>
                      <a:pt x="367" y="148"/>
                    </a:lnTo>
                    <a:lnTo>
                      <a:pt x="367" y="152"/>
                    </a:lnTo>
                    <a:lnTo>
                      <a:pt x="367" y="152"/>
                    </a:lnTo>
                    <a:lnTo>
                      <a:pt x="367" y="151"/>
                    </a:lnTo>
                    <a:lnTo>
                      <a:pt x="367" y="151"/>
                    </a:lnTo>
                    <a:lnTo>
                      <a:pt x="364" y="161"/>
                    </a:lnTo>
                    <a:lnTo>
                      <a:pt x="364" y="161"/>
                    </a:lnTo>
                    <a:lnTo>
                      <a:pt x="360" y="182"/>
                    </a:lnTo>
                    <a:lnTo>
                      <a:pt x="360" y="182"/>
                    </a:lnTo>
                    <a:lnTo>
                      <a:pt x="353" y="203"/>
                    </a:lnTo>
                    <a:lnTo>
                      <a:pt x="353" y="203"/>
                    </a:lnTo>
                    <a:lnTo>
                      <a:pt x="349" y="213"/>
                    </a:lnTo>
                    <a:lnTo>
                      <a:pt x="349" y="213"/>
                    </a:lnTo>
                    <a:lnTo>
                      <a:pt x="349" y="213"/>
                    </a:lnTo>
                    <a:lnTo>
                      <a:pt x="349" y="213"/>
                    </a:lnTo>
                    <a:lnTo>
                      <a:pt x="348" y="216"/>
                    </a:lnTo>
                    <a:lnTo>
                      <a:pt x="348" y="216"/>
                    </a:lnTo>
                    <a:lnTo>
                      <a:pt x="346" y="220"/>
                    </a:lnTo>
                    <a:lnTo>
                      <a:pt x="346" y="220"/>
                    </a:lnTo>
                    <a:lnTo>
                      <a:pt x="335" y="240"/>
                    </a:lnTo>
                    <a:lnTo>
                      <a:pt x="324" y="259"/>
                    </a:lnTo>
                    <a:lnTo>
                      <a:pt x="324" y="259"/>
                    </a:lnTo>
                    <a:lnTo>
                      <a:pt x="321" y="263"/>
                    </a:lnTo>
                    <a:lnTo>
                      <a:pt x="321" y="263"/>
                    </a:lnTo>
                    <a:lnTo>
                      <a:pt x="319" y="265"/>
                    </a:lnTo>
                    <a:lnTo>
                      <a:pt x="319" y="265"/>
                    </a:lnTo>
                    <a:lnTo>
                      <a:pt x="319" y="266"/>
                    </a:lnTo>
                    <a:lnTo>
                      <a:pt x="319" y="266"/>
                    </a:lnTo>
                    <a:lnTo>
                      <a:pt x="312" y="274"/>
                    </a:lnTo>
                    <a:lnTo>
                      <a:pt x="312" y="274"/>
                    </a:lnTo>
                    <a:lnTo>
                      <a:pt x="297" y="290"/>
                    </a:lnTo>
                    <a:lnTo>
                      <a:pt x="297" y="290"/>
                    </a:lnTo>
                    <a:lnTo>
                      <a:pt x="289" y="296"/>
                    </a:lnTo>
                    <a:lnTo>
                      <a:pt x="289" y="296"/>
                    </a:lnTo>
                    <a:lnTo>
                      <a:pt x="285" y="299"/>
                    </a:lnTo>
                    <a:lnTo>
                      <a:pt x="285" y="299"/>
                    </a:lnTo>
                    <a:lnTo>
                      <a:pt x="282" y="302"/>
                    </a:lnTo>
                    <a:lnTo>
                      <a:pt x="282" y="302"/>
                    </a:lnTo>
                    <a:lnTo>
                      <a:pt x="264" y="312"/>
                    </a:lnTo>
                    <a:lnTo>
                      <a:pt x="264" y="312"/>
                    </a:lnTo>
                    <a:lnTo>
                      <a:pt x="255" y="317"/>
                    </a:lnTo>
                    <a:lnTo>
                      <a:pt x="255" y="317"/>
                    </a:lnTo>
                    <a:lnTo>
                      <a:pt x="254" y="318"/>
                    </a:lnTo>
                    <a:lnTo>
                      <a:pt x="254" y="318"/>
                    </a:lnTo>
                    <a:lnTo>
                      <a:pt x="254" y="318"/>
                    </a:lnTo>
                    <a:lnTo>
                      <a:pt x="254" y="318"/>
                    </a:lnTo>
                    <a:lnTo>
                      <a:pt x="248" y="320"/>
                    </a:lnTo>
                    <a:lnTo>
                      <a:pt x="248" y="320"/>
                    </a:lnTo>
                    <a:lnTo>
                      <a:pt x="238" y="324"/>
                    </a:lnTo>
                    <a:lnTo>
                      <a:pt x="227" y="326"/>
                    </a:lnTo>
                    <a:lnTo>
                      <a:pt x="227" y="326"/>
                    </a:lnTo>
                    <a:lnTo>
                      <a:pt x="223" y="327"/>
                    </a:lnTo>
                    <a:lnTo>
                      <a:pt x="223" y="327"/>
                    </a:lnTo>
                    <a:lnTo>
                      <a:pt x="220" y="327"/>
                    </a:lnTo>
                    <a:lnTo>
                      <a:pt x="223" y="327"/>
                    </a:lnTo>
                    <a:lnTo>
                      <a:pt x="223" y="327"/>
                    </a:lnTo>
                    <a:lnTo>
                      <a:pt x="219" y="327"/>
                    </a:lnTo>
                    <a:lnTo>
                      <a:pt x="219" y="327"/>
                    </a:lnTo>
                    <a:lnTo>
                      <a:pt x="209" y="329"/>
                    </a:lnTo>
                    <a:lnTo>
                      <a:pt x="209" y="329"/>
                    </a:lnTo>
                    <a:lnTo>
                      <a:pt x="197" y="327"/>
                    </a:lnTo>
                    <a:lnTo>
                      <a:pt x="185" y="327"/>
                    </a:lnTo>
                    <a:lnTo>
                      <a:pt x="185" y="327"/>
                    </a:lnTo>
                    <a:lnTo>
                      <a:pt x="183" y="326"/>
                    </a:lnTo>
                    <a:lnTo>
                      <a:pt x="183" y="326"/>
                    </a:lnTo>
                    <a:lnTo>
                      <a:pt x="176" y="325"/>
                    </a:lnTo>
                    <a:lnTo>
                      <a:pt x="176" y="325"/>
                    </a:lnTo>
                    <a:lnTo>
                      <a:pt x="165" y="323"/>
                    </a:lnTo>
                    <a:lnTo>
                      <a:pt x="165" y="323"/>
                    </a:lnTo>
                    <a:lnTo>
                      <a:pt x="152" y="318"/>
                    </a:lnTo>
                    <a:lnTo>
                      <a:pt x="152" y="318"/>
                    </a:lnTo>
                    <a:lnTo>
                      <a:pt x="146" y="316"/>
                    </a:lnTo>
                    <a:lnTo>
                      <a:pt x="146" y="316"/>
                    </a:lnTo>
                    <a:lnTo>
                      <a:pt x="145" y="316"/>
                    </a:lnTo>
                    <a:lnTo>
                      <a:pt x="145" y="316"/>
                    </a:lnTo>
                    <a:lnTo>
                      <a:pt x="142" y="315"/>
                    </a:lnTo>
                    <a:lnTo>
                      <a:pt x="142" y="315"/>
                    </a:lnTo>
                    <a:lnTo>
                      <a:pt x="129" y="308"/>
                    </a:lnTo>
                    <a:lnTo>
                      <a:pt x="116" y="301"/>
                    </a:lnTo>
                    <a:lnTo>
                      <a:pt x="116" y="301"/>
                    </a:lnTo>
                    <a:lnTo>
                      <a:pt x="104" y="292"/>
                    </a:lnTo>
                    <a:lnTo>
                      <a:pt x="93" y="283"/>
                    </a:lnTo>
                    <a:lnTo>
                      <a:pt x="93" y="283"/>
                    </a:lnTo>
                    <a:lnTo>
                      <a:pt x="81" y="270"/>
                    </a:lnTo>
                    <a:lnTo>
                      <a:pt x="70" y="256"/>
                    </a:lnTo>
                    <a:lnTo>
                      <a:pt x="61" y="242"/>
                    </a:lnTo>
                    <a:lnTo>
                      <a:pt x="53" y="227"/>
                    </a:lnTo>
                    <a:lnTo>
                      <a:pt x="53" y="227"/>
                    </a:lnTo>
                    <a:lnTo>
                      <a:pt x="45" y="211"/>
                    </a:lnTo>
                    <a:lnTo>
                      <a:pt x="39" y="194"/>
                    </a:lnTo>
                    <a:lnTo>
                      <a:pt x="33" y="176"/>
                    </a:lnTo>
                    <a:lnTo>
                      <a:pt x="30" y="159"/>
                    </a:lnTo>
                    <a:lnTo>
                      <a:pt x="30" y="159"/>
                    </a:lnTo>
                    <a:lnTo>
                      <a:pt x="29" y="144"/>
                    </a:lnTo>
                    <a:lnTo>
                      <a:pt x="29" y="144"/>
                    </a:lnTo>
                    <a:lnTo>
                      <a:pt x="27" y="125"/>
                    </a:lnTo>
                    <a:lnTo>
                      <a:pt x="27" y="125"/>
                    </a:lnTo>
                    <a:lnTo>
                      <a:pt x="29" y="116"/>
                    </a:lnTo>
                    <a:lnTo>
                      <a:pt x="29" y="116"/>
                    </a:lnTo>
                    <a:lnTo>
                      <a:pt x="29" y="111"/>
                    </a:lnTo>
                    <a:lnTo>
                      <a:pt x="29" y="111"/>
                    </a:lnTo>
                    <a:lnTo>
                      <a:pt x="29" y="111"/>
                    </a:lnTo>
                    <a:lnTo>
                      <a:pt x="29" y="111"/>
                    </a:lnTo>
                    <a:lnTo>
                      <a:pt x="33" y="92"/>
                    </a:lnTo>
                    <a:lnTo>
                      <a:pt x="33" y="92"/>
                    </a:lnTo>
                    <a:lnTo>
                      <a:pt x="39" y="78"/>
                    </a:lnTo>
                    <a:lnTo>
                      <a:pt x="46" y="67"/>
                    </a:lnTo>
                    <a:lnTo>
                      <a:pt x="51" y="61"/>
                    </a:lnTo>
                    <a:lnTo>
                      <a:pt x="55" y="56"/>
                    </a:lnTo>
                    <a:lnTo>
                      <a:pt x="61" y="52"/>
                    </a:lnTo>
                    <a:lnTo>
                      <a:pt x="68" y="47"/>
                    </a:lnTo>
                    <a:lnTo>
                      <a:pt x="68" y="47"/>
                    </a:lnTo>
                    <a:lnTo>
                      <a:pt x="82" y="40"/>
                    </a:lnTo>
                    <a:lnTo>
                      <a:pt x="98" y="35"/>
                    </a:lnTo>
                    <a:lnTo>
                      <a:pt x="115" y="32"/>
                    </a:lnTo>
                    <a:lnTo>
                      <a:pt x="131" y="30"/>
                    </a:lnTo>
                    <a:lnTo>
                      <a:pt x="131" y="30"/>
                    </a:lnTo>
                    <a:lnTo>
                      <a:pt x="148" y="28"/>
                    </a:lnTo>
                    <a:lnTo>
                      <a:pt x="167" y="30"/>
                    </a:lnTo>
                    <a:lnTo>
                      <a:pt x="167" y="30"/>
                    </a:lnTo>
                    <a:lnTo>
                      <a:pt x="184" y="31"/>
                    </a:lnTo>
                    <a:lnTo>
                      <a:pt x="184" y="31"/>
                    </a:lnTo>
                    <a:lnTo>
                      <a:pt x="187" y="31"/>
                    </a:lnTo>
                    <a:lnTo>
                      <a:pt x="187" y="31"/>
                    </a:lnTo>
                    <a:lnTo>
                      <a:pt x="190" y="32"/>
                    </a:lnTo>
                    <a:lnTo>
                      <a:pt x="190" y="32"/>
                    </a:lnTo>
                    <a:lnTo>
                      <a:pt x="199" y="33"/>
                    </a:lnTo>
                    <a:lnTo>
                      <a:pt x="199" y="33"/>
                    </a:lnTo>
                    <a:lnTo>
                      <a:pt x="213" y="36"/>
                    </a:lnTo>
                    <a:lnTo>
                      <a:pt x="228" y="41"/>
                    </a:lnTo>
                    <a:lnTo>
                      <a:pt x="228" y="41"/>
                    </a:lnTo>
                    <a:lnTo>
                      <a:pt x="233" y="41"/>
                    </a:lnTo>
                    <a:lnTo>
                      <a:pt x="239" y="40"/>
                    </a:lnTo>
                    <a:lnTo>
                      <a:pt x="242" y="35"/>
                    </a:lnTo>
                    <a:lnTo>
                      <a:pt x="246" y="31"/>
                    </a:lnTo>
                    <a:lnTo>
                      <a:pt x="246" y="31"/>
                    </a:lnTo>
                    <a:lnTo>
                      <a:pt x="246" y="26"/>
                    </a:lnTo>
                    <a:lnTo>
                      <a:pt x="244" y="20"/>
                    </a:lnTo>
                    <a:lnTo>
                      <a:pt x="240" y="17"/>
                    </a:lnTo>
                    <a:lnTo>
                      <a:pt x="235" y="14"/>
                    </a:lnTo>
                    <a:lnTo>
                      <a:pt x="235" y="1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15" name="Freeform 160">
                <a:extLst>
                  <a:ext uri="{FF2B5EF4-FFF2-40B4-BE49-F238E27FC236}">
                    <a16:creationId xmlns:a16="http://schemas.microsoft.com/office/drawing/2014/main" id="{B6188B09-4404-D320-865E-39772766879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58" y="2055"/>
                <a:ext cx="112" cy="303"/>
              </a:xfrm>
              <a:custGeom>
                <a:avLst/>
                <a:gdLst>
                  <a:gd name="T0" fmla="*/ 8 w 334"/>
                  <a:gd name="T1" fmla="*/ 14 h 909"/>
                  <a:gd name="T2" fmla="*/ 5 w 334"/>
                  <a:gd name="T3" fmla="*/ 90 h 909"/>
                  <a:gd name="T4" fmla="*/ 2 w 334"/>
                  <a:gd name="T5" fmla="*/ 167 h 909"/>
                  <a:gd name="T6" fmla="*/ 0 w 334"/>
                  <a:gd name="T7" fmla="*/ 252 h 909"/>
                  <a:gd name="T8" fmla="*/ 4 w 334"/>
                  <a:gd name="T9" fmla="*/ 337 h 909"/>
                  <a:gd name="T10" fmla="*/ 5 w 334"/>
                  <a:gd name="T11" fmla="*/ 354 h 909"/>
                  <a:gd name="T12" fmla="*/ 12 w 334"/>
                  <a:gd name="T13" fmla="*/ 390 h 909"/>
                  <a:gd name="T14" fmla="*/ 18 w 334"/>
                  <a:gd name="T15" fmla="*/ 408 h 909"/>
                  <a:gd name="T16" fmla="*/ 39 w 334"/>
                  <a:gd name="T17" fmla="*/ 458 h 909"/>
                  <a:gd name="T18" fmla="*/ 65 w 334"/>
                  <a:gd name="T19" fmla="*/ 505 h 909"/>
                  <a:gd name="T20" fmla="*/ 91 w 334"/>
                  <a:gd name="T21" fmla="*/ 551 h 909"/>
                  <a:gd name="T22" fmla="*/ 120 w 334"/>
                  <a:gd name="T23" fmla="*/ 596 h 909"/>
                  <a:gd name="T24" fmla="*/ 174 w 334"/>
                  <a:gd name="T25" fmla="*/ 688 h 909"/>
                  <a:gd name="T26" fmla="*/ 202 w 334"/>
                  <a:gd name="T27" fmla="*/ 737 h 909"/>
                  <a:gd name="T28" fmla="*/ 260 w 334"/>
                  <a:gd name="T29" fmla="*/ 833 h 909"/>
                  <a:gd name="T30" fmla="*/ 291 w 334"/>
                  <a:gd name="T31" fmla="*/ 880 h 909"/>
                  <a:gd name="T32" fmla="*/ 307 w 334"/>
                  <a:gd name="T33" fmla="*/ 902 h 909"/>
                  <a:gd name="T34" fmla="*/ 317 w 334"/>
                  <a:gd name="T35" fmla="*/ 909 h 909"/>
                  <a:gd name="T36" fmla="*/ 327 w 334"/>
                  <a:gd name="T37" fmla="*/ 908 h 909"/>
                  <a:gd name="T38" fmla="*/ 331 w 334"/>
                  <a:gd name="T39" fmla="*/ 903 h 909"/>
                  <a:gd name="T40" fmla="*/ 334 w 334"/>
                  <a:gd name="T41" fmla="*/ 893 h 909"/>
                  <a:gd name="T42" fmla="*/ 332 w 334"/>
                  <a:gd name="T43" fmla="*/ 888 h 909"/>
                  <a:gd name="T44" fmla="*/ 299 w 334"/>
                  <a:gd name="T45" fmla="*/ 843 h 909"/>
                  <a:gd name="T46" fmla="*/ 240 w 334"/>
                  <a:gd name="T47" fmla="*/ 747 h 909"/>
                  <a:gd name="T48" fmla="*/ 212 w 334"/>
                  <a:gd name="T49" fmla="*/ 700 h 909"/>
                  <a:gd name="T50" fmla="*/ 173 w 334"/>
                  <a:gd name="T51" fmla="*/ 629 h 909"/>
                  <a:gd name="T52" fmla="*/ 160 w 334"/>
                  <a:gd name="T53" fmla="*/ 607 h 909"/>
                  <a:gd name="T54" fmla="*/ 103 w 334"/>
                  <a:gd name="T55" fmla="*/ 517 h 909"/>
                  <a:gd name="T56" fmla="*/ 77 w 334"/>
                  <a:gd name="T57" fmla="*/ 470 h 909"/>
                  <a:gd name="T58" fmla="*/ 54 w 334"/>
                  <a:gd name="T59" fmla="*/ 423 h 909"/>
                  <a:gd name="T60" fmla="*/ 47 w 334"/>
                  <a:gd name="T61" fmla="*/ 405 h 909"/>
                  <a:gd name="T62" fmla="*/ 37 w 334"/>
                  <a:gd name="T63" fmla="*/ 369 h 909"/>
                  <a:gd name="T64" fmla="*/ 33 w 334"/>
                  <a:gd name="T65" fmla="*/ 349 h 909"/>
                  <a:gd name="T66" fmla="*/ 33 w 334"/>
                  <a:gd name="T67" fmla="*/ 348 h 909"/>
                  <a:gd name="T68" fmla="*/ 32 w 334"/>
                  <a:gd name="T69" fmla="*/ 344 h 909"/>
                  <a:gd name="T70" fmla="*/ 31 w 334"/>
                  <a:gd name="T71" fmla="*/ 334 h 909"/>
                  <a:gd name="T72" fmla="*/ 30 w 334"/>
                  <a:gd name="T73" fmla="*/ 316 h 909"/>
                  <a:gd name="T74" fmla="*/ 29 w 334"/>
                  <a:gd name="T75" fmla="*/ 274 h 909"/>
                  <a:gd name="T76" fmla="*/ 29 w 334"/>
                  <a:gd name="T77" fmla="*/ 187 h 909"/>
                  <a:gd name="T78" fmla="*/ 32 w 334"/>
                  <a:gd name="T79" fmla="*/ 107 h 909"/>
                  <a:gd name="T80" fmla="*/ 34 w 334"/>
                  <a:gd name="T81" fmla="*/ 30 h 909"/>
                  <a:gd name="T82" fmla="*/ 36 w 334"/>
                  <a:gd name="T83" fmla="*/ 14 h 909"/>
                  <a:gd name="T84" fmla="*/ 31 w 334"/>
                  <a:gd name="T85" fmla="*/ 4 h 909"/>
                  <a:gd name="T86" fmla="*/ 22 w 334"/>
                  <a:gd name="T87" fmla="*/ 0 h 909"/>
                  <a:gd name="T88" fmla="*/ 11 w 334"/>
                  <a:gd name="T89" fmla="*/ 4 h 909"/>
                  <a:gd name="T90" fmla="*/ 8 w 334"/>
                  <a:gd name="T91" fmla="*/ 14 h 9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334" h="909">
                    <a:moveTo>
                      <a:pt x="8" y="14"/>
                    </a:moveTo>
                    <a:lnTo>
                      <a:pt x="8" y="14"/>
                    </a:lnTo>
                    <a:lnTo>
                      <a:pt x="7" y="53"/>
                    </a:lnTo>
                    <a:lnTo>
                      <a:pt x="5" y="90"/>
                    </a:lnTo>
                    <a:lnTo>
                      <a:pt x="2" y="167"/>
                    </a:lnTo>
                    <a:lnTo>
                      <a:pt x="2" y="167"/>
                    </a:lnTo>
                    <a:lnTo>
                      <a:pt x="1" y="209"/>
                    </a:lnTo>
                    <a:lnTo>
                      <a:pt x="0" y="252"/>
                    </a:lnTo>
                    <a:lnTo>
                      <a:pt x="1" y="294"/>
                    </a:lnTo>
                    <a:lnTo>
                      <a:pt x="4" y="337"/>
                    </a:lnTo>
                    <a:lnTo>
                      <a:pt x="4" y="337"/>
                    </a:lnTo>
                    <a:lnTo>
                      <a:pt x="5" y="354"/>
                    </a:lnTo>
                    <a:lnTo>
                      <a:pt x="9" y="373"/>
                    </a:lnTo>
                    <a:lnTo>
                      <a:pt x="12" y="390"/>
                    </a:lnTo>
                    <a:lnTo>
                      <a:pt x="18" y="408"/>
                    </a:lnTo>
                    <a:lnTo>
                      <a:pt x="18" y="408"/>
                    </a:lnTo>
                    <a:lnTo>
                      <a:pt x="27" y="433"/>
                    </a:lnTo>
                    <a:lnTo>
                      <a:pt x="39" y="458"/>
                    </a:lnTo>
                    <a:lnTo>
                      <a:pt x="51" y="482"/>
                    </a:lnTo>
                    <a:lnTo>
                      <a:pt x="65" y="505"/>
                    </a:lnTo>
                    <a:lnTo>
                      <a:pt x="65" y="505"/>
                    </a:lnTo>
                    <a:lnTo>
                      <a:pt x="91" y="551"/>
                    </a:lnTo>
                    <a:lnTo>
                      <a:pt x="120" y="596"/>
                    </a:lnTo>
                    <a:lnTo>
                      <a:pt x="120" y="596"/>
                    </a:lnTo>
                    <a:lnTo>
                      <a:pt x="147" y="642"/>
                    </a:lnTo>
                    <a:lnTo>
                      <a:pt x="174" y="688"/>
                    </a:lnTo>
                    <a:lnTo>
                      <a:pt x="174" y="688"/>
                    </a:lnTo>
                    <a:lnTo>
                      <a:pt x="202" y="737"/>
                    </a:lnTo>
                    <a:lnTo>
                      <a:pt x="230" y="786"/>
                    </a:lnTo>
                    <a:lnTo>
                      <a:pt x="260" y="833"/>
                    </a:lnTo>
                    <a:lnTo>
                      <a:pt x="291" y="880"/>
                    </a:lnTo>
                    <a:lnTo>
                      <a:pt x="291" y="880"/>
                    </a:lnTo>
                    <a:lnTo>
                      <a:pt x="307" y="902"/>
                    </a:lnTo>
                    <a:lnTo>
                      <a:pt x="307" y="902"/>
                    </a:lnTo>
                    <a:lnTo>
                      <a:pt x="312" y="907"/>
                    </a:lnTo>
                    <a:lnTo>
                      <a:pt x="317" y="909"/>
                    </a:lnTo>
                    <a:lnTo>
                      <a:pt x="321" y="909"/>
                    </a:lnTo>
                    <a:lnTo>
                      <a:pt x="327" y="908"/>
                    </a:lnTo>
                    <a:lnTo>
                      <a:pt x="327" y="908"/>
                    </a:lnTo>
                    <a:lnTo>
                      <a:pt x="331" y="903"/>
                    </a:lnTo>
                    <a:lnTo>
                      <a:pt x="333" y="899"/>
                    </a:lnTo>
                    <a:lnTo>
                      <a:pt x="334" y="893"/>
                    </a:lnTo>
                    <a:lnTo>
                      <a:pt x="333" y="891"/>
                    </a:lnTo>
                    <a:lnTo>
                      <a:pt x="332" y="888"/>
                    </a:lnTo>
                    <a:lnTo>
                      <a:pt x="332" y="888"/>
                    </a:lnTo>
                    <a:lnTo>
                      <a:pt x="299" y="843"/>
                    </a:lnTo>
                    <a:lnTo>
                      <a:pt x="269" y="796"/>
                    </a:lnTo>
                    <a:lnTo>
                      <a:pt x="240" y="747"/>
                    </a:lnTo>
                    <a:lnTo>
                      <a:pt x="212" y="700"/>
                    </a:lnTo>
                    <a:lnTo>
                      <a:pt x="212" y="700"/>
                    </a:lnTo>
                    <a:lnTo>
                      <a:pt x="187" y="652"/>
                    </a:lnTo>
                    <a:lnTo>
                      <a:pt x="173" y="629"/>
                    </a:lnTo>
                    <a:lnTo>
                      <a:pt x="160" y="607"/>
                    </a:lnTo>
                    <a:lnTo>
                      <a:pt x="160" y="607"/>
                    </a:lnTo>
                    <a:lnTo>
                      <a:pt x="103" y="517"/>
                    </a:lnTo>
                    <a:lnTo>
                      <a:pt x="103" y="517"/>
                    </a:lnTo>
                    <a:lnTo>
                      <a:pt x="90" y="494"/>
                    </a:lnTo>
                    <a:lnTo>
                      <a:pt x="77" y="470"/>
                    </a:lnTo>
                    <a:lnTo>
                      <a:pt x="65" y="447"/>
                    </a:lnTo>
                    <a:lnTo>
                      <a:pt x="54" y="423"/>
                    </a:lnTo>
                    <a:lnTo>
                      <a:pt x="54" y="423"/>
                    </a:lnTo>
                    <a:lnTo>
                      <a:pt x="47" y="405"/>
                    </a:lnTo>
                    <a:lnTo>
                      <a:pt x="41" y="387"/>
                    </a:lnTo>
                    <a:lnTo>
                      <a:pt x="37" y="369"/>
                    </a:lnTo>
                    <a:lnTo>
                      <a:pt x="33" y="349"/>
                    </a:lnTo>
                    <a:lnTo>
                      <a:pt x="33" y="349"/>
                    </a:lnTo>
                    <a:lnTo>
                      <a:pt x="33" y="348"/>
                    </a:lnTo>
                    <a:lnTo>
                      <a:pt x="33" y="348"/>
                    </a:lnTo>
                    <a:lnTo>
                      <a:pt x="32" y="344"/>
                    </a:lnTo>
                    <a:lnTo>
                      <a:pt x="32" y="344"/>
                    </a:lnTo>
                    <a:lnTo>
                      <a:pt x="31" y="334"/>
                    </a:lnTo>
                    <a:lnTo>
                      <a:pt x="31" y="334"/>
                    </a:lnTo>
                    <a:lnTo>
                      <a:pt x="30" y="316"/>
                    </a:lnTo>
                    <a:lnTo>
                      <a:pt x="30" y="316"/>
                    </a:lnTo>
                    <a:lnTo>
                      <a:pt x="29" y="274"/>
                    </a:lnTo>
                    <a:lnTo>
                      <a:pt x="29" y="274"/>
                    </a:lnTo>
                    <a:lnTo>
                      <a:pt x="27" y="231"/>
                    </a:lnTo>
                    <a:lnTo>
                      <a:pt x="29" y="187"/>
                    </a:lnTo>
                    <a:lnTo>
                      <a:pt x="29" y="187"/>
                    </a:lnTo>
                    <a:lnTo>
                      <a:pt x="32" y="107"/>
                    </a:lnTo>
                    <a:lnTo>
                      <a:pt x="34" y="30"/>
                    </a:lnTo>
                    <a:lnTo>
                      <a:pt x="34" y="30"/>
                    </a:lnTo>
                    <a:lnTo>
                      <a:pt x="36" y="14"/>
                    </a:lnTo>
                    <a:lnTo>
                      <a:pt x="36" y="14"/>
                    </a:lnTo>
                    <a:lnTo>
                      <a:pt x="34" y="9"/>
                    </a:lnTo>
                    <a:lnTo>
                      <a:pt x="31" y="4"/>
                    </a:lnTo>
                    <a:lnTo>
                      <a:pt x="26" y="2"/>
                    </a:lnTo>
                    <a:lnTo>
                      <a:pt x="22" y="0"/>
                    </a:lnTo>
                    <a:lnTo>
                      <a:pt x="16" y="2"/>
                    </a:lnTo>
                    <a:lnTo>
                      <a:pt x="11" y="4"/>
                    </a:lnTo>
                    <a:lnTo>
                      <a:pt x="9" y="9"/>
                    </a:lnTo>
                    <a:lnTo>
                      <a:pt x="8" y="14"/>
                    </a:lnTo>
                    <a:lnTo>
                      <a:pt x="8" y="1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16" name="Freeform 161">
                <a:extLst>
                  <a:ext uri="{FF2B5EF4-FFF2-40B4-BE49-F238E27FC236}">
                    <a16:creationId xmlns:a16="http://schemas.microsoft.com/office/drawing/2014/main" id="{748506D2-E02F-0E2D-BBF1-71822F4E6F3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67" y="2157"/>
                <a:ext cx="131" cy="208"/>
              </a:xfrm>
              <a:custGeom>
                <a:avLst/>
                <a:gdLst>
                  <a:gd name="T0" fmla="*/ 363 w 391"/>
                  <a:gd name="T1" fmla="*/ 14 h 624"/>
                  <a:gd name="T2" fmla="*/ 356 w 391"/>
                  <a:gd name="T3" fmla="*/ 43 h 624"/>
                  <a:gd name="T4" fmla="*/ 343 w 391"/>
                  <a:gd name="T5" fmla="*/ 70 h 624"/>
                  <a:gd name="T6" fmla="*/ 334 w 391"/>
                  <a:gd name="T7" fmla="*/ 85 h 624"/>
                  <a:gd name="T8" fmla="*/ 306 w 391"/>
                  <a:gd name="T9" fmla="*/ 128 h 624"/>
                  <a:gd name="T10" fmla="*/ 264 w 391"/>
                  <a:gd name="T11" fmla="*/ 183 h 624"/>
                  <a:gd name="T12" fmla="*/ 221 w 391"/>
                  <a:gd name="T13" fmla="*/ 236 h 624"/>
                  <a:gd name="T14" fmla="*/ 177 w 391"/>
                  <a:gd name="T15" fmla="*/ 294 h 624"/>
                  <a:gd name="T16" fmla="*/ 138 w 391"/>
                  <a:gd name="T17" fmla="*/ 355 h 624"/>
                  <a:gd name="T18" fmla="*/ 122 w 391"/>
                  <a:gd name="T19" fmla="*/ 385 h 624"/>
                  <a:gd name="T20" fmla="*/ 68 w 391"/>
                  <a:gd name="T21" fmla="*/ 471 h 624"/>
                  <a:gd name="T22" fmla="*/ 49 w 391"/>
                  <a:gd name="T23" fmla="*/ 504 h 624"/>
                  <a:gd name="T24" fmla="*/ 21 w 391"/>
                  <a:gd name="T25" fmla="*/ 554 h 624"/>
                  <a:gd name="T26" fmla="*/ 6 w 391"/>
                  <a:gd name="T27" fmla="*/ 589 h 624"/>
                  <a:gd name="T28" fmla="*/ 0 w 391"/>
                  <a:gd name="T29" fmla="*/ 606 h 624"/>
                  <a:gd name="T30" fmla="*/ 1 w 391"/>
                  <a:gd name="T31" fmla="*/ 618 h 624"/>
                  <a:gd name="T32" fmla="*/ 9 w 391"/>
                  <a:gd name="T33" fmla="*/ 624 h 624"/>
                  <a:gd name="T34" fmla="*/ 20 w 391"/>
                  <a:gd name="T35" fmla="*/ 623 h 624"/>
                  <a:gd name="T36" fmla="*/ 27 w 391"/>
                  <a:gd name="T37" fmla="*/ 614 h 624"/>
                  <a:gd name="T38" fmla="*/ 33 w 391"/>
                  <a:gd name="T39" fmla="*/ 598 h 624"/>
                  <a:gd name="T40" fmla="*/ 52 w 391"/>
                  <a:gd name="T41" fmla="*/ 553 h 624"/>
                  <a:gd name="T42" fmla="*/ 86 w 391"/>
                  <a:gd name="T43" fmla="*/ 495 h 624"/>
                  <a:gd name="T44" fmla="*/ 122 w 391"/>
                  <a:gd name="T45" fmla="*/ 438 h 624"/>
                  <a:gd name="T46" fmla="*/ 157 w 391"/>
                  <a:gd name="T47" fmla="*/ 379 h 624"/>
                  <a:gd name="T48" fmla="*/ 174 w 391"/>
                  <a:gd name="T49" fmla="*/ 348 h 624"/>
                  <a:gd name="T50" fmla="*/ 194 w 391"/>
                  <a:gd name="T51" fmla="*/ 317 h 624"/>
                  <a:gd name="T52" fmla="*/ 215 w 391"/>
                  <a:gd name="T53" fmla="*/ 289 h 624"/>
                  <a:gd name="T54" fmla="*/ 236 w 391"/>
                  <a:gd name="T55" fmla="*/ 262 h 624"/>
                  <a:gd name="T56" fmla="*/ 281 w 391"/>
                  <a:gd name="T57" fmla="*/ 205 h 624"/>
                  <a:gd name="T58" fmla="*/ 323 w 391"/>
                  <a:gd name="T59" fmla="*/ 150 h 624"/>
                  <a:gd name="T60" fmla="*/ 345 w 391"/>
                  <a:gd name="T61" fmla="*/ 119 h 624"/>
                  <a:gd name="T62" fmla="*/ 366 w 391"/>
                  <a:gd name="T63" fmla="*/ 86 h 624"/>
                  <a:gd name="T64" fmla="*/ 382 w 391"/>
                  <a:gd name="T65" fmla="*/ 51 h 624"/>
                  <a:gd name="T66" fmla="*/ 391 w 391"/>
                  <a:gd name="T67" fmla="*/ 14 h 624"/>
                  <a:gd name="T68" fmla="*/ 391 w 391"/>
                  <a:gd name="T69" fmla="*/ 12 h 624"/>
                  <a:gd name="T70" fmla="*/ 387 w 391"/>
                  <a:gd name="T71" fmla="*/ 5 h 624"/>
                  <a:gd name="T72" fmla="*/ 377 w 391"/>
                  <a:gd name="T73" fmla="*/ 0 h 624"/>
                  <a:gd name="T74" fmla="*/ 372 w 391"/>
                  <a:gd name="T75" fmla="*/ 1 h 624"/>
                  <a:gd name="T76" fmla="*/ 365 w 391"/>
                  <a:gd name="T77" fmla="*/ 8 h 624"/>
                  <a:gd name="T78" fmla="*/ 363 w 391"/>
                  <a:gd name="T79" fmla="*/ 14 h 6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391" h="624">
                    <a:moveTo>
                      <a:pt x="363" y="14"/>
                    </a:moveTo>
                    <a:lnTo>
                      <a:pt x="363" y="14"/>
                    </a:lnTo>
                    <a:lnTo>
                      <a:pt x="360" y="28"/>
                    </a:lnTo>
                    <a:lnTo>
                      <a:pt x="356" y="43"/>
                    </a:lnTo>
                    <a:lnTo>
                      <a:pt x="350" y="57"/>
                    </a:lnTo>
                    <a:lnTo>
                      <a:pt x="343" y="70"/>
                    </a:lnTo>
                    <a:lnTo>
                      <a:pt x="343" y="70"/>
                    </a:lnTo>
                    <a:lnTo>
                      <a:pt x="334" y="85"/>
                    </a:lnTo>
                    <a:lnTo>
                      <a:pt x="324" y="100"/>
                    </a:lnTo>
                    <a:lnTo>
                      <a:pt x="306" y="128"/>
                    </a:lnTo>
                    <a:lnTo>
                      <a:pt x="306" y="128"/>
                    </a:lnTo>
                    <a:lnTo>
                      <a:pt x="264" y="183"/>
                    </a:lnTo>
                    <a:lnTo>
                      <a:pt x="221" y="236"/>
                    </a:lnTo>
                    <a:lnTo>
                      <a:pt x="221" y="236"/>
                    </a:lnTo>
                    <a:lnTo>
                      <a:pt x="199" y="265"/>
                    </a:lnTo>
                    <a:lnTo>
                      <a:pt x="177" y="294"/>
                    </a:lnTo>
                    <a:lnTo>
                      <a:pt x="157" y="324"/>
                    </a:lnTo>
                    <a:lnTo>
                      <a:pt x="138" y="355"/>
                    </a:lnTo>
                    <a:lnTo>
                      <a:pt x="138" y="355"/>
                    </a:lnTo>
                    <a:lnTo>
                      <a:pt x="122" y="385"/>
                    </a:lnTo>
                    <a:lnTo>
                      <a:pt x="104" y="413"/>
                    </a:lnTo>
                    <a:lnTo>
                      <a:pt x="68" y="471"/>
                    </a:lnTo>
                    <a:lnTo>
                      <a:pt x="68" y="471"/>
                    </a:lnTo>
                    <a:lnTo>
                      <a:pt x="49" y="504"/>
                    </a:lnTo>
                    <a:lnTo>
                      <a:pt x="30" y="536"/>
                    </a:lnTo>
                    <a:lnTo>
                      <a:pt x="21" y="554"/>
                    </a:lnTo>
                    <a:lnTo>
                      <a:pt x="13" y="571"/>
                    </a:lnTo>
                    <a:lnTo>
                      <a:pt x="6" y="589"/>
                    </a:lnTo>
                    <a:lnTo>
                      <a:pt x="0" y="606"/>
                    </a:lnTo>
                    <a:lnTo>
                      <a:pt x="0" y="606"/>
                    </a:lnTo>
                    <a:lnTo>
                      <a:pt x="0" y="613"/>
                    </a:lnTo>
                    <a:lnTo>
                      <a:pt x="1" y="618"/>
                    </a:lnTo>
                    <a:lnTo>
                      <a:pt x="5" y="621"/>
                    </a:lnTo>
                    <a:lnTo>
                      <a:pt x="9" y="624"/>
                    </a:lnTo>
                    <a:lnTo>
                      <a:pt x="15" y="624"/>
                    </a:lnTo>
                    <a:lnTo>
                      <a:pt x="20" y="623"/>
                    </a:lnTo>
                    <a:lnTo>
                      <a:pt x="25" y="619"/>
                    </a:lnTo>
                    <a:lnTo>
                      <a:pt x="27" y="614"/>
                    </a:lnTo>
                    <a:lnTo>
                      <a:pt x="27" y="614"/>
                    </a:lnTo>
                    <a:lnTo>
                      <a:pt x="33" y="598"/>
                    </a:lnTo>
                    <a:lnTo>
                      <a:pt x="39" y="583"/>
                    </a:lnTo>
                    <a:lnTo>
                      <a:pt x="52" y="553"/>
                    </a:lnTo>
                    <a:lnTo>
                      <a:pt x="69" y="524"/>
                    </a:lnTo>
                    <a:lnTo>
                      <a:pt x="86" y="495"/>
                    </a:lnTo>
                    <a:lnTo>
                      <a:pt x="86" y="495"/>
                    </a:lnTo>
                    <a:lnTo>
                      <a:pt x="122" y="438"/>
                    </a:lnTo>
                    <a:lnTo>
                      <a:pt x="140" y="408"/>
                    </a:lnTo>
                    <a:lnTo>
                      <a:pt x="157" y="379"/>
                    </a:lnTo>
                    <a:lnTo>
                      <a:pt x="157" y="379"/>
                    </a:lnTo>
                    <a:lnTo>
                      <a:pt x="174" y="348"/>
                    </a:lnTo>
                    <a:lnTo>
                      <a:pt x="185" y="332"/>
                    </a:lnTo>
                    <a:lnTo>
                      <a:pt x="194" y="317"/>
                    </a:lnTo>
                    <a:lnTo>
                      <a:pt x="194" y="317"/>
                    </a:lnTo>
                    <a:lnTo>
                      <a:pt x="215" y="289"/>
                    </a:lnTo>
                    <a:lnTo>
                      <a:pt x="236" y="262"/>
                    </a:lnTo>
                    <a:lnTo>
                      <a:pt x="236" y="262"/>
                    </a:lnTo>
                    <a:lnTo>
                      <a:pt x="259" y="234"/>
                    </a:lnTo>
                    <a:lnTo>
                      <a:pt x="281" y="205"/>
                    </a:lnTo>
                    <a:lnTo>
                      <a:pt x="281" y="205"/>
                    </a:lnTo>
                    <a:lnTo>
                      <a:pt x="323" y="150"/>
                    </a:lnTo>
                    <a:lnTo>
                      <a:pt x="323" y="150"/>
                    </a:lnTo>
                    <a:lnTo>
                      <a:pt x="345" y="119"/>
                    </a:lnTo>
                    <a:lnTo>
                      <a:pt x="356" y="104"/>
                    </a:lnTo>
                    <a:lnTo>
                      <a:pt x="366" y="86"/>
                    </a:lnTo>
                    <a:lnTo>
                      <a:pt x="374" y="69"/>
                    </a:lnTo>
                    <a:lnTo>
                      <a:pt x="382" y="51"/>
                    </a:lnTo>
                    <a:lnTo>
                      <a:pt x="387" y="33"/>
                    </a:lnTo>
                    <a:lnTo>
                      <a:pt x="391" y="14"/>
                    </a:lnTo>
                    <a:lnTo>
                      <a:pt x="391" y="14"/>
                    </a:lnTo>
                    <a:lnTo>
                      <a:pt x="391" y="12"/>
                    </a:lnTo>
                    <a:lnTo>
                      <a:pt x="391" y="8"/>
                    </a:lnTo>
                    <a:lnTo>
                      <a:pt x="387" y="5"/>
                    </a:lnTo>
                    <a:lnTo>
                      <a:pt x="382" y="1"/>
                    </a:lnTo>
                    <a:lnTo>
                      <a:pt x="377" y="0"/>
                    </a:lnTo>
                    <a:lnTo>
                      <a:pt x="377" y="0"/>
                    </a:lnTo>
                    <a:lnTo>
                      <a:pt x="372" y="1"/>
                    </a:lnTo>
                    <a:lnTo>
                      <a:pt x="367" y="5"/>
                    </a:lnTo>
                    <a:lnTo>
                      <a:pt x="365" y="8"/>
                    </a:lnTo>
                    <a:lnTo>
                      <a:pt x="363" y="14"/>
                    </a:lnTo>
                    <a:lnTo>
                      <a:pt x="363" y="1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17" name="Freeform 162">
                <a:extLst>
                  <a:ext uri="{FF2B5EF4-FFF2-40B4-BE49-F238E27FC236}">
                    <a16:creationId xmlns:a16="http://schemas.microsoft.com/office/drawing/2014/main" id="{D7E97EED-4935-38D3-9EF4-307E9EB628B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98" y="2131"/>
                <a:ext cx="162" cy="302"/>
              </a:xfrm>
              <a:custGeom>
                <a:avLst/>
                <a:gdLst>
                  <a:gd name="T0" fmla="*/ 124 w 486"/>
                  <a:gd name="T1" fmla="*/ 64 h 905"/>
                  <a:gd name="T2" fmla="*/ 70 w 486"/>
                  <a:gd name="T3" fmla="*/ 125 h 905"/>
                  <a:gd name="T4" fmla="*/ 16 w 486"/>
                  <a:gd name="T5" fmla="*/ 199 h 905"/>
                  <a:gd name="T6" fmla="*/ 4 w 486"/>
                  <a:gd name="T7" fmla="*/ 223 h 905"/>
                  <a:gd name="T8" fmla="*/ 0 w 486"/>
                  <a:gd name="T9" fmla="*/ 240 h 905"/>
                  <a:gd name="T10" fmla="*/ 2 w 486"/>
                  <a:gd name="T11" fmla="*/ 267 h 905"/>
                  <a:gd name="T12" fmla="*/ 10 w 486"/>
                  <a:gd name="T13" fmla="*/ 291 h 905"/>
                  <a:gd name="T14" fmla="*/ 32 w 486"/>
                  <a:gd name="T15" fmla="*/ 336 h 905"/>
                  <a:gd name="T16" fmla="*/ 61 w 486"/>
                  <a:gd name="T17" fmla="*/ 380 h 905"/>
                  <a:gd name="T18" fmla="*/ 112 w 486"/>
                  <a:gd name="T19" fmla="*/ 446 h 905"/>
                  <a:gd name="T20" fmla="*/ 174 w 486"/>
                  <a:gd name="T21" fmla="*/ 521 h 905"/>
                  <a:gd name="T22" fmla="*/ 267 w 486"/>
                  <a:gd name="T23" fmla="*/ 633 h 905"/>
                  <a:gd name="T24" fmla="*/ 359 w 486"/>
                  <a:gd name="T25" fmla="*/ 747 h 905"/>
                  <a:gd name="T26" fmla="*/ 422 w 486"/>
                  <a:gd name="T27" fmla="*/ 836 h 905"/>
                  <a:gd name="T28" fmla="*/ 460 w 486"/>
                  <a:gd name="T29" fmla="*/ 898 h 905"/>
                  <a:gd name="T30" fmla="*/ 469 w 486"/>
                  <a:gd name="T31" fmla="*/ 905 h 905"/>
                  <a:gd name="T32" fmla="*/ 483 w 486"/>
                  <a:gd name="T33" fmla="*/ 900 h 905"/>
                  <a:gd name="T34" fmla="*/ 484 w 486"/>
                  <a:gd name="T35" fmla="*/ 884 h 905"/>
                  <a:gd name="T36" fmla="*/ 447 w 486"/>
                  <a:gd name="T37" fmla="*/ 822 h 905"/>
                  <a:gd name="T38" fmla="*/ 383 w 486"/>
                  <a:gd name="T39" fmla="*/ 733 h 905"/>
                  <a:gd name="T40" fmla="*/ 314 w 486"/>
                  <a:gd name="T41" fmla="*/ 649 h 905"/>
                  <a:gd name="T42" fmla="*/ 221 w 486"/>
                  <a:gd name="T43" fmla="*/ 536 h 905"/>
                  <a:gd name="T44" fmla="*/ 152 w 486"/>
                  <a:gd name="T45" fmla="*/ 450 h 905"/>
                  <a:gd name="T46" fmla="*/ 89 w 486"/>
                  <a:gd name="T47" fmla="*/ 370 h 905"/>
                  <a:gd name="T48" fmla="*/ 59 w 486"/>
                  <a:gd name="T49" fmla="*/ 325 h 905"/>
                  <a:gd name="T50" fmla="*/ 40 w 486"/>
                  <a:gd name="T51" fmla="*/ 293 h 905"/>
                  <a:gd name="T52" fmla="*/ 39 w 486"/>
                  <a:gd name="T53" fmla="*/ 288 h 905"/>
                  <a:gd name="T54" fmla="*/ 37 w 486"/>
                  <a:gd name="T55" fmla="*/ 284 h 905"/>
                  <a:gd name="T56" fmla="*/ 30 w 486"/>
                  <a:gd name="T57" fmla="*/ 263 h 905"/>
                  <a:gd name="T58" fmla="*/ 27 w 486"/>
                  <a:gd name="T59" fmla="*/ 255 h 905"/>
                  <a:gd name="T60" fmla="*/ 27 w 486"/>
                  <a:gd name="T61" fmla="*/ 253 h 905"/>
                  <a:gd name="T62" fmla="*/ 27 w 486"/>
                  <a:gd name="T63" fmla="*/ 248 h 905"/>
                  <a:gd name="T64" fmla="*/ 27 w 486"/>
                  <a:gd name="T65" fmla="*/ 242 h 905"/>
                  <a:gd name="T66" fmla="*/ 29 w 486"/>
                  <a:gd name="T67" fmla="*/ 239 h 905"/>
                  <a:gd name="T68" fmla="*/ 31 w 486"/>
                  <a:gd name="T69" fmla="*/ 232 h 905"/>
                  <a:gd name="T70" fmla="*/ 33 w 486"/>
                  <a:gd name="T71" fmla="*/ 227 h 905"/>
                  <a:gd name="T72" fmla="*/ 52 w 486"/>
                  <a:gd name="T73" fmla="*/ 196 h 905"/>
                  <a:gd name="T74" fmla="*/ 65 w 486"/>
                  <a:gd name="T75" fmla="*/ 178 h 905"/>
                  <a:gd name="T76" fmla="*/ 73 w 486"/>
                  <a:gd name="T77" fmla="*/ 167 h 905"/>
                  <a:gd name="T78" fmla="*/ 73 w 486"/>
                  <a:gd name="T79" fmla="*/ 167 h 905"/>
                  <a:gd name="T80" fmla="*/ 104 w 486"/>
                  <a:gd name="T81" fmla="*/ 128 h 905"/>
                  <a:gd name="T82" fmla="*/ 190 w 486"/>
                  <a:gd name="T83" fmla="*/ 32 h 905"/>
                  <a:gd name="T84" fmla="*/ 201 w 486"/>
                  <a:gd name="T85" fmla="*/ 19 h 905"/>
                  <a:gd name="T86" fmla="*/ 197 w 486"/>
                  <a:gd name="T87" fmla="*/ 4 h 905"/>
                  <a:gd name="T88" fmla="*/ 188 w 486"/>
                  <a:gd name="T89" fmla="*/ 0 h 905"/>
                  <a:gd name="T90" fmla="*/ 178 w 486"/>
                  <a:gd name="T91" fmla="*/ 4 h 9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486" h="905">
                    <a:moveTo>
                      <a:pt x="178" y="4"/>
                    </a:moveTo>
                    <a:lnTo>
                      <a:pt x="178" y="4"/>
                    </a:lnTo>
                    <a:lnTo>
                      <a:pt x="124" y="64"/>
                    </a:lnTo>
                    <a:lnTo>
                      <a:pt x="97" y="95"/>
                    </a:lnTo>
                    <a:lnTo>
                      <a:pt x="70" y="125"/>
                    </a:lnTo>
                    <a:lnTo>
                      <a:pt x="70" y="125"/>
                    </a:lnTo>
                    <a:lnTo>
                      <a:pt x="43" y="161"/>
                    </a:lnTo>
                    <a:lnTo>
                      <a:pt x="29" y="181"/>
                    </a:lnTo>
                    <a:lnTo>
                      <a:pt x="16" y="199"/>
                    </a:lnTo>
                    <a:lnTo>
                      <a:pt x="16" y="199"/>
                    </a:lnTo>
                    <a:lnTo>
                      <a:pt x="8" y="215"/>
                    </a:lnTo>
                    <a:lnTo>
                      <a:pt x="4" y="223"/>
                    </a:lnTo>
                    <a:lnTo>
                      <a:pt x="2" y="231"/>
                    </a:lnTo>
                    <a:lnTo>
                      <a:pt x="2" y="231"/>
                    </a:lnTo>
                    <a:lnTo>
                      <a:pt x="0" y="240"/>
                    </a:lnTo>
                    <a:lnTo>
                      <a:pt x="0" y="249"/>
                    </a:lnTo>
                    <a:lnTo>
                      <a:pt x="1" y="259"/>
                    </a:lnTo>
                    <a:lnTo>
                      <a:pt x="2" y="267"/>
                    </a:lnTo>
                    <a:lnTo>
                      <a:pt x="2" y="267"/>
                    </a:lnTo>
                    <a:lnTo>
                      <a:pt x="5" y="280"/>
                    </a:lnTo>
                    <a:lnTo>
                      <a:pt x="10" y="291"/>
                    </a:lnTo>
                    <a:lnTo>
                      <a:pt x="15" y="303"/>
                    </a:lnTo>
                    <a:lnTo>
                      <a:pt x="19" y="313"/>
                    </a:lnTo>
                    <a:lnTo>
                      <a:pt x="32" y="336"/>
                    </a:lnTo>
                    <a:lnTo>
                      <a:pt x="46" y="357"/>
                    </a:lnTo>
                    <a:lnTo>
                      <a:pt x="46" y="357"/>
                    </a:lnTo>
                    <a:lnTo>
                      <a:pt x="61" y="380"/>
                    </a:lnTo>
                    <a:lnTo>
                      <a:pt x="77" y="402"/>
                    </a:lnTo>
                    <a:lnTo>
                      <a:pt x="112" y="446"/>
                    </a:lnTo>
                    <a:lnTo>
                      <a:pt x="112" y="446"/>
                    </a:lnTo>
                    <a:lnTo>
                      <a:pt x="142" y="481"/>
                    </a:lnTo>
                    <a:lnTo>
                      <a:pt x="142" y="481"/>
                    </a:lnTo>
                    <a:lnTo>
                      <a:pt x="174" y="521"/>
                    </a:lnTo>
                    <a:lnTo>
                      <a:pt x="174" y="521"/>
                    </a:lnTo>
                    <a:lnTo>
                      <a:pt x="219" y="578"/>
                    </a:lnTo>
                    <a:lnTo>
                      <a:pt x="267" y="633"/>
                    </a:lnTo>
                    <a:lnTo>
                      <a:pt x="267" y="633"/>
                    </a:lnTo>
                    <a:lnTo>
                      <a:pt x="313" y="690"/>
                    </a:lnTo>
                    <a:lnTo>
                      <a:pt x="359" y="747"/>
                    </a:lnTo>
                    <a:lnTo>
                      <a:pt x="381" y="777"/>
                    </a:lnTo>
                    <a:lnTo>
                      <a:pt x="403" y="806"/>
                    </a:lnTo>
                    <a:lnTo>
                      <a:pt x="422" y="836"/>
                    </a:lnTo>
                    <a:lnTo>
                      <a:pt x="442" y="867"/>
                    </a:lnTo>
                    <a:lnTo>
                      <a:pt x="442" y="867"/>
                    </a:lnTo>
                    <a:lnTo>
                      <a:pt x="460" y="898"/>
                    </a:lnTo>
                    <a:lnTo>
                      <a:pt x="460" y="898"/>
                    </a:lnTo>
                    <a:lnTo>
                      <a:pt x="464" y="902"/>
                    </a:lnTo>
                    <a:lnTo>
                      <a:pt x="469" y="905"/>
                    </a:lnTo>
                    <a:lnTo>
                      <a:pt x="474" y="905"/>
                    </a:lnTo>
                    <a:lnTo>
                      <a:pt x="478" y="902"/>
                    </a:lnTo>
                    <a:lnTo>
                      <a:pt x="483" y="900"/>
                    </a:lnTo>
                    <a:lnTo>
                      <a:pt x="485" y="895"/>
                    </a:lnTo>
                    <a:lnTo>
                      <a:pt x="486" y="889"/>
                    </a:lnTo>
                    <a:lnTo>
                      <a:pt x="484" y="884"/>
                    </a:lnTo>
                    <a:lnTo>
                      <a:pt x="484" y="884"/>
                    </a:lnTo>
                    <a:lnTo>
                      <a:pt x="465" y="852"/>
                    </a:lnTo>
                    <a:lnTo>
                      <a:pt x="447" y="822"/>
                    </a:lnTo>
                    <a:lnTo>
                      <a:pt x="426" y="792"/>
                    </a:lnTo>
                    <a:lnTo>
                      <a:pt x="405" y="761"/>
                    </a:lnTo>
                    <a:lnTo>
                      <a:pt x="383" y="733"/>
                    </a:lnTo>
                    <a:lnTo>
                      <a:pt x="361" y="704"/>
                    </a:lnTo>
                    <a:lnTo>
                      <a:pt x="314" y="649"/>
                    </a:lnTo>
                    <a:lnTo>
                      <a:pt x="314" y="649"/>
                    </a:lnTo>
                    <a:lnTo>
                      <a:pt x="268" y="593"/>
                    </a:lnTo>
                    <a:lnTo>
                      <a:pt x="221" y="536"/>
                    </a:lnTo>
                    <a:lnTo>
                      <a:pt x="221" y="536"/>
                    </a:lnTo>
                    <a:lnTo>
                      <a:pt x="187" y="493"/>
                    </a:lnTo>
                    <a:lnTo>
                      <a:pt x="152" y="450"/>
                    </a:lnTo>
                    <a:lnTo>
                      <a:pt x="152" y="450"/>
                    </a:lnTo>
                    <a:lnTo>
                      <a:pt x="119" y="410"/>
                    </a:lnTo>
                    <a:lnTo>
                      <a:pt x="89" y="370"/>
                    </a:lnTo>
                    <a:lnTo>
                      <a:pt x="89" y="370"/>
                    </a:lnTo>
                    <a:lnTo>
                      <a:pt x="74" y="348"/>
                    </a:lnTo>
                    <a:lnTo>
                      <a:pt x="59" y="325"/>
                    </a:lnTo>
                    <a:lnTo>
                      <a:pt x="59" y="325"/>
                    </a:lnTo>
                    <a:lnTo>
                      <a:pt x="46" y="303"/>
                    </a:lnTo>
                    <a:lnTo>
                      <a:pt x="46" y="303"/>
                    </a:lnTo>
                    <a:lnTo>
                      <a:pt x="40" y="293"/>
                    </a:lnTo>
                    <a:lnTo>
                      <a:pt x="40" y="293"/>
                    </a:lnTo>
                    <a:lnTo>
                      <a:pt x="39" y="288"/>
                    </a:lnTo>
                    <a:lnTo>
                      <a:pt x="39" y="288"/>
                    </a:lnTo>
                    <a:lnTo>
                      <a:pt x="38" y="286"/>
                    </a:lnTo>
                    <a:lnTo>
                      <a:pt x="38" y="286"/>
                    </a:lnTo>
                    <a:lnTo>
                      <a:pt x="37" y="284"/>
                    </a:lnTo>
                    <a:lnTo>
                      <a:pt x="37" y="284"/>
                    </a:lnTo>
                    <a:lnTo>
                      <a:pt x="33" y="274"/>
                    </a:lnTo>
                    <a:lnTo>
                      <a:pt x="30" y="263"/>
                    </a:lnTo>
                    <a:lnTo>
                      <a:pt x="30" y="263"/>
                    </a:lnTo>
                    <a:lnTo>
                      <a:pt x="27" y="255"/>
                    </a:lnTo>
                    <a:lnTo>
                      <a:pt x="27" y="255"/>
                    </a:lnTo>
                    <a:lnTo>
                      <a:pt x="27" y="253"/>
                    </a:lnTo>
                    <a:lnTo>
                      <a:pt x="27" y="253"/>
                    </a:lnTo>
                    <a:lnTo>
                      <a:pt x="27" y="253"/>
                    </a:lnTo>
                    <a:lnTo>
                      <a:pt x="27" y="253"/>
                    </a:lnTo>
                    <a:lnTo>
                      <a:pt x="27" y="248"/>
                    </a:lnTo>
                    <a:lnTo>
                      <a:pt x="27" y="248"/>
                    </a:lnTo>
                    <a:lnTo>
                      <a:pt x="27" y="244"/>
                    </a:lnTo>
                    <a:lnTo>
                      <a:pt x="27" y="242"/>
                    </a:lnTo>
                    <a:lnTo>
                      <a:pt x="27" y="242"/>
                    </a:lnTo>
                    <a:lnTo>
                      <a:pt x="27" y="244"/>
                    </a:lnTo>
                    <a:lnTo>
                      <a:pt x="27" y="244"/>
                    </a:lnTo>
                    <a:lnTo>
                      <a:pt x="29" y="239"/>
                    </a:lnTo>
                    <a:lnTo>
                      <a:pt x="29" y="239"/>
                    </a:lnTo>
                    <a:lnTo>
                      <a:pt x="31" y="232"/>
                    </a:lnTo>
                    <a:lnTo>
                      <a:pt x="31" y="232"/>
                    </a:lnTo>
                    <a:lnTo>
                      <a:pt x="31" y="232"/>
                    </a:lnTo>
                    <a:lnTo>
                      <a:pt x="31" y="232"/>
                    </a:lnTo>
                    <a:lnTo>
                      <a:pt x="33" y="227"/>
                    </a:lnTo>
                    <a:lnTo>
                      <a:pt x="33" y="227"/>
                    </a:lnTo>
                    <a:lnTo>
                      <a:pt x="41" y="212"/>
                    </a:lnTo>
                    <a:lnTo>
                      <a:pt x="52" y="196"/>
                    </a:lnTo>
                    <a:lnTo>
                      <a:pt x="52" y="196"/>
                    </a:lnTo>
                    <a:lnTo>
                      <a:pt x="65" y="178"/>
                    </a:lnTo>
                    <a:lnTo>
                      <a:pt x="65" y="178"/>
                    </a:lnTo>
                    <a:lnTo>
                      <a:pt x="72" y="169"/>
                    </a:lnTo>
                    <a:lnTo>
                      <a:pt x="72" y="169"/>
                    </a:lnTo>
                    <a:lnTo>
                      <a:pt x="73" y="167"/>
                    </a:lnTo>
                    <a:lnTo>
                      <a:pt x="73" y="167"/>
                    </a:lnTo>
                    <a:lnTo>
                      <a:pt x="73" y="167"/>
                    </a:lnTo>
                    <a:lnTo>
                      <a:pt x="73" y="167"/>
                    </a:lnTo>
                    <a:lnTo>
                      <a:pt x="77" y="162"/>
                    </a:lnTo>
                    <a:lnTo>
                      <a:pt x="77" y="162"/>
                    </a:lnTo>
                    <a:lnTo>
                      <a:pt x="104" y="128"/>
                    </a:lnTo>
                    <a:lnTo>
                      <a:pt x="133" y="96"/>
                    </a:lnTo>
                    <a:lnTo>
                      <a:pt x="190" y="32"/>
                    </a:lnTo>
                    <a:lnTo>
                      <a:pt x="190" y="32"/>
                    </a:lnTo>
                    <a:lnTo>
                      <a:pt x="197" y="24"/>
                    </a:lnTo>
                    <a:lnTo>
                      <a:pt x="197" y="24"/>
                    </a:lnTo>
                    <a:lnTo>
                      <a:pt x="201" y="19"/>
                    </a:lnTo>
                    <a:lnTo>
                      <a:pt x="202" y="14"/>
                    </a:lnTo>
                    <a:lnTo>
                      <a:pt x="201" y="9"/>
                    </a:lnTo>
                    <a:lnTo>
                      <a:pt x="197" y="4"/>
                    </a:lnTo>
                    <a:lnTo>
                      <a:pt x="197" y="4"/>
                    </a:lnTo>
                    <a:lnTo>
                      <a:pt x="194" y="2"/>
                    </a:lnTo>
                    <a:lnTo>
                      <a:pt x="188" y="0"/>
                    </a:lnTo>
                    <a:lnTo>
                      <a:pt x="182" y="2"/>
                    </a:lnTo>
                    <a:lnTo>
                      <a:pt x="178" y="4"/>
                    </a:lnTo>
                    <a:lnTo>
                      <a:pt x="178" y="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18" name="Freeform 163">
                <a:extLst>
                  <a:ext uri="{FF2B5EF4-FFF2-40B4-BE49-F238E27FC236}">
                    <a16:creationId xmlns:a16="http://schemas.microsoft.com/office/drawing/2014/main" id="{79259FDB-623A-6871-7DEA-3D24CC5BD9D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61" y="2152"/>
                <a:ext cx="169" cy="282"/>
              </a:xfrm>
              <a:custGeom>
                <a:avLst/>
                <a:gdLst>
                  <a:gd name="T0" fmla="*/ 393 w 505"/>
                  <a:gd name="T1" fmla="*/ 21 h 846"/>
                  <a:gd name="T2" fmla="*/ 436 w 505"/>
                  <a:gd name="T3" fmla="*/ 84 h 846"/>
                  <a:gd name="T4" fmla="*/ 448 w 505"/>
                  <a:gd name="T5" fmla="*/ 103 h 846"/>
                  <a:gd name="T6" fmla="*/ 460 w 505"/>
                  <a:gd name="T7" fmla="*/ 121 h 846"/>
                  <a:gd name="T8" fmla="*/ 469 w 505"/>
                  <a:gd name="T9" fmla="*/ 140 h 846"/>
                  <a:gd name="T10" fmla="*/ 470 w 505"/>
                  <a:gd name="T11" fmla="*/ 143 h 846"/>
                  <a:gd name="T12" fmla="*/ 471 w 505"/>
                  <a:gd name="T13" fmla="*/ 147 h 846"/>
                  <a:gd name="T14" fmla="*/ 474 w 505"/>
                  <a:gd name="T15" fmla="*/ 155 h 846"/>
                  <a:gd name="T16" fmla="*/ 476 w 505"/>
                  <a:gd name="T17" fmla="*/ 163 h 846"/>
                  <a:gd name="T18" fmla="*/ 477 w 505"/>
                  <a:gd name="T19" fmla="*/ 165 h 846"/>
                  <a:gd name="T20" fmla="*/ 477 w 505"/>
                  <a:gd name="T21" fmla="*/ 165 h 846"/>
                  <a:gd name="T22" fmla="*/ 477 w 505"/>
                  <a:gd name="T23" fmla="*/ 167 h 846"/>
                  <a:gd name="T24" fmla="*/ 476 w 505"/>
                  <a:gd name="T25" fmla="*/ 185 h 846"/>
                  <a:gd name="T26" fmla="*/ 476 w 505"/>
                  <a:gd name="T27" fmla="*/ 187 h 846"/>
                  <a:gd name="T28" fmla="*/ 475 w 505"/>
                  <a:gd name="T29" fmla="*/ 192 h 846"/>
                  <a:gd name="T30" fmla="*/ 472 w 505"/>
                  <a:gd name="T31" fmla="*/ 203 h 846"/>
                  <a:gd name="T32" fmla="*/ 465 w 505"/>
                  <a:gd name="T33" fmla="*/ 222 h 846"/>
                  <a:gd name="T34" fmla="*/ 456 w 505"/>
                  <a:gd name="T35" fmla="*/ 241 h 846"/>
                  <a:gd name="T36" fmla="*/ 445 w 505"/>
                  <a:gd name="T37" fmla="*/ 261 h 846"/>
                  <a:gd name="T38" fmla="*/ 418 w 505"/>
                  <a:gd name="T39" fmla="*/ 298 h 846"/>
                  <a:gd name="T40" fmla="*/ 404 w 505"/>
                  <a:gd name="T41" fmla="*/ 317 h 846"/>
                  <a:gd name="T42" fmla="*/ 356 w 505"/>
                  <a:gd name="T43" fmla="*/ 369 h 846"/>
                  <a:gd name="T44" fmla="*/ 327 w 505"/>
                  <a:gd name="T45" fmla="*/ 400 h 846"/>
                  <a:gd name="T46" fmla="*/ 312 w 505"/>
                  <a:gd name="T47" fmla="*/ 419 h 846"/>
                  <a:gd name="T48" fmla="*/ 297 w 505"/>
                  <a:gd name="T49" fmla="*/ 438 h 846"/>
                  <a:gd name="T50" fmla="*/ 223 w 505"/>
                  <a:gd name="T51" fmla="*/ 526 h 846"/>
                  <a:gd name="T52" fmla="*/ 149 w 505"/>
                  <a:gd name="T53" fmla="*/ 613 h 846"/>
                  <a:gd name="T54" fmla="*/ 113 w 505"/>
                  <a:gd name="T55" fmla="*/ 659 h 846"/>
                  <a:gd name="T56" fmla="*/ 46 w 505"/>
                  <a:gd name="T57" fmla="*/ 752 h 846"/>
                  <a:gd name="T58" fmla="*/ 16 w 505"/>
                  <a:gd name="T59" fmla="*/ 801 h 846"/>
                  <a:gd name="T60" fmla="*/ 2 w 505"/>
                  <a:gd name="T61" fmla="*/ 825 h 846"/>
                  <a:gd name="T62" fmla="*/ 0 w 505"/>
                  <a:gd name="T63" fmla="*/ 831 h 846"/>
                  <a:gd name="T64" fmla="*/ 3 w 505"/>
                  <a:gd name="T65" fmla="*/ 840 h 846"/>
                  <a:gd name="T66" fmla="*/ 12 w 505"/>
                  <a:gd name="T67" fmla="*/ 846 h 846"/>
                  <a:gd name="T68" fmla="*/ 22 w 505"/>
                  <a:gd name="T69" fmla="*/ 844 h 846"/>
                  <a:gd name="T70" fmla="*/ 26 w 505"/>
                  <a:gd name="T71" fmla="*/ 839 h 846"/>
                  <a:gd name="T72" fmla="*/ 55 w 505"/>
                  <a:gd name="T73" fmla="*/ 789 h 846"/>
                  <a:gd name="T74" fmla="*/ 87 w 505"/>
                  <a:gd name="T75" fmla="*/ 741 h 846"/>
                  <a:gd name="T76" fmla="*/ 155 w 505"/>
                  <a:gd name="T77" fmla="*/ 651 h 846"/>
                  <a:gd name="T78" fmla="*/ 192 w 505"/>
                  <a:gd name="T79" fmla="*/ 605 h 846"/>
                  <a:gd name="T80" fmla="*/ 305 w 505"/>
                  <a:gd name="T81" fmla="*/ 471 h 846"/>
                  <a:gd name="T82" fmla="*/ 323 w 505"/>
                  <a:gd name="T83" fmla="*/ 450 h 846"/>
                  <a:gd name="T84" fmla="*/ 340 w 505"/>
                  <a:gd name="T85" fmla="*/ 428 h 846"/>
                  <a:gd name="T86" fmla="*/ 367 w 505"/>
                  <a:gd name="T87" fmla="*/ 398 h 846"/>
                  <a:gd name="T88" fmla="*/ 431 w 505"/>
                  <a:gd name="T89" fmla="*/ 327 h 846"/>
                  <a:gd name="T90" fmla="*/ 446 w 505"/>
                  <a:gd name="T91" fmla="*/ 308 h 846"/>
                  <a:gd name="T92" fmla="*/ 474 w 505"/>
                  <a:gd name="T93" fmla="*/ 268 h 846"/>
                  <a:gd name="T94" fmla="*/ 485 w 505"/>
                  <a:gd name="T95" fmla="*/ 247 h 846"/>
                  <a:gd name="T96" fmla="*/ 498 w 505"/>
                  <a:gd name="T97" fmla="*/ 215 h 846"/>
                  <a:gd name="T98" fmla="*/ 500 w 505"/>
                  <a:gd name="T99" fmla="*/ 204 h 846"/>
                  <a:gd name="T100" fmla="*/ 505 w 505"/>
                  <a:gd name="T101" fmla="*/ 184 h 846"/>
                  <a:gd name="T102" fmla="*/ 505 w 505"/>
                  <a:gd name="T103" fmla="*/ 164 h 846"/>
                  <a:gd name="T104" fmla="*/ 503 w 505"/>
                  <a:gd name="T105" fmla="*/ 155 h 846"/>
                  <a:gd name="T106" fmla="*/ 493 w 505"/>
                  <a:gd name="T107" fmla="*/ 126 h 846"/>
                  <a:gd name="T108" fmla="*/ 474 w 505"/>
                  <a:gd name="T109" fmla="*/ 90 h 846"/>
                  <a:gd name="T110" fmla="*/ 450 w 505"/>
                  <a:gd name="T111" fmla="*/ 55 h 846"/>
                  <a:gd name="T112" fmla="*/ 426 w 505"/>
                  <a:gd name="T113" fmla="*/ 20 h 846"/>
                  <a:gd name="T114" fmla="*/ 417 w 505"/>
                  <a:gd name="T115" fmla="*/ 7 h 846"/>
                  <a:gd name="T116" fmla="*/ 409 w 505"/>
                  <a:gd name="T117" fmla="*/ 1 h 846"/>
                  <a:gd name="T118" fmla="*/ 398 w 505"/>
                  <a:gd name="T119" fmla="*/ 2 h 846"/>
                  <a:gd name="T120" fmla="*/ 395 w 505"/>
                  <a:gd name="T121" fmla="*/ 6 h 846"/>
                  <a:gd name="T122" fmla="*/ 391 w 505"/>
                  <a:gd name="T123" fmla="*/ 16 h 846"/>
                  <a:gd name="T124" fmla="*/ 393 w 505"/>
                  <a:gd name="T125" fmla="*/ 21 h 8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505" h="846">
                    <a:moveTo>
                      <a:pt x="393" y="21"/>
                    </a:moveTo>
                    <a:lnTo>
                      <a:pt x="393" y="21"/>
                    </a:lnTo>
                    <a:lnTo>
                      <a:pt x="415" y="53"/>
                    </a:lnTo>
                    <a:lnTo>
                      <a:pt x="436" y="84"/>
                    </a:lnTo>
                    <a:lnTo>
                      <a:pt x="436" y="84"/>
                    </a:lnTo>
                    <a:lnTo>
                      <a:pt x="448" y="103"/>
                    </a:lnTo>
                    <a:lnTo>
                      <a:pt x="460" y="121"/>
                    </a:lnTo>
                    <a:lnTo>
                      <a:pt x="460" y="121"/>
                    </a:lnTo>
                    <a:lnTo>
                      <a:pt x="469" y="140"/>
                    </a:lnTo>
                    <a:lnTo>
                      <a:pt x="469" y="140"/>
                    </a:lnTo>
                    <a:lnTo>
                      <a:pt x="470" y="143"/>
                    </a:lnTo>
                    <a:lnTo>
                      <a:pt x="470" y="143"/>
                    </a:lnTo>
                    <a:lnTo>
                      <a:pt x="471" y="147"/>
                    </a:lnTo>
                    <a:lnTo>
                      <a:pt x="471" y="147"/>
                    </a:lnTo>
                    <a:lnTo>
                      <a:pt x="474" y="155"/>
                    </a:lnTo>
                    <a:lnTo>
                      <a:pt x="474" y="155"/>
                    </a:lnTo>
                    <a:lnTo>
                      <a:pt x="476" y="163"/>
                    </a:lnTo>
                    <a:lnTo>
                      <a:pt x="476" y="163"/>
                    </a:lnTo>
                    <a:lnTo>
                      <a:pt x="477" y="165"/>
                    </a:lnTo>
                    <a:lnTo>
                      <a:pt x="477" y="165"/>
                    </a:lnTo>
                    <a:lnTo>
                      <a:pt x="477" y="165"/>
                    </a:lnTo>
                    <a:lnTo>
                      <a:pt x="477" y="165"/>
                    </a:lnTo>
                    <a:lnTo>
                      <a:pt x="477" y="167"/>
                    </a:lnTo>
                    <a:lnTo>
                      <a:pt x="477" y="167"/>
                    </a:lnTo>
                    <a:lnTo>
                      <a:pt x="477" y="176"/>
                    </a:lnTo>
                    <a:lnTo>
                      <a:pt x="476" y="185"/>
                    </a:lnTo>
                    <a:lnTo>
                      <a:pt x="476" y="185"/>
                    </a:lnTo>
                    <a:lnTo>
                      <a:pt x="476" y="187"/>
                    </a:lnTo>
                    <a:lnTo>
                      <a:pt x="476" y="187"/>
                    </a:lnTo>
                    <a:lnTo>
                      <a:pt x="475" y="192"/>
                    </a:lnTo>
                    <a:lnTo>
                      <a:pt x="475" y="192"/>
                    </a:lnTo>
                    <a:lnTo>
                      <a:pt x="472" y="203"/>
                    </a:lnTo>
                    <a:lnTo>
                      <a:pt x="472" y="203"/>
                    </a:lnTo>
                    <a:lnTo>
                      <a:pt x="465" y="222"/>
                    </a:lnTo>
                    <a:lnTo>
                      <a:pt x="465" y="222"/>
                    </a:lnTo>
                    <a:lnTo>
                      <a:pt x="456" y="241"/>
                    </a:lnTo>
                    <a:lnTo>
                      <a:pt x="445" y="261"/>
                    </a:lnTo>
                    <a:lnTo>
                      <a:pt x="445" y="261"/>
                    </a:lnTo>
                    <a:lnTo>
                      <a:pt x="432" y="279"/>
                    </a:lnTo>
                    <a:lnTo>
                      <a:pt x="418" y="298"/>
                    </a:lnTo>
                    <a:lnTo>
                      <a:pt x="418" y="298"/>
                    </a:lnTo>
                    <a:lnTo>
                      <a:pt x="404" y="317"/>
                    </a:lnTo>
                    <a:lnTo>
                      <a:pt x="388" y="334"/>
                    </a:lnTo>
                    <a:lnTo>
                      <a:pt x="356" y="369"/>
                    </a:lnTo>
                    <a:lnTo>
                      <a:pt x="356" y="369"/>
                    </a:lnTo>
                    <a:lnTo>
                      <a:pt x="327" y="400"/>
                    </a:lnTo>
                    <a:lnTo>
                      <a:pt x="327" y="400"/>
                    </a:lnTo>
                    <a:lnTo>
                      <a:pt x="312" y="419"/>
                    </a:lnTo>
                    <a:lnTo>
                      <a:pt x="297" y="438"/>
                    </a:lnTo>
                    <a:lnTo>
                      <a:pt x="297" y="438"/>
                    </a:lnTo>
                    <a:lnTo>
                      <a:pt x="260" y="482"/>
                    </a:lnTo>
                    <a:lnTo>
                      <a:pt x="223" y="526"/>
                    </a:lnTo>
                    <a:lnTo>
                      <a:pt x="185" y="569"/>
                    </a:lnTo>
                    <a:lnTo>
                      <a:pt x="149" y="613"/>
                    </a:lnTo>
                    <a:lnTo>
                      <a:pt x="149" y="613"/>
                    </a:lnTo>
                    <a:lnTo>
                      <a:pt x="113" y="659"/>
                    </a:lnTo>
                    <a:lnTo>
                      <a:pt x="79" y="704"/>
                    </a:lnTo>
                    <a:lnTo>
                      <a:pt x="46" y="752"/>
                    </a:lnTo>
                    <a:lnTo>
                      <a:pt x="31" y="776"/>
                    </a:lnTo>
                    <a:lnTo>
                      <a:pt x="16" y="801"/>
                    </a:lnTo>
                    <a:lnTo>
                      <a:pt x="16" y="801"/>
                    </a:lnTo>
                    <a:lnTo>
                      <a:pt x="2" y="825"/>
                    </a:lnTo>
                    <a:lnTo>
                      <a:pt x="2" y="825"/>
                    </a:lnTo>
                    <a:lnTo>
                      <a:pt x="0" y="831"/>
                    </a:lnTo>
                    <a:lnTo>
                      <a:pt x="1" y="836"/>
                    </a:lnTo>
                    <a:lnTo>
                      <a:pt x="3" y="840"/>
                    </a:lnTo>
                    <a:lnTo>
                      <a:pt x="8" y="844"/>
                    </a:lnTo>
                    <a:lnTo>
                      <a:pt x="12" y="846"/>
                    </a:lnTo>
                    <a:lnTo>
                      <a:pt x="17" y="846"/>
                    </a:lnTo>
                    <a:lnTo>
                      <a:pt x="22" y="844"/>
                    </a:lnTo>
                    <a:lnTo>
                      <a:pt x="26" y="839"/>
                    </a:lnTo>
                    <a:lnTo>
                      <a:pt x="26" y="839"/>
                    </a:lnTo>
                    <a:lnTo>
                      <a:pt x="40" y="813"/>
                    </a:lnTo>
                    <a:lnTo>
                      <a:pt x="55" y="789"/>
                    </a:lnTo>
                    <a:lnTo>
                      <a:pt x="70" y="766"/>
                    </a:lnTo>
                    <a:lnTo>
                      <a:pt x="87" y="741"/>
                    </a:lnTo>
                    <a:lnTo>
                      <a:pt x="120" y="696"/>
                    </a:lnTo>
                    <a:lnTo>
                      <a:pt x="155" y="651"/>
                    </a:lnTo>
                    <a:lnTo>
                      <a:pt x="155" y="651"/>
                    </a:lnTo>
                    <a:lnTo>
                      <a:pt x="192" y="605"/>
                    </a:lnTo>
                    <a:lnTo>
                      <a:pt x="230" y="561"/>
                    </a:lnTo>
                    <a:lnTo>
                      <a:pt x="305" y="471"/>
                    </a:lnTo>
                    <a:lnTo>
                      <a:pt x="305" y="471"/>
                    </a:lnTo>
                    <a:lnTo>
                      <a:pt x="323" y="450"/>
                    </a:lnTo>
                    <a:lnTo>
                      <a:pt x="340" y="428"/>
                    </a:lnTo>
                    <a:lnTo>
                      <a:pt x="340" y="428"/>
                    </a:lnTo>
                    <a:lnTo>
                      <a:pt x="367" y="398"/>
                    </a:lnTo>
                    <a:lnTo>
                      <a:pt x="367" y="398"/>
                    </a:lnTo>
                    <a:lnTo>
                      <a:pt x="399" y="363"/>
                    </a:lnTo>
                    <a:lnTo>
                      <a:pt x="431" y="327"/>
                    </a:lnTo>
                    <a:lnTo>
                      <a:pt x="431" y="327"/>
                    </a:lnTo>
                    <a:lnTo>
                      <a:pt x="446" y="308"/>
                    </a:lnTo>
                    <a:lnTo>
                      <a:pt x="460" y="289"/>
                    </a:lnTo>
                    <a:lnTo>
                      <a:pt x="474" y="268"/>
                    </a:lnTo>
                    <a:lnTo>
                      <a:pt x="485" y="247"/>
                    </a:lnTo>
                    <a:lnTo>
                      <a:pt x="485" y="247"/>
                    </a:lnTo>
                    <a:lnTo>
                      <a:pt x="494" y="226"/>
                    </a:lnTo>
                    <a:lnTo>
                      <a:pt x="498" y="215"/>
                    </a:lnTo>
                    <a:lnTo>
                      <a:pt x="500" y="204"/>
                    </a:lnTo>
                    <a:lnTo>
                      <a:pt x="500" y="204"/>
                    </a:lnTo>
                    <a:lnTo>
                      <a:pt x="503" y="194"/>
                    </a:lnTo>
                    <a:lnTo>
                      <a:pt x="505" y="184"/>
                    </a:lnTo>
                    <a:lnTo>
                      <a:pt x="505" y="175"/>
                    </a:lnTo>
                    <a:lnTo>
                      <a:pt x="505" y="164"/>
                    </a:lnTo>
                    <a:lnTo>
                      <a:pt x="505" y="164"/>
                    </a:lnTo>
                    <a:lnTo>
                      <a:pt x="503" y="155"/>
                    </a:lnTo>
                    <a:lnTo>
                      <a:pt x="500" y="144"/>
                    </a:lnTo>
                    <a:lnTo>
                      <a:pt x="493" y="126"/>
                    </a:lnTo>
                    <a:lnTo>
                      <a:pt x="484" y="107"/>
                    </a:lnTo>
                    <a:lnTo>
                      <a:pt x="474" y="90"/>
                    </a:lnTo>
                    <a:lnTo>
                      <a:pt x="474" y="90"/>
                    </a:lnTo>
                    <a:lnTo>
                      <a:pt x="450" y="55"/>
                    </a:lnTo>
                    <a:lnTo>
                      <a:pt x="426" y="20"/>
                    </a:lnTo>
                    <a:lnTo>
                      <a:pt x="426" y="20"/>
                    </a:lnTo>
                    <a:lnTo>
                      <a:pt x="417" y="7"/>
                    </a:lnTo>
                    <a:lnTo>
                      <a:pt x="417" y="7"/>
                    </a:lnTo>
                    <a:lnTo>
                      <a:pt x="413" y="4"/>
                    </a:lnTo>
                    <a:lnTo>
                      <a:pt x="409" y="1"/>
                    </a:lnTo>
                    <a:lnTo>
                      <a:pt x="403" y="0"/>
                    </a:lnTo>
                    <a:lnTo>
                      <a:pt x="398" y="2"/>
                    </a:lnTo>
                    <a:lnTo>
                      <a:pt x="398" y="2"/>
                    </a:lnTo>
                    <a:lnTo>
                      <a:pt x="395" y="6"/>
                    </a:lnTo>
                    <a:lnTo>
                      <a:pt x="391" y="11"/>
                    </a:lnTo>
                    <a:lnTo>
                      <a:pt x="391" y="16"/>
                    </a:lnTo>
                    <a:lnTo>
                      <a:pt x="391" y="19"/>
                    </a:lnTo>
                    <a:lnTo>
                      <a:pt x="393" y="21"/>
                    </a:lnTo>
                    <a:lnTo>
                      <a:pt x="393" y="2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19" name="Freeform 164">
                <a:extLst>
                  <a:ext uri="{FF2B5EF4-FFF2-40B4-BE49-F238E27FC236}">
                    <a16:creationId xmlns:a16="http://schemas.microsoft.com/office/drawing/2014/main" id="{10EEA305-C8CE-3387-B875-66BB9620525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88" y="2435"/>
                <a:ext cx="65" cy="91"/>
              </a:xfrm>
              <a:custGeom>
                <a:avLst/>
                <a:gdLst>
                  <a:gd name="T0" fmla="*/ 171 w 195"/>
                  <a:gd name="T1" fmla="*/ 4 h 273"/>
                  <a:gd name="T2" fmla="*/ 171 w 195"/>
                  <a:gd name="T3" fmla="*/ 4 h 273"/>
                  <a:gd name="T4" fmla="*/ 134 w 195"/>
                  <a:gd name="T5" fmla="*/ 49 h 273"/>
                  <a:gd name="T6" fmla="*/ 99 w 195"/>
                  <a:gd name="T7" fmla="*/ 96 h 273"/>
                  <a:gd name="T8" fmla="*/ 81 w 195"/>
                  <a:gd name="T9" fmla="*/ 119 h 273"/>
                  <a:gd name="T10" fmla="*/ 65 w 195"/>
                  <a:gd name="T11" fmla="*/ 144 h 273"/>
                  <a:gd name="T12" fmla="*/ 49 w 195"/>
                  <a:gd name="T13" fmla="*/ 168 h 273"/>
                  <a:gd name="T14" fmla="*/ 34 w 195"/>
                  <a:gd name="T15" fmla="*/ 194 h 273"/>
                  <a:gd name="T16" fmla="*/ 34 w 195"/>
                  <a:gd name="T17" fmla="*/ 194 h 273"/>
                  <a:gd name="T18" fmla="*/ 17 w 195"/>
                  <a:gd name="T19" fmla="*/ 223 h 273"/>
                  <a:gd name="T20" fmla="*/ 2 w 195"/>
                  <a:gd name="T21" fmla="*/ 252 h 273"/>
                  <a:gd name="T22" fmla="*/ 2 w 195"/>
                  <a:gd name="T23" fmla="*/ 252 h 273"/>
                  <a:gd name="T24" fmla="*/ 0 w 195"/>
                  <a:gd name="T25" fmla="*/ 258 h 273"/>
                  <a:gd name="T26" fmla="*/ 0 w 195"/>
                  <a:gd name="T27" fmla="*/ 262 h 273"/>
                  <a:gd name="T28" fmla="*/ 2 w 195"/>
                  <a:gd name="T29" fmla="*/ 267 h 273"/>
                  <a:gd name="T30" fmla="*/ 7 w 195"/>
                  <a:gd name="T31" fmla="*/ 272 h 273"/>
                  <a:gd name="T32" fmla="*/ 7 w 195"/>
                  <a:gd name="T33" fmla="*/ 272 h 273"/>
                  <a:gd name="T34" fmla="*/ 12 w 195"/>
                  <a:gd name="T35" fmla="*/ 273 h 273"/>
                  <a:gd name="T36" fmla="*/ 17 w 195"/>
                  <a:gd name="T37" fmla="*/ 273 h 273"/>
                  <a:gd name="T38" fmla="*/ 22 w 195"/>
                  <a:gd name="T39" fmla="*/ 270 h 273"/>
                  <a:gd name="T40" fmla="*/ 26 w 195"/>
                  <a:gd name="T41" fmla="*/ 266 h 273"/>
                  <a:gd name="T42" fmla="*/ 26 w 195"/>
                  <a:gd name="T43" fmla="*/ 266 h 273"/>
                  <a:gd name="T44" fmla="*/ 38 w 195"/>
                  <a:gd name="T45" fmla="*/ 241 h 273"/>
                  <a:gd name="T46" fmla="*/ 52 w 195"/>
                  <a:gd name="T47" fmla="*/ 217 h 273"/>
                  <a:gd name="T48" fmla="*/ 67 w 195"/>
                  <a:gd name="T49" fmla="*/ 192 h 273"/>
                  <a:gd name="T50" fmla="*/ 83 w 195"/>
                  <a:gd name="T51" fmla="*/ 168 h 273"/>
                  <a:gd name="T52" fmla="*/ 98 w 195"/>
                  <a:gd name="T53" fmla="*/ 145 h 273"/>
                  <a:gd name="T54" fmla="*/ 114 w 195"/>
                  <a:gd name="T55" fmla="*/ 121 h 273"/>
                  <a:gd name="T56" fmla="*/ 148 w 195"/>
                  <a:gd name="T57" fmla="*/ 76 h 273"/>
                  <a:gd name="T58" fmla="*/ 148 w 195"/>
                  <a:gd name="T59" fmla="*/ 76 h 273"/>
                  <a:gd name="T60" fmla="*/ 191 w 195"/>
                  <a:gd name="T61" fmla="*/ 24 h 273"/>
                  <a:gd name="T62" fmla="*/ 191 w 195"/>
                  <a:gd name="T63" fmla="*/ 24 h 273"/>
                  <a:gd name="T64" fmla="*/ 194 w 195"/>
                  <a:gd name="T65" fmla="*/ 19 h 273"/>
                  <a:gd name="T66" fmla="*/ 195 w 195"/>
                  <a:gd name="T67" fmla="*/ 14 h 273"/>
                  <a:gd name="T68" fmla="*/ 194 w 195"/>
                  <a:gd name="T69" fmla="*/ 9 h 273"/>
                  <a:gd name="T70" fmla="*/ 191 w 195"/>
                  <a:gd name="T71" fmla="*/ 4 h 273"/>
                  <a:gd name="T72" fmla="*/ 191 w 195"/>
                  <a:gd name="T73" fmla="*/ 4 h 273"/>
                  <a:gd name="T74" fmla="*/ 187 w 195"/>
                  <a:gd name="T75" fmla="*/ 2 h 273"/>
                  <a:gd name="T76" fmla="*/ 181 w 195"/>
                  <a:gd name="T77" fmla="*/ 0 h 273"/>
                  <a:gd name="T78" fmla="*/ 175 w 195"/>
                  <a:gd name="T79" fmla="*/ 0 h 273"/>
                  <a:gd name="T80" fmla="*/ 173 w 195"/>
                  <a:gd name="T81" fmla="*/ 2 h 273"/>
                  <a:gd name="T82" fmla="*/ 171 w 195"/>
                  <a:gd name="T83" fmla="*/ 4 h 273"/>
                  <a:gd name="T84" fmla="*/ 171 w 195"/>
                  <a:gd name="T85" fmla="*/ 4 h 2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195" h="273">
                    <a:moveTo>
                      <a:pt x="171" y="4"/>
                    </a:moveTo>
                    <a:lnTo>
                      <a:pt x="171" y="4"/>
                    </a:lnTo>
                    <a:lnTo>
                      <a:pt x="134" y="49"/>
                    </a:lnTo>
                    <a:lnTo>
                      <a:pt x="99" y="96"/>
                    </a:lnTo>
                    <a:lnTo>
                      <a:pt x="81" y="119"/>
                    </a:lnTo>
                    <a:lnTo>
                      <a:pt x="65" y="144"/>
                    </a:lnTo>
                    <a:lnTo>
                      <a:pt x="49" y="168"/>
                    </a:lnTo>
                    <a:lnTo>
                      <a:pt x="34" y="194"/>
                    </a:lnTo>
                    <a:lnTo>
                      <a:pt x="34" y="194"/>
                    </a:lnTo>
                    <a:lnTo>
                      <a:pt x="17" y="223"/>
                    </a:lnTo>
                    <a:lnTo>
                      <a:pt x="2" y="252"/>
                    </a:lnTo>
                    <a:lnTo>
                      <a:pt x="2" y="252"/>
                    </a:lnTo>
                    <a:lnTo>
                      <a:pt x="0" y="258"/>
                    </a:lnTo>
                    <a:lnTo>
                      <a:pt x="0" y="262"/>
                    </a:lnTo>
                    <a:lnTo>
                      <a:pt x="2" y="267"/>
                    </a:lnTo>
                    <a:lnTo>
                      <a:pt x="7" y="272"/>
                    </a:lnTo>
                    <a:lnTo>
                      <a:pt x="7" y="272"/>
                    </a:lnTo>
                    <a:lnTo>
                      <a:pt x="12" y="273"/>
                    </a:lnTo>
                    <a:lnTo>
                      <a:pt x="17" y="273"/>
                    </a:lnTo>
                    <a:lnTo>
                      <a:pt x="22" y="270"/>
                    </a:lnTo>
                    <a:lnTo>
                      <a:pt x="26" y="266"/>
                    </a:lnTo>
                    <a:lnTo>
                      <a:pt x="26" y="266"/>
                    </a:lnTo>
                    <a:lnTo>
                      <a:pt x="38" y="241"/>
                    </a:lnTo>
                    <a:lnTo>
                      <a:pt x="52" y="217"/>
                    </a:lnTo>
                    <a:lnTo>
                      <a:pt x="67" y="192"/>
                    </a:lnTo>
                    <a:lnTo>
                      <a:pt x="83" y="168"/>
                    </a:lnTo>
                    <a:lnTo>
                      <a:pt x="98" y="145"/>
                    </a:lnTo>
                    <a:lnTo>
                      <a:pt x="114" y="121"/>
                    </a:lnTo>
                    <a:lnTo>
                      <a:pt x="148" y="76"/>
                    </a:lnTo>
                    <a:lnTo>
                      <a:pt x="148" y="76"/>
                    </a:lnTo>
                    <a:lnTo>
                      <a:pt x="191" y="24"/>
                    </a:lnTo>
                    <a:lnTo>
                      <a:pt x="191" y="24"/>
                    </a:lnTo>
                    <a:lnTo>
                      <a:pt x="194" y="19"/>
                    </a:lnTo>
                    <a:lnTo>
                      <a:pt x="195" y="14"/>
                    </a:lnTo>
                    <a:lnTo>
                      <a:pt x="194" y="9"/>
                    </a:lnTo>
                    <a:lnTo>
                      <a:pt x="191" y="4"/>
                    </a:lnTo>
                    <a:lnTo>
                      <a:pt x="191" y="4"/>
                    </a:lnTo>
                    <a:lnTo>
                      <a:pt x="187" y="2"/>
                    </a:lnTo>
                    <a:lnTo>
                      <a:pt x="181" y="0"/>
                    </a:lnTo>
                    <a:lnTo>
                      <a:pt x="175" y="0"/>
                    </a:lnTo>
                    <a:lnTo>
                      <a:pt x="173" y="2"/>
                    </a:lnTo>
                    <a:lnTo>
                      <a:pt x="171" y="4"/>
                    </a:lnTo>
                    <a:lnTo>
                      <a:pt x="171" y="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20" name="Freeform 165">
                <a:extLst>
                  <a:ext uri="{FF2B5EF4-FFF2-40B4-BE49-F238E27FC236}">
                    <a16:creationId xmlns:a16="http://schemas.microsoft.com/office/drawing/2014/main" id="{922E20E9-D8A2-4959-CCF3-93044984AB1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57" y="2620"/>
                <a:ext cx="408" cy="216"/>
              </a:xfrm>
              <a:custGeom>
                <a:avLst/>
                <a:gdLst>
                  <a:gd name="T0" fmla="*/ 16 w 1224"/>
                  <a:gd name="T1" fmla="*/ 64 h 649"/>
                  <a:gd name="T2" fmla="*/ 7 w 1224"/>
                  <a:gd name="T3" fmla="*/ 313 h 649"/>
                  <a:gd name="T4" fmla="*/ 4 w 1224"/>
                  <a:gd name="T5" fmla="*/ 455 h 649"/>
                  <a:gd name="T6" fmla="*/ 0 w 1224"/>
                  <a:gd name="T7" fmla="*/ 537 h 649"/>
                  <a:gd name="T8" fmla="*/ 1 w 1224"/>
                  <a:gd name="T9" fmla="*/ 575 h 649"/>
                  <a:gd name="T10" fmla="*/ 12 w 1224"/>
                  <a:gd name="T11" fmla="*/ 608 h 649"/>
                  <a:gd name="T12" fmla="*/ 27 w 1224"/>
                  <a:gd name="T13" fmla="*/ 626 h 649"/>
                  <a:gd name="T14" fmla="*/ 42 w 1224"/>
                  <a:gd name="T15" fmla="*/ 636 h 649"/>
                  <a:gd name="T16" fmla="*/ 65 w 1224"/>
                  <a:gd name="T17" fmla="*/ 643 h 649"/>
                  <a:gd name="T18" fmla="*/ 99 w 1224"/>
                  <a:gd name="T19" fmla="*/ 645 h 649"/>
                  <a:gd name="T20" fmla="*/ 183 w 1224"/>
                  <a:gd name="T21" fmla="*/ 649 h 649"/>
                  <a:gd name="T22" fmla="*/ 281 w 1224"/>
                  <a:gd name="T23" fmla="*/ 646 h 649"/>
                  <a:gd name="T24" fmla="*/ 474 w 1224"/>
                  <a:gd name="T25" fmla="*/ 626 h 649"/>
                  <a:gd name="T26" fmla="*/ 619 w 1224"/>
                  <a:gd name="T27" fmla="*/ 612 h 649"/>
                  <a:gd name="T28" fmla="*/ 716 w 1224"/>
                  <a:gd name="T29" fmla="*/ 607 h 649"/>
                  <a:gd name="T30" fmla="*/ 763 w 1224"/>
                  <a:gd name="T31" fmla="*/ 602 h 649"/>
                  <a:gd name="T32" fmla="*/ 850 w 1224"/>
                  <a:gd name="T33" fmla="*/ 583 h 649"/>
                  <a:gd name="T34" fmla="*/ 939 w 1224"/>
                  <a:gd name="T35" fmla="*/ 557 h 649"/>
                  <a:gd name="T36" fmla="*/ 1046 w 1224"/>
                  <a:gd name="T37" fmla="*/ 518 h 649"/>
                  <a:gd name="T38" fmla="*/ 1103 w 1224"/>
                  <a:gd name="T39" fmla="*/ 489 h 649"/>
                  <a:gd name="T40" fmla="*/ 1156 w 1224"/>
                  <a:gd name="T41" fmla="*/ 459 h 649"/>
                  <a:gd name="T42" fmla="*/ 1192 w 1224"/>
                  <a:gd name="T43" fmla="*/ 445 h 649"/>
                  <a:gd name="T44" fmla="*/ 1211 w 1224"/>
                  <a:gd name="T45" fmla="*/ 441 h 649"/>
                  <a:gd name="T46" fmla="*/ 1223 w 1224"/>
                  <a:gd name="T47" fmla="*/ 433 h 649"/>
                  <a:gd name="T48" fmla="*/ 1223 w 1224"/>
                  <a:gd name="T49" fmla="*/ 422 h 649"/>
                  <a:gd name="T50" fmla="*/ 1213 w 1224"/>
                  <a:gd name="T51" fmla="*/ 414 h 649"/>
                  <a:gd name="T52" fmla="*/ 1190 w 1224"/>
                  <a:gd name="T53" fmla="*/ 417 h 649"/>
                  <a:gd name="T54" fmla="*/ 1132 w 1224"/>
                  <a:gd name="T55" fmla="*/ 440 h 649"/>
                  <a:gd name="T56" fmla="*/ 1060 w 1224"/>
                  <a:gd name="T57" fmla="*/ 482 h 649"/>
                  <a:gd name="T58" fmla="*/ 981 w 1224"/>
                  <a:gd name="T59" fmla="*/ 512 h 649"/>
                  <a:gd name="T60" fmla="*/ 895 w 1224"/>
                  <a:gd name="T61" fmla="*/ 541 h 649"/>
                  <a:gd name="T62" fmla="*/ 809 w 1224"/>
                  <a:gd name="T63" fmla="*/ 565 h 649"/>
                  <a:gd name="T64" fmla="*/ 722 w 1224"/>
                  <a:gd name="T65" fmla="*/ 579 h 649"/>
                  <a:gd name="T66" fmla="*/ 675 w 1224"/>
                  <a:gd name="T67" fmla="*/ 581 h 649"/>
                  <a:gd name="T68" fmla="*/ 580 w 1224"/>
                  <a:gd name="T69" fmla="*/ 588 h 649"/>
                  <a:gd name="T70" fmla="*/ 436 w 1224"/>
                  <a:gd name="T71" fmla="*/ 603 h 649"/>
                  <a:gd name="T72" fmla="*/ 245 w 1224"/>
                  <a:gd name="T73" fmla="*/ 619 h 649"/>
                  <a:gd name="T74" fmla="*/ 149 w 1224"/>
                  <a:gd name="T75" fmla="*/ 619 h 649"/>
                  <a:gd name="T76" fmla="*/ 93 w 1224"/>
                  <a:gd name="T77" fmla="*/ 617 h 649"/>
                  <a:gd name="T78" fmla="*/ 64 w 1224"/>
                  <a:gd name="T79" fmla="*/ 614 h 649"/>
                  <a:gd name="T80" fmla="*/ 58 w 1224"/>
                  <a:gd name="T81" fmla="*/ 612 h 649"/>
                  <a:gd name="T82" fmla="*/ 54 w 1224"/>
                  <a:gd name="T83" fmla="*/ 610 h 649"/>
                  <a:gd name="T84" fmla="*/ 48 w 1224"/>
                  <a:gd name="T85" fmla="*/ 607 h 649"/>
                  <a:gd name="T86" fmla="*/ 44 w 1224"/>
                  <a:gd name="T87" fmla="*/ 604 h 649"/>
                  <a:gd name="T88" fmla="*/ 41 w 1224"/>
                  <a:gd name="T89" fmla="*/ 602 h 649"/>
                  <a:gd name="T90" fmla="*/ 36 w 1224"/>
                  <a:gd name="T91" fmla="*/ 594 h 649"/>
                  <a:gd name="T92" fmla="*/ 31 w 1224"/>
                  <a:gd name="T93" fmla="*/ 581 h 649"/>
                  <a:gd name="T94" fmla="*/ 28 w 1224"/>
                  <a:gd name="T95" fmla="*/ 548 h 649"/>
                  <a:gd name="T96" fmla="*/ 29 w 1224"/>
                  <a:gd name="T97" fmla="*/ 493 h 649"/>
                  <a:gd name="T98" fmla="*/ 31 w 1224"/>
                  <a:gd name="T99" fmla="*/ 407 h 649"/>
                  <a:gd name="T100" fmla="*/ 42 w 1224"/>
                  <a:gd name="T101" fmla="*/ 161 h 649"/>
                  <a:gd name="T102" fmla="*/ 44 w 1224"/>
                  <a:gd name="T103" fmla="*/ 63 h 649"/>
                  <a:gd name="T104" fmla="*/ 42 w 1224"/>
                  <a:gd name="T105" fmla="*/ 9 h 649"/>
                  <a:gd name="T106" fmla="*/ 29 w 1224"/>
                  <a:gd name="T107" fmla="*/ 0 h 649"/>
                  <a:gd name="T108" fmla="*/ 16 w 1224"/>
                  <a:gd name="T109" fmla="*/ 9 h 6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1224" h="649">
                    <a:moveTo>
                      <a:pt x="15" y="14"/>
                    </a:moveTo>
                    <a:lnTo>
                      <a:pt x="15" y="14"/>
                    </a:lnTo>
                    <a:lnTo>
                      <a:pt x="16" y="64"/>
                    </a:lnTo>
                    <a:lnTo>
                      <a:pt x="15" y="114"/>
                    </a:lnTo>
                    <a:lnTo>
                      <a:pt x="12" y="213"/>
                    </a:lnTo>
                    <a:lnTo>
                      <a:pt x="7" y="313"/>
                    </a:lnTo>
                    <a:lnTo>
                      <a:pt x="4" y="414"/>
                    </a:lnTo>
                    <a:lnTo>
                      <a:pt x="4" y="414"/>
                    </a:lnTo>
                    <a:lnTo>
                      <a:pt x="4" y="455"/>
                    </a:lnTo>
                    <a:lnTo>
                      <a:pt x="1" y="498"/>
                    </a:lnTo>
                    <a:lnTo>
                      <a:pt x="1" y="498"/>
                    </a:lnTo>
                    <a:lnTo>
                      <a:pt x="0" y="537"/>
                    </a:lnTo>
                    <a:lnTo>
                      <a:pt x="0" y="557"/>
                    </a:lnTo>
                    <a:lnTo>
                      <a:pt x="1" y="575"/>
                    </a:lnTo>
                    <a:lnTo>
                      <a:pt x="1" y="575"/>
                    </a:lnTo>
                    <a:lnTo>
                      <a:pt x="6" y="593"/>
                    </a:lnTo>
                    <a:lnTo>
                      <a:pt x="8" y="600"/>
                    </a:lnTo>
                    <a:lnTo>
                      <a:pt x="12" y="608"/>
                    </a:lnTo>
                    <a:lnTo>
                      <a:pt x="16" y="615"/>
                    </a:lnTo>
                    <a:lnTo>
                      <a:pt x="21" y="621"/>
                    </a:lnTo>
                    <a:lnTo>
                      <a:pt x="27" y="626"/>
                    </a:lnTo>
                    <a:lnTo>
                      <a:pt x="34" y="632"/>
                    </a:lnTo>
                    <a:lnTo>
                      <a:pt x="34" y="632"/>
                    </a:lnTo>
                    <a:lnTo>
                      <a:pt x="42" y="636"/>
                    </a:lnTo>
                    <a:lnTo>
                      <a:pt x="49" y="639"/>
                    </a:lnTo>
                    <a:lnTo>
                      <a:pt x="57" y="642"/>
                    </a:lnTo>
                    <a:lnTo>
                      <a:pt x="65" y="643"/>
                    </a:lnTo>
                    <a:lnTo>
                      <a:pt x="83" y="645"/>
                    </a:lnTo>
                    <a:lnTo>
                      <a:pt x="99" y="645"/>
                    </a:lnTo>
                    <a:lnTo>
                      <a:pt x="99" y="645"/>
                    </a:lnTo>
                    <a:lnTo>
                      <a:pt x="141" y="646"/>
                    </a:lnTo>
                    <a:lnTo>
                      <a:pt x="183" y="649"/>
                    </a:lnTo>
                    <a:lnTo>
                      <a:pt x="183" y="649"/>
                    </a:lnTo>
                    <a:lnTo>
                      <a:pt x="231" y="647"/>
                    </a:lnTo>
                    <a:lnTo>
                      <a:pt x="281" y="646"/>
                    </a:lnTo>
                    <a:lnTo>
                      <a:pt x="281" y="646"/>
                    </a:lnTo>
                    <a:lnTo>
                      <a:pt x="330" y="643"/>
                    </a:lnTo>
                    <a:lnTo>
                      <a:pt x="378" y="638"/>
                    </a:lnTo>
                    <a:lnTo>
                      <a:pt x="474" y="626"/>
                    </a:lnTo>
                    <a:lnTo>
                      <a:pt x="474" y="626"/>
                    </a:lnTo>
                    <a:lnTo>
                      <a:pt x="572" y="616"/>
                    </a:lnTo>
                    <a:lnTo>
                      <a:pt x="619" y="612"/>
                    </a:lnTo>
                    <a:lnTo>
                      <a:pt x="668" y="609"/>
                    </a:lnTo>
                    <a:lnTo>
                      <a:pt x="668" y="609"/>
                    </a:lnTo>
                    <a:lnTo>
                      <a:pt x="716" y="607"/>
                    </a:lnTo>
                    <a:lnTo>
                      <a:pt x="740" y="604"/>
                    </a:lnTo>
                    <a:lnTo>
                      <a:pt x="763" y="602"/>
                    </a:lnTo>
                    <a:lnTo>
                      <a:pt x="763" y="602"/>
                    </a:lnTo>
                    <a:lnTo>
                      <a:pt x="785" y="598"/>
                    </a:lnTo>
                    <a:lnTo>
                      <a:pt x="807" y="594"/>
                    </a:lnTo>
                    <a:lnTo>
                      <a:pt x="850" y="583"/>
                    </a:lnTo>
                    <a:lnTo>
                      <a:pt x="850" y="583"/>
                    </a:lnTo>
                    <a:lnTo>
                      <a:pt x="895" y="571"/>
                    </a:lnTo>
                    <a:lnTo>
                      <a:pt x="939" y="557"/>
                    </a:lnTo>
                    <a:lnTo>
                      <a:pt x="1025" y="526"/>
                    </a:lnTo>
                    <a:lnTo>
                      <a:pt x="1025" y="526"/>
                    </a:lnTo>
                    <a:lnTo>
                      <a:pt x="1046" y="518"/>
                    </a:lnTo>
                    <a:lnTo>
                      <a:pt x="1065" y="510"/>
                    </a:lnTo>
                    <a:lnTo>
                      <a:pt x="1084" y="500"/>
                    </a:lnTo>
                    <a:lnTo>
                      <a:pt x="1103" y="489"/>
                    </a:lnTo>
                    <a:lnTo>
                      <a:pt x="1103" y="489"/>
                    </a:lnTo>
                    <a:lnTo>
                      <a:pt x="1139" y="468"/>
                    </a:lnTo>
                    <a:lnTo>
                      <a:pt x="1156" y="459"/>
                    </a:lnTo>
                    <a:lnTo>
                      <a:pt x="1175" y="451"/>
                    </a:lnTo>
                    <a:lnTo>
                      <a:pt x="1175" y="451"/>
                    </a:lnTo>
                    <a:lnTo>
                      <a:pt x="1192" y="445"/>
                    </a:lnTo>
                    <a:lnTo>
                      <a:pt x="1201" y="443"/>
                    </a:lnTo>
                    <a:lnTo>
                      <a:pt x="1211" y="441"/>
                    </a:lnTo>
                    <a:lnTo>
                      <a:pt x="1211" y="441"/>
                    </a:lnTo>
                    <a:lnTo>
                      <a:pt x="1215" y="440"/>
                    </a:lnTo>
                    <a:lnTo>
                      <a:pt x="1220" y="437"/>
                    </a:lnTo>
                    <a:lnTo>
                      <a:pt x="1223" y="433"/>
                    </a:lnTo>
                    <a:lnTo>
                      <a:pt x="1224" y="427"/>
                    </a:lnTo>
                    <a:lnTo>
                      <a:pt x="1224" y="427"/>
                    </a:lnTo>
                    <a:lnTo>
                      <a:pt x="1223" y="422"/>
                    </a:lnTo>
                    <a:lnTo>
                      <a:pt x="1220" y="417"/>
                    </a:lnTo>
                    <a:lnTo>
                      <a:pt x="1215" y="415"/>
                    </a:lnTo>
                    <a:lnTo>
                      <a:pt x="1213" y="414"/>
                    </a:lnTo>
                    <a:lnTo>
                      <a:pt x="1211" y="414"/>
                    </a:lnTo>
                    <a:lnTo>
                      <a:pt x="1211" y="414"/>
                    </a:lnTo>
                    <a:lnTo>
                      <a:pt x="1190" y="417"/>
                    </a:lnTo>
                    <a:lnTo>
                      <a:pt x="1170" y="423"/>
                    </a:lnTo>
                    <a:lnTo>
                      <a:pt x="1150" y="431"/>
                    </a:lnTo>
                    <a:lnTo>
                      <a:pt x="1132" y="440"/>
                    </a:lnTo>
                    <a:lnTo>
                      <a:pt x="1096" y="461"/>
                    </a:lnTo>
                    <a:lnTo>
                      <a:pt x="1060" y="482"/>
                    </a:lnTo>
                    <a:lnTo>
                      <a:pt x="1060" y="482"/>
                    </a:lnTo>
                    <a:lnTo>
                      <a:pt x="1041" y="490"/>
                    </a:lnTo>
                    <a:lnTo>
                      <a:pt x="1020" y="498"/>
                    </a:lnTo>
                    <a:lnTo>
                      <a:pt x="981" y="512"/>
                    </a:lnTo>
                    <a:lnTo>
                      <a:pt x="981" y="512"/>
                    </a:lnTo>
                    <a:lnTo>
                      <a:pt x="938" y="528"/>
                    </a:lnTo>
                    <a:lnTo>
                      <a:pt x="895" y="541"/>
                    </a:lnTo>
                    <a:lnTo>
                      <a:pt x="895" y="541"/>
                    </a:lnTo>
                    <a:lnTo>
                      <a:pt x="852" y="554"/>
                    </a:lnTo>
                    <a:lnTo>
                      <a:pt x="809" y="565"/>
                    </a:lnTo>
                    <a:lnTo>
                      <a:pt x="766" y="573"/>
                    </a:lnTo>
                    <a:lnTo>
                      <a:pt x="744" y="576"/>
                    </a:lnTo>
                    <a:lnTo>
                      <a:pt x="722" y="579"/>
                    </a:lnTo>
                    <a:lnTo>
                      <a:pt x="722" y="579"/>
                    </a:lnTo>
                    <a:lnTo>
                      <a:pt x="698" y="580"/>
                    </a:lnTo>
                    <a:lnTo>
                      <a:pt x="675" y="581"/>
                    </a:lnTo>
                    <a:lnTo>
                      <a:pt x="627" y="583"/>
                    </a:lnTo>
                    <a:lnTo>
                      <a:pt x="627" y="583"/>
                    </a:lnTo>
                    <a:lnTo>
                      <a:pt x="580" y="588"/>
                    </a:lnTo>
                    <a:lnTo>
                      <a:pt x="532" y="593"/>
                    </a:lnTo>
                    <a:lnTo>
                      <a:pt x="532" y="593"/>
                    </a:lnTo>
                    <a:lnTo>
                      <a:pt x="436" y="603"/>
                    </a:lnTo>
                    <a:lnTo>
                      <a:pt x="340" y="614"/>
                    </a:lnTo>
                    <a:lnTo>
                      <a:pt x="293" y="617"/>
                    </a:lnTo>
                    <a:lnTo>
                      <a:pt x="245" y="619"/>
                    </a:lnTo>
                    <a:lnTo>
                      <a:pt x="198" y="621"/>
                    </a:lnTo>
                    <a:lnTo>
                      <a:pt x="149" y="619"/>
                    </a:lnTo>
                    <a:lnTo>
                      <a:pt x="149" y="619"/>
                    </a:lnTo>
                    <a:lnTo>
                      <a:pt x="109" y="617"/>
                    </a:lnTo>
                    <a:lnTo>
                      <a:pt x="109" y="617"/>
                    </a:lnTo>
                    <a:lnTo>
                      <a:pt x="93" y="617"/>
                    </a:lnTo>
                    <a:lnTo>
                      <a:pt x="77" y="616"/>
                    </a:lnTo>
                    <a:lnTo>
                      <a:pt x="77" y="616"/>
                    </a:lnTo>
                    <a:lnTo>
                      <a:pt x="64" y="614"/>
                    </a:lnTo>
                    <a:lnTo>
                      <a:pt x="64" y="614"/>
                    </a:lnTo>
                    <a:lnTo>
                      <a:pt x="58" y="612"/>
                    </a:lnTo>
                    <a:lnTo>
                      <a:pt x="58" y="612"/>
                    </a:lnTo>
                    <a:lnTo>
                      <a:pt x="55" y="611"/>
                    </a:lnTo>
                    <a:lnTo>
                      <a:pt x="55" y="611"/>
                    </a:lnTo>
                    <a:lnTo>
                      <a:pt x="54" y="610"/>
                    </a:lnTo>
                    <a:lnTo>
                      <a:pt x="54" y="610"/>
                    </a:lnTo>
                    <a:lnTo>
                      <a:pt x="48" y="607"/>
                    </a:lnTo>
                    <a:lnTo>
                      <a:pt x="48" y="607"/>
                    </a:lnTo>
                    <a:lnTo>
                      <a:pt x="45" y="607"/>
                    </a:lnTo>
                    <a:lnTo>
                      <a:pt x="45" y="607"/>
                    </a:lnTo>
                    <a:lnTo>
                      <a:pt x="44" y="604"/>
                    </a:lnTo>
                    <a:lnTo>
                      <a:pt x="44" y="604"/>
                    </a:lnTo>
                    <a:lnTo>
                      <a:pt x="41" y="602"/>
                    </a:lnTo>
                    <a:lnTo>
                      <a:pt x="41" y="602"/>
                    </a:lnTo>
                    <a:lnTo>
                      <a:pt x="40" y="600"/>
                    </a:lnTo>
                    <a:lnTo>
                      <a:pt x="40" y="600"/>
                    </a:lnTo>
                    <a:lnTo>
                      <a:pt x="36" y="594"/>
                    </a:lnTo>
                    <a:lnTo>
                      <a:pt x="36" y="594"/>
                    </a:lnTo>
                    <a:lnTo>
                      <a:pt x="34" y="588"/>
                    </a:lnTo>
                    <a:lnTo>
                      <a:pt x="31" y="581"/>
                    </a:lnTo>
                    <a:lnTo>
                      <a:pt x="29" y="567"/>
                    </a:lnTo>
                    <a:lnTo>
                      <a:pt x="29" y="567"/>
                    </a:lnTo>
                    <a:lnTo>
                      <a:pt x="28" y="548"/>
                    </a:lnTo>
                    <a:lnTo>
                      <a:pt x="28" y="531"/>
                    </a:lnTo>
                    <a:lnTo>
                      <a:pt x="28" y="531"/>
                    </a:lnTo>
                    <a:lnTo>
                      <a:pt x="29" y="493"/>
                    </a:lnTo>
                    <a:lnTo>
                      <a:pt x="31" y="455"/>
                    </a:lnTo>
                    <a:lnTo>
                      <a:pt x="31" y="455"/>
                    </a:lnTo>
                    <a:lnTo>
                      <a:pt x="31" y="407"/>
                    </a:lnTo>
                    <a:lnTo>
                      <a:pt x="33" y="358"/>
                    </a:lnTo>
                    <a:lnTo>
                      <a:pt x="37" y="259"/>
                    </a:lnTo>
                    <a:lnTo>
                      <a:pt x="42" y="161"/>
                    </a:lnTo>
                    <a:lnTo>
                      <a:pt x="43" y="112"/>
                    </a:lnTo>
                    <a:lnTo>
                      <a:pt x="44" y="63"/>
                    </a:lnTo>
                    <a:lnTo>
                      <a:pt x="44" y="63"/>
                    </a:lnTo>
                    <a:lnTo>
                      <a:pt x="43" y="14"/>
                    </a:lnTo>
                    <a:lnTo>
                      <a:pt x="43" y="14"/>
                    </a:lnTo>
                    <a:lnTo>
                      <a:pt x="42" y="9"/>
                    </a:lnTo>
                    <a:lnTo>
                      <a:pt x="38" y="4"/>
                    </a:lnTo>
                    <a:lnTo>
                      <a:pt x="34" y="2"/>
                    </a:lnTo>
                    <a:lnTo>
                      <a:pt x="29" y="0"/>
                    </a:lnTo>
                    <a:lnTo>
                      <a:pt x="25" y="2"/>
                    </a:lnTo>
                    <a:lnTo>
                      <a:pt x="20" y="4"/>
                    </a:lnTo>
                    <a:lnTo>
                      <a:pt x="16" y="9"/>
                    </a:lnTo>
                    <a:lnTo>
                      <a:pt x="15" y="14"/>
                    </a:lnTo>
                    <a:lnTo>
                      <a:pt x="15" y="1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21" name="Freeform 166">
                <a:extLst>
                  <a:ext uri="{FF2B5EF4-FFF2-40B4-BE49-F238E27FC236}">
                    <a16:creationId xmlns:a16="http://schemas.microsoft.com/office/drawing/2014/main" id="{1289D241-66F6-DB4D-51F8-E8E99AF3983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52" y="2782"/>
                <a:ext cx="113" cy="29"/>
              </a:xfrm>
              <a:custGeom>
                <a:avLst/>
                <a:gdLst>
                  <a:gd name="T0" fmla="*/ 320 w 341"/>
                  <a:gd name="T1" fmla="*/ 18 h 87"/>
                  <a:gd name="T2" fmla="*/ 293 w 341"/>
                  <a:gd name="T3" fmla="*/ 32 h 87"/>
                  <a:gd name="T4" fmla="*/ 264 w 341"/>
                  <a:gd name="T5" fmla="*/ 44 h 87"/>
                  <a:gd name="T6" fmla="*/ 235 w 341"/>
                  <a:gd name="T7" fmla="*/ 52 h 87"/>
                  <a:gd name="T8" fmla="*/ 206 w 341"/>
                  <a:gd name="T9" fmla="*/ 57 h 87"/>
                  <a:gd name="T10" fmla="*/ 176 w 341"/>
                  <a:gd name="T11" fmla="*/ 58 h 87"/>
                  <a:gd name="T12" fmla="*/ 147 w 341"/>
                  <a:gd name="T13" fmla="*/ 57 h 87"/>
                  <a:gd name="T14" fmla="*/ 116 w 341"/>
                  <a:gd name="T15" fmla="*/ 51 h 87"/>
                  <a:gd name="T16" fmla="*/ 87 w 341"/>
                  <a:gd name="T17" fmla="*/ 40 h 87"/>
                  <a:gd name="T18" fmla="*/ 71 w 341"/>
                  <a:gd name="T19" fmla="*/ 33 h 87"/>
                  <a:gd name="T20" fmla="*/ 38 w 341"/>
                  <a:gd name="T21" fmla="*/ 15 h 87"/>
                  <a:gd name="T22" fmla="*/ 25 w 341"/>
                  <a:gd name="T23" fmla="*/ 3 h 87"/>
                  <a:gd name="T24" fmla="*/ 14 w 341"/>
                  <a:gd name="T25" fmla="*/ 0 h 87"/>
                  <a:gd name="T26" fmla="*/ 5 w 341"/>
                  <a:gd name="T27" fmla="*/ 3 h 87"/>
                  <a:gd name="T28" fmla="*/ 1 w 341"/>
                  <a:gd name="T29" fmla="*/ 8 h 87"/>
                  <a:gd name="T30" fmla="*/ 1 w 341"/>
                  <a:gd name="T31" fmla="*/ 18 h 87"/>
                  <a:gd name="T32" fmla="*/ 5 w 341"/>
                  <a:gd name="T33" fmla="*/ 23 h 87"/>
                  <a:gd name="T34" fmla="*/ 19 w 341"/>
                  <a:gd name="T35" fmla="*/ 33 h 87"/>
                  <a:gd name="T36" fmla="*/ 49 w 341"/>
                  <a:gd name="T37" fmla="*/ 53 h 87"/>
                  <a:gd name="T38" fmla="*/ 81 w 341"/>
                  <a:gd name="T39" fmla="*/ 68 h 87"/>
                  <a:gd name="T40" fmla="*/ 115 w 341"/>
                  <a:gd name="T41" fmla="*/ 79 h 87"/>
                  <a:gd name="T42" fmla="*/ 133 w 341"/>
                  <a:gd name="T43" fmla="*/ 82 h 87"/>
                  <a:gd name="T44" fmla="*/ 166 w 341"/>
                  <a:gd name="T45" fmla="*/ 86 h 87"/>
                  <a:gd name="T46" fmla="*/ 200 w 341"/>
                  <a:gd name="T47" fmla="*/ 86 h 87"/>
                  <a:gd name="T48" fmla="*/ 232 w 341"/>
                  <a:gd name="T49" fmla="*/ 81 h 87"/>
                  <a:gd name="T50" fmla="*/ 265 w 341"/>
                  <a:gd name="T51" fmla="*/ 73 h 87"/>
                  <a:gd name="T52" fmla="*/ 284 w 341"/>
                  <a:gd name="T53" fmla="*/ 67 h 87"/>
                  <a:gd name="T54" fmla="*/ 317 w 341"/>
                  <a:gd name="T55" fmla="*/ 51 h 87"/>
                  <a:gd name="T56" fmla="*/ 334 w 341"/>
                  <a:gd name="T57" fmla="*/ 42 h 87"/>
                  <a:gd name="T58" fmla="*/ 341 w 341"/>
                  <a:gd name="T59" fmla="*/ 33 h 87"/>
                  <a:gd name="T60" fmla="*/ 338 w 341"/>
                  <a:gd name="T61" fmla="*/ 23 h 87"/>
                  <a:gd name="T62" fmla="*/ 330 w 341"/>
                  <a:gd name="T63" fmla="*/ 16 h 87"/>
                  <a:gd name="T64" fmla="*/ 320 w 341"/>
                  <a:gd name="T65" fmla="*/ 18 h 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341" h="87">
                    <a:moveTo>
                      <a:pt x="320" y="18"/>
                    </a:moveTo>
                    <a:lnTo>
                      <a:pt x="320" y="18"/>
                    </a:lnTo>
                    <a:lnTo>
                      <a:pt x="306" y="25"/>
                    </a:lnTo>
                    <a:lnTo>
                      <a:pt x="293" y="32"/>
                    </a:lnTo>
                    <a:lnTo>
                      <a:pt x="279" y="38"/>
                    </a:lnTo>
                    <a:lnTo>
                      <a:pt x="264" y="44"/>
                    </a:lnTo>
                    <a:lnTo>
                      <a:pt x="250" y="49"/>
                    </a:lnTo>
                    <a:lnTo>
                      <a:pt x="235" y="52"/>
                    </a:lnTo>
                    <a:lnTo>
                      <a:pt x="221" y="54"/>
                    </a:lnTo>
                    <a:lnTo>
                      <a:pt x="206" y="57"/>
                    </a:lnTo>
                    <a:lnTo>
                      <a:pt x="191" y="58"/>
                    </a:lnTo>
                    <a:lnTo>
                      <a:pt x="176" y="58"/>
                    </a:lnTo>
                    <a:lnTo>
                      <a:pt x="160" y="58"/>
                    </a:lnTo>
                    <a:lnTo>
                      <a:pt x="147" y="57"/>
                    </a:lnTo>
                    <a:lnTo>
                      <a:pt x="131" y="54"/>
                    </a:lnTo>
                    <a:lnTo>
                      <a:pt x="116" y="51"/>
                    </a:lnTo>
                    <a:lnTo>
                      <a:pt x="101" y="46"/>
                    </a:lnTo>
                    <a:lnTo>
                      <a:pt x="87" y="40"/>
                    </a:lnTo>
                    <a:lnTo>
                      <a:pt x="87" y="40"/>
                    </a:lnTo>
                    <a:lnTo>
                      <a:pt x="71" y="33"/>
                    </a:lnTo>
                    <a:lnTo>
                      <a:pt x="55" y="24"/>
                    </a:lnTo>
                    <a:lnTo>
                      <a:pt x="38" y="15"/>
                    </a:lnTo>
                    <a:lnTo>
                      <a:pt x="25" y="3"/>
                    </a:lnTo>
                    <a:lnTo>
                      <a:pt x="25" y="3"/>
                    </a:lnTo>
                    <a:lnTo>
                      <a:pt x="20" y="1"/>
                    </a:lnTo>
                    <a:lnTo>
                      <a:pt x="14" y="0"/>
                    </a:lnTo>
                    <a:lnTo>
                      <a:pt x="9" y="0"/>
                    </a:lnTo>
                    <a:lnTo>
                      <a:pt x="5" y="3"/>
                    </a:lnTo>
                    <a:lnTo>
                      <a:pt x="5" y="3"/>
                    </a:lnTo>
                    <a:lnTo>
                      <a:pt x="1" y="8"/>
                    </a:lnTo>
                    <a:lnTo>
                      <a:pt x="0" y="14"/>
                    </a:lnTo>
                    <a:lnTo>
                      <a:pt x="1" y="18"/>
                    </a:lnTo>
                    <a:lnTo>
                      <a:pt x="2" y="21"/>
                    </a:lnTo>
                    <a:lnTo>
                      <a:pt x="5" y="23"/>
                    </a:lnTo>
                    <a:lnTo>
                      <a:pt x="5" y="23"/>
                    </a:lnTo>
                    <a:lnTo>
                      <a:pt x="19" y="33"/>
                    </a:lnTo>
                    <a:lnTo>
                      <a:pt x="34" y="44"/>
                    </a:lnTo>
                    <a:lnTo>
                      <a:pt x="49" y="53"/>
                    </a:lnTo>
                    <a:lnTo>
                      <a:pt x="65" y="61"/>
                    </a:lnTo>
                    <a:lnTo>
                      <a:pt x="81" y="68"/>
                    </a:lnTo>
                    <a:lnTo>
                      <a:pt x="98" y="74"/>
                    </a:lnTo>
                    <a:lnTo>
                      <a:pt x="115" y="79"/>
                    </a:lnTo>
                    <a:lnTo>
                      <a:pt x="133" y="82"/>
                    </a:lnTo>
                    <a:lnTo>
                      <a:pt x="133" y="82"/>
                    </a:lnTo>
                    <a:lnTo>
                      <a:pt x="150" y="85"/>
                    </a:lnTo>
                    <a:lnTo>
                      <a:pt x="166" y="86"/>
                    </a:lnTo>
                    <a:lnTo>
                      <a:pt x="183" y="87"/>
                    </a:lnTo>
                    <a:lnTo>
                      <a:pt x="200" y="86"/>
                    </a:lnTo>
                    <a:lnTo>
                      <a:pt x="216" y="83"/>
                    </a:lnTo>
                    <a:lnTo>
                      <a:pt x="232" y="81"/>
                    </a:lnTo>
                    <a:lnTo>
                      <a:pt x="249" y="78"/>
                    </a:lnTo>
                    <a:lnTo>
                      <a:pt x="265" y="73"/>
                    </a:lnTo>
                    <a:lnTo>
                      <a:pt x="265" y="73"/>
                    </a:lnTo>
                    <a:lnTo>
                      <a:pt x="284" y="67"/>
                    </a:lnTo>
                    <a:lnTo>
                      <a:pt x="300" y="59"/>
                    </a:lnTo>
                    <a:lnTo>
                      <a:pt x="317" y="51"/>
                    </a:lnTo>
                    <a:lnTo>
                      <a:pt x="334" y="42"/>
                    </a:lnTo>
                    <a:lnTo>
                      <a:pt x="334" y="42"/>
                    </a:lnTo>
                    <a:lnTo>
                      <a:pt x="338" y="38"/>
                    </a:lnTo>
                    <a:lnTo>
                      <a:pt x="341" y="33"/>
                    </a:lnTo>
                    <a:lnTo>
                      <a:pt x="341" y="28"/>
                    </a:lnTo>
                    <a:lnTo>
                      <a:pt x="338" y="23"/>
                    </a:lnTo>
                    <a:lnTo>
                      <a:pt x="335" y="19"/>
                    </a:lnTo>
                    <a:lnTo>
                      <a:pt x="330" y="16"/>
                    </a:lnTo>
                    <a:lnTo>
                      <a:pt x="325" y="16"/>
                    </a:lnTo>
                    <a:lnTo>
                      <a:pt x="320" y="18"/>
                    </a:lnTo>
                    <a:lnTo>
                      <a:pt x="320" y="1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22" name="Freeform 167">
                <a:extLst>
                  <a:ext uri="{FF2B5EF4-FFF2-40B4-BE49-F238E27FC236}">
                    <a16:creationId xmlns:a16="http://schemas.microsoft.com/office/drawing/2014/main" id="{DCC1D6F3-3B17-12D0-0A6B-DD767F04411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43" y="2731"/>
                <a:ext cx="38" cy="26"/>
              </a:xfrm>
              <a:custGeom>
                <a:avLst/>
                <a:gdLst>
                  <a:gd name="T0" fmla="*/ 104 w 114"/>
                  <a:gd name="T1" fmla="*/ 49 h 76"/>
                  <a:gd name="T2" fmla="*/ 104 w 114"/>
                  <a:gd name="T3" fmla="*/ 49 h 76"/>
                  <a:gd name="T4" fmla="*/ 93 w 114"/>
                  <a:gd name="T5" fmla="*/ 46 h 76"/>
                  <a:gd name="T6" fmla="*/ 93 w 114"/>
                  <a:gd name="T7" fmla="*/ 46 h 76"/>
                  <a:gd name="T8" fmla="*/ 88 w 114"/>
                  <a:gd name="T9" fmla="*/ 43 h 76"/>
                  <a:gd name="T10" fmla="*/ 88 w 114"/>
                  <a:gd name="T11" fmla="*/ 43 h 76"/>
                  <a:gd name="T12" fmla="*/ 85 w 114"/>
                  <a:gd name="T13" fmla="*/ 42 h 76"/>
                  <a:gd name="T14" fmla="*/ 85 w 114"/>
                  <a:gd name="T15" fmla="*/ 42 h 76"/>
                  <a:gd name="T16" fmla="*/ 84 w 114"/>
                  <a:gd name="T17" fmla="*/ 41 h 76"/>
                  <a:gd name="T18" fmla="*/ 84 w 114"/>
                  <a:gd name="T19" fmla="*/ 41 h 76"/>
                  <a:gd name="T20" fmla="*/ 81 w 114"/>
                  <a:gd name="T21" fmla="*/ 41 h 76"/>
                  <a:gd name="T22" fmla="*/ 81 w 114"/>
                  <a:gd name="T23" fmla="*/ 41 h 76"/>
                  <a:gd name="T24" fmla="*/ 79 w 114"/>
                  <a:gd name="T25" fmla="*/ 40 h 76"/>
                  <a:gd name="T26" fmla="*/ 79 w 114"/>
                  <a:gd name="T27" fmla="*/ 40 h 76"/>
                  <a:gd name="T28" fmla="*/ 73 w 114"/>
                  <a:gd name="T29" fmla="*/ 36 h 76"/>
                  <a:gd name="T30" fmla="*/ 73 w 114"/>
                  <a:gd name="T31" fmla="*/ 36 h 76"/>
                  <a:gd name="T32" fmla="*/ 60 w 114"/>
                  <a:gd name="T33" fmla="*/ 31 h 76"/>
                  <a:gd name="T34" fmla="*/ 60 w 114"/>
                  <a:gd name="T35" fmla="*/ 31 h 76"/>
                  <a:gd name="T36" fmla="*/ 39 w 114"/>
                  <a:gd name="T37" fmla="*/ 18 h 76"/>
                  <a:gd name="T38" fmla="*/ 39 w 114"/>
                  <a:gd name="T39" fmla="*/ 18 h 76"/>
                  <a:gd name="T40" fmla="*/ 35 w 114"/>
                  <a:gd name="T41" fmla="*/ 13 h 76"/>
                  <a:gd name="T42" fmla="*/ 35 w 114"/>
                  <a:gd name="T43" fmla="*/ 13 h 76"/>
                  <a:gd name="T44" fmla="*/ 34 w 114"/>
                  <a:gd name="T45" fmla="*/ 13 h 76"/>
                  <a:gd name="T46" fmla="*/ 34 w 114"/>
                  <a:gd name="T47" fmla="*/ 13 h 76"/>
                  <a:gd name="T48" fmla="*/ 31 w 114"/>
                  <a:gd name="T49" fmla="*/ 12 h 76"/>
                  <a:gd name="T50" fmla="*/ 31 w 114"/>
                  <a:gd name="T51" fmla="*/ 12 h 76"/>
                  <a:gd name="T52" fmla="*/ 23 w 114"/>
                  <a:gd name="T53" fmla="*/ 5 h 76"/>
                  <a:gd name="T54" fmla="*/ 23 w 114"/>
                  <a:gd name="T55" fmla="*/ 5 h 76"/>
                  <a:gd name="T56" fmla="*/ 20 w 114"/>
                  <a:gd name="T57" fmla="*/ 2 h 76"/>
                  <a:gd name="T58" fmla="*/ 14 w 114"/>
                  <a:gd name="T59" fmla="*/ 0 h 76"/>
                  <a:gd name="T60" fmla="*/ 8 w 114"/>
                  <a:gd name="T61" fmla="*/ 2 h 76"/>
                  <a:gd name="T62" fmla="*/ 5 w 114"/>
                  <a:gd name="T63" fmla="*/ 5 h 76"/>
                  <a:gd name="T64" fmla="*/ 5 w 114"/>
                  <a:gd name="T65" fmla="*/ 5 h 76"/>
                  <a:gd name="T66" fmla="*/ 1 w 114"/>
                  <a:gd name="T67" fmla="*/ 10 h 76"/>
                  <a:gd name="T68" fmla="*/ 0 w 114"/>
                  <a:gd name="T69" fmla="*/ 14 h 76"/>
                  <a:gd name="T70" fmla="*/ 1 w 114"/>
                  <a:gd name="T71" fmla="*/ 20 h 76"/>
                  <a:gd name="T72" fmla="*/ 5 w 114"/>
                  <a:gd name="T73" fmla="*/ 25 h 76"/>
                  <a:gd name="T74" fmla="*/ 5 w 114"/>
                  <a:gd name="T75" fmla="*/ 25 h 76"/>
                  <a:gd name="T76" fmla="*/ 14 w 114"/>
                  <a:gd name="T77" fmla="*/ 33 h 76"/>
                  <a:gd name="T78" fmla="*/ 24 w 114"/>
                  <a:gd name="T79" fmla="*/ 41 h 76"/>
                  <a:gd name="T80" fmla="*/ 35 w 114"/>
                  <a:gd name="T81" fmla="*/ 48 h 76"/>
                  <a:gd name="T82" fmla="*/ 46 w 114"/>
                  <a:gd name="T83" fmla="*/ 55 h 76"/>
                  <a:gd name="T84" fmla="*/ 46 w 114"/>
                  <a:gd name="T85" fmla="*/ 55 h 76"/>
                  <a:gd name="T86" fmla="*/ 58 w 114"/>
                  <a:gd name="T87" fmla="*/ 61 h 76"/>
                  <a:gd name="T88" fmla="*/ 71 w 114"/>
                  <a:gd name="T89" fmla="*/ 67 h 76"/>
                  <a:gd name="T90" fmla="*/ 84 w 114"/>
                  <a:gd name="T91" fmla="*/ 71 h 76"/>
                  <a:gd name="T92" fmla="*/ 96 w 114"/>
                  <a:gd name="T93" fmla="*/ 76 h 76"/>
                  <a:gd name="T94" fmla="*/ 96 w 114"/>
                  <a:gd name="T95" fmla="*/ 76 h 76"/>
                  <a:gd name="T96" fmla="*/ 102 w 114"/>
                  <a:gd name="T97" fmla="*/ 76 h 76"/>
                  <a:gd name="T98" fmla="*/ 107 w 114"/>
                  <a:gd name="T99" fmla="*/ 75 h 76"/>
                  <a:gd name="T100" fmla="*/ 111 w 114"/>
                  <a:gd name="T101" fmla="*/ 71 h 76"/>
                  <a:gd name="T102" fmla="*/ 114 w 114"/>
                  <a:gd name="T103" fmla="*/ 66 h 76"/>
                  <a:gd name="T104" fmla="*/ 114 w 114"/>
                  <a:gd name="T105" fmla="*/ 66 h 76"/>
                  <a:gd name="T106" fmla="*/ 114 w 114"/>
                  <a:gd name="T107" fmla="*/ 61 h 76"/>
                  <a:gd name="T108" fmla="*/ 113 w 114"/>
                  <a:gd name="T109" fmla="*/ 55 h 76"/>
                  <a:gd name="T110" fmla="*/ 109 w 114"/>
                  <a:gd name="T111" fmla="*/ 52 h 76"/>
                  <a:gd name="T112" fmla="*/ 104 w 114"/>
                  <a:gd name="T113" fmla="*/ 49 h 76"/>
                  <a:gd name="T114" fmla="*/ 104 w 114"/>
                  <a:gd name="T115" fmla="*/ 49 h 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114" h="76">
                    <a:moveTo>
                      <a:pt x="104" y="49"/>
                    </a:moveTo>
                    <a:lnTo>
                      <a:pt x="104" y="49"/>
                    </a:lnTo>
                    <a:lnTo>
                      <a:pt x="93" y="46"/>
                    </a:lnTo>
                    <a:lnTo>
                      <a:pt x="93" y="46"/>
                    </a:lnTo>
                    <a:lnTo>
                      <a:pt x="88" y="43"/>
                    </a:lnTo>
                    <a:lnTo>
                      <a:pt x="88" y="43"/>
                    </a:lnTo>
                    <a:lnTo>
                      <a:pt x="85" y="42"/>
                    </a:lnTo>
                    <a:lnTo>
                      <a:pt x="85" y="42"/>
                    </a:lnTo>
                    <a:lnTo>
                      <a:pt x="84" y="41"/>
                    </a:lnTo>
                    <a:lnTo>
                      <a:pt x="84" y="41"/>
                    </a:lnTo>
                    <a:lnTo>
                      <a:pt x="81" y="41"/>
                    </a:lnTo>
                    <a:lnTo>
                      <a:pt x="81" y="41"/>
                    </a:lnTo>
                    <a:lnTo>
                      <a:pt x="79" y="40"/>
                    </a:lnTo>
                    <a:lnTo>
                      <a:pt x="79" y="40"/>
                    </a:lnTo>
                    <a:lnTo>
                      <a:pt x="73" y="36"/>
                    </a:lnTo>
                    <a:lnTo>
                      <a:pt x="73" y="36"/>
                    </a:lnTo>
                    <a:lnTo>
                      <a:pt x="60" y="31"/>
                    </a:lnTo>
                    <a:lnTo>
                      <a:pt x="60" y="31"/>
                    </a:lnTo>
                    <a:lnTo>
                      <a:pt x="39" y="18"/>
                    </a:lnTo>
                    <a:lnTo>
                      <a:pt x="39" y="18"/>
                    </a:lnTo>
                    <a:lnTo>
                      <a:pt x="35" y="13"/>
                    </a:lnTo>
                    <a:lnTo>
                      <a:pt x="35" y="13"/>
                    </a:lnTo>
                    <a:lnTo>
                      <a:pt x="34" y="13"/>
                    </a:lnTo>
                    <a:lnTo>
                      <a:pt x="34" y="13"/>
                    </a:lnTo>
                    <a:lnTo>
                      <a:pt x="31" y="12"/>
                    </a:lnTo>
                    <a:lnTo>
                      <a:pt x="31" y="12"/>
                    </a:lnTo>
                    <a:lnTo>
                      <a:pt x="23" y="5"/>
                    </a:lnTo>
                    <a:lnTo>
                      <a:pt x="23" y="5"/>
                    </a:lnTo>
                    <a:lnTo>
                      <a:pt x="20" y="2"/>
                    </a:lnTo>
                    <a:lnTo>
                      <a:pt x="14" y="0"/>
                    </a:lnTo>
                    <a:lnTo>
                      <a:pt x="8" y="2"/>
                    </a:lnTo>
                    <a:lnTo>
                      <a:pt x="5" y="5"/>
                    </a:lnTo>
                    <a:lnTo>
                      <a:pt x="5" y="5"/>
                    </a:lnTo>
                    <a:lnTo>
                      <a:pt x="1" y="10"/>
                    </a:lnTo>
                    <a:lnTo>
                      <a:pt x="0" y="14"/>
                    </a:lnTo>
                    <a:lnTo>
                      <a:pt x="1" y="20"/>
                    </a:lnTo>
                    <a:lnTo>
                      <a:pt x="5" y="25"/>
                    </a:lnTo>
                    <a:lnTo>
                      <a:pt x="5" y="25"/>
                    </a:lnTo>
                    <a:lnTo>
                      <a:pt x="14" y="33"/>
                    </a:lnTo>
                    <a:lnTo>
                      <a:pt x="24" y="41"/>
                    </a:lnTo>
                    <a:lnTo>
                      <a:pt x="35" y="48"/>
                    </a:lnTo>
                    <a:lnTo>
                      <a:pt x="46" y="55"/>
                    </a:lnTo>
                    <a:lnTo>
                      <a:pt x="46" y="55"/>
                    </a:lnTo>
                    <a:lnTo>
                      <a:pt x="58" y="61"/>
                    </a:lnTo>
                    <a:lnTo>
                      <a:pt x="71" y="67"/>
                    </a:lnTo>
                    <a:lnTo>
                      <a:pt x="84" y="71"/>
                    </a:lnTo>
                    <a:lnTo>
                      <a:pt x="96" y="76"/>
                    </a:lnTo>
                    <a:lnTo>
                      <a:pt x="96" y="76"/>
                    </a:lnTo>
                    <a:lnTo>
                      <a:pt x="102" y="76"/>
                    </a:lnTo>
                    <a:lnTo>
                      <a:pt x="107" y="75"/>
                    </a:lnTo>
                    <a:lnTo>
                      <a:pt x="111" y="71"/>
                    </a:lnTo>
                    <a:lnTo>
                      <a:pt x="114" y="66"/>
                    </a:lnTo>
                    <a:lnTo>
                      <a:pt x="114" y="66"/>
                    </a:lnTo>
                    <a:lnTo>
                      <a:pt x="114" y="61"/>
                    </a:lnTo>
                    <a:lnTo>
                      <a:pt x="113" y="55"/>
                    </a:lnTo>
                    <a:lnTo>
                      <a:pt x="109" y="52"/>
                    </a:lnTo>
                    <a:lnTo>
                      <a:pt x="104" y="49"/>
                    </a:lnTo>
                    <a:lnTo>
                      <a:pt x="104" y="4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23" name="Freeform 168">
                <a:extLst>
                  <a:ext uri="{FF2B5EF4-FFF2-40B4-BE49-F238E27FC236}">
                    <a16:creationId xmlns:a16="http://schemas.microsoft.com/office/drawing/2014/main" id="{56C92968-011B-C969-596E-453C2E1AEE1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88" y="2195"/>
                <a:ext cx="424" cy="616"/>
              </a:xfrm>
              <a:custGeom>
                <a:avLst/>
                <a:gdLst>
                  <a:gd name="T0" fmla="*/ 1235 w 1272"/>
                  <a:gd name="T1" fmla="*/ 21 h 1846"/>
                  <a:gd name="T2" fmla="*/ 1186 w 1272"/>
                  <a:gd name="T3" fmla="*/ 66 h 1846"/>
                  <a:gd name="T4" fmla="*/ 1117 w 1272"/>
                  <a:gd name="T5" fmla="*/ 119 h 1846"/>
                  <a:gd name="T6" fmla="*/ 1002 w 1272"/>
                  <a:gd name="T7" fmla="*/ 198 h 1846"/>
                  <a:gd name="T8" fmla="*/ 906 w 1272"/>
                  <a:gd name="T9" fmla="*/ 255 h 1846"/>
                  <a:gd name="T10" fmla="*/ 736 w 1272"/>
                  <a:gd name="T11" fmla="*/ 346 h 1846"/>
                  <a:gd name="T12" fmla="*/ 629 w 1272"/>
                  <a:gd name="T13" fmla="*/ 403 h 1846"/>
                  <a:gd name="T14" fmla="*/ 552 w 1272"/>
                  <a:gd name="T15" fmla="*/ 450 h 1846"/>
                  <a:gd name="T16" fmla="*/ 506 w 1272"/>
                  <a:gd name="T17" fmla="*/ 486 h 1846"/>
                  <a:gd name="T18" fmla="*/ 445 w 1272"/>
                  <a:gd name="T19" fmla="*/ 546 h 1846"/>
                  <a:gd name="T20" fmla="*/ 413 w 1272"/>
                  <a:gd name="T21" fmla="*/ 589 h 1846"/>
                  <a:gd name="T22" fmla="*/ 385 w 1272"/>
                  <a:gd name="T23" fmla="*/ 636 h 1846"/>
                  <a:gd name="T24" fmla="*/ 347 w 1272"/>
                  <a:gd name="T25" fmla="*/ 713 h 1846"/>
                  <a:gd name="T26" fmla="*/ 295 w 1272"/>
                  <a:gd name="T27" fmla="*/ 844 h 1846"/>
                  <a:gd name="T28" fmla="*/ 264 w 1272"/>
                  <a:gd name="T29" fmla="*/ 951 h 1846"/>
                  <a:gd name="T30" fmla="*/ 236 w 1272"/>
                  <a:gd name="T31" fmla="*/ 1058 h 1846"/>
                  <a:gd name="T32" fmla="*/ 201 w 1272"/>
                  <a:gd name="T33" fmla="*/ 1179 h 1846"/>
                  <a:gd name="T34" fmla="*/ 178 w 1272"/>
                  <a:gd name="T35" fmla="*/ 1240 h 1846"/>
                  <a:gd name="T36" fmla="*/ 129 w 1272"/>
                  <a:gd name="T37" fmla="*/ 1362 h 1846"/>
                  <a:gd name="T38" fmla="*/ 105 w 1272"/>
                  <a:gd name="T39" fmla="*/ 1423 h 1846"/>
                  <a:gd name="T40" fmla="*/ 55 w 1272"/>
                  <a:gd name="T41" fmla="*/ 1546 h 1846"/>
                  <a:gd name="T42" fmla="*/ 47 w 1272"/>
                  <a:gd name="T43" fmla="*/ 1577 h 1846"/>
                  <a:gd name="T44" fmla="*/ 32 w 1272"/>
                  <a:gd name="T45" fmla="*/ 1674 h 1846"/>
                  <a:gd name="T46" fmla="*/ 15 w 1272"/>
                  <a:gd name="T47" fmla="*/ 1747 h 1846"/>
                  <a:gd name="T48" fmla="*/ 0 w 1272"/>
                  <a:gd name="T49" fmla="*/ 1828 h 1846"/>
                  <a:gd name="T50" fmla="*/ 3 w 1272"/>
                  <a:gd name="T51" fmla="*/ 1839 h 1846"/>
                  <a:gd name="T52" fmla="*/ 17 w 1272"/>
                  <a:gd name="T53" fmla="*/ 1846 h 1846"/>
                  <a:gd name="T54" fmla="*/ 27 w 1272"/>
                  <a:gd name="T55" fmla="*/ 1835 h 1846"/>
                  <a:gd name="T56" fmla="*/ 35 w 1272"/>
                  <a:gd name="T57" fmla="*/ 1789 h 1846"/>
                  <a:gd name="T58" fmla="*/ 45 w 1272"/>
                  <a:gd name="T59" fmla="*/ 1742 h 1846"/>
                  <a:gd name="T60" fmla="*/ 69 w 1272"/>
                  <a:gd name="T61" fmla="*/ 1615 h 1846"/>
                  <a:gd name="T62" fmla="*/ 78 w 1272"/>
                  <a:gd name="T63" fmla="*/ 1568 h 1846"/>
                  <a:gd name="T64" fmla="*/ 92 w 1272"/>
                  <a:gd name="T65" fmla="*/ 1522 h 1846"/>
                  <a:gd name="T66" fmla="*/ 132 w 1272"/>
                  <a:gd name="T67" fmla="*/ 1432 h 1846"/>
                  <a:gd name="T68" fmla="*/ 155 w 1272"/>
                  <a:gd name="T69" fmla="*/ 1370 h 1846"/>
                  <a:gd name="T70" fmla="*/ 205 w 1272"/>
                  <a:gd name="T71" fmla="*/ 1248 h 1846"/>
                  <a:gd name="T72" fmla="*/ 239 w 1272"/>
                  <a:gd name="T73" fmla="*/ 1156 h 1846"/>
                  <a:gd name="T74" fmla="*/ 263 w 1272"/>
                  <a:gd name="T75" fmla="*/ 1071 h 1846"/>
                  <a:gd name="T76" fmla="*/ 305 w 1272"/>
                  <a:gd name="T77" fmla="*/ 909 h 1846"/>
                  <a:gd name="T78" fmla="*/ 340 w 1272"/>
                  <a:gd name="T79" fmla="*/ 802 h 1846"/>
                  <a:gd name="T80" fmla="*/ 384 w 1272"/>
                  <a:gd name="T81" fmla="*/ 697 h 1846"/>
                  <a:gd name="T82" fmla="*/ 409 w 1272"/>
                  <a:gd name="T83" fmla="*/ 649 h 1846"/>
                  <a:gd name="T84" fmla="*/ 453 w 1272"/>
                  <a:gd name="T85" fmla="*/ 580 h 1846"/>
                  <a:gd name="T86" fmla="*/ 508 w 1272"/>
                  <a:gd name="T87" fmla="*/ 519 h 1846"/>
                  <a:gd name="T88" fmla="*/ 553 w 1272"/>
                  <a:gd name="T89" fmla="*/ 483 h 1846"/>
                  <a:gd name="T90" fmla="*/ 628 w 1272"/>
                  <a:gd name="T91" fmla="*/ 436 h 1846"/>
                  <a:gd name="T92" fmla="*/ 704 w 1272"/>
                  <a:gd name="T93" fmla="*/ 394 h 1846"/>
                  <a:gd name="T94" fmla="*/ 945 w 1272"/>
                  <a:gd name="T95" fmla="*/ 265 h 1846"/>
                  <a:gd name="T96" fmla="*/ 1060 w 1272"/>
                  <a:gd name="T97" fmla="*/ 194 h 1846"/>
                  <a:gd name="T98" fmla="*/ 1135 w 1272"/>
                  <a:gd name="T99" fmla="*/ 140 h 1846"/>
                  <a:gd name="T100" fmla="*/ 1246 w 1272"/>
                  <a:gd name="T101" fmla="*/ 49 h 1846"/>
                  <a:gd name="T102" fmla="*/ 1269 w 1272"/>
                  <a:gd name="T103" fmla="*/ 25 h 1846"/>
                  <a:gd name="T104" fmla="*/ 1272 w 1272"/>
                  <a:gd name="T105" fmla="*/ 14 h 1846"/>
                  <a:gd name="T106" fmla="*/ 1264 w 1272"/>
                  <a:gd name="T107" fmla="*/ 2 h 1846"/>
                  <a:gd name="T108" fmla="*/ 1249 w 1272"/>
                  <a:gd name="T109" fmla="*/ 5 h 18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1272" h="1846">
                    <a:moveTo>
                      <a:pt x="1249" y="5"/>
                    </a:moveTo>
                    <a:lnTo>
                      <a:pt x="1249" y="5"/>
                    </a:lnTo>
                    <a:lnTo>
                      <a:pt x="1235" y="21"/>
                    </a:lnTo>
                    <a:lnTo>
                      <a:pt x="1219" y="37"/>
                    </a:lnTo>
                    <a:lnTo>
                      <a:pt x="1203" y="52"/>
                    </a:lnTo>
                    <a:lnTo>
                      <a:pt x="1186" y="66"/>
                    </a:lnTo>
                    <a:lnTo>
                      <a:pt x="1152" y="92"/>
                    </a:lnTo>
                    <a:lnTo>
                      <a:pt x="1117" y="119"/>
                    </a:lnTo>
                    <a:lnTo>
                      <a:pt x="1117" y="119"/>
                    </a:lnTo>
                    <a:lnTo>
                      <a:pt x="1080" y="147"/>
                    </a:lnTo>
                    <a:lnTo>
                      <a:pt x="1041" y="173"/>
                    </a:lnTo>
                    <a:lnTo>
                      <a:pt x="1002" y="198"/>
                    </a:lnTo>
                    <a:lnTo>
                      <a:pt x="962" y="223"/>
                    </a:lnTo>
                    <a:lnTo>
                      <a:pt x="962" y="223"/>
                    </a:lnTo>
                    <a:lnTo>
                      <a:pt x="906" y="255"/>
                    </a:lnTo>
                    <a:lnTo>
                      <a:pt x="850" y="287"/>
                    </a:lnTo>
                    <a:lnTo>
                      <a:pt x="793" y="317"/>
                    </a:lnTo>
                    <a:lnTo>
                      <a:pt x="736" y="346"/>
                    </a:lnTo>
                    <a:lnTo>
                      <a:pt x="736" y="346"/>
                    </a:lnTo>
                    <a:lnTo>
                      <a:pt x="682" y="374"/>
                    </a:lnTo>
                    <a:lnTo>
                      <a:pt x="629" y="403"/>
                    </a:lnTo>
                    <a:lnTo>
                      <a:pt x="603" y="418"/>
                    </a:lnTo>
                    <a:lnTo>
                      <a:pt x="578" y="433"/>
                    </a:lnTo>
                    <a:lnTo>
                      <a:pt x="552" y="450"/>
                    </a:lnTo>
                    <a:lnTo>
                      <a:pt x="528" y="468"/>
                    </a:lnTo>
                    <a:lnTo>
                      <a:pt x="528" y="468"/>
                    </a:lnTo>
                    <a:lnTo>
                      <a:pt x="506" y="486"/>
                    </a:lnTo>
                    <a:lnTo>
                      <a:pt x="485" y="504"/>
                    </a:lnTo>
                    <a:lnTo>
                      <a:pt x="464" y="524"/>
                    </a:lnTo>
                    <a:lnTo>
                      <a:pt x="445" y="546"/>
                    </a:lnTo>
                    <a:lnTo>
                      <a:pt x="445" y="546"/>
                    </a:lnTo>
                    <a:lnTo>
                      <a:pt x="429" y="567"/>
                    </a:lnTo>
                    <a:lnTo>
                      <a:pt x="413" y="589"/>
                    </a:lnTo>
                    <a:lnTo>
                      <a:pt x="398" y="612"/>
                    </a:lnTo>
                    <a:lnTo>
                      <a:pt x="385" y="636"/>
                    </a:lnTo>
                    <a:lnTo>
                      <a:pt x="385" y="636"/>
                    </a:lnTo>
                    <a:lnTo>
                      <a:pt x="371" y="661"/>
                    </a:lnTo>
                    <a:lnTo>
                      <a:pt x="358" y="686"/>
                    </a:lnTo>
                    <a:lnTo>
                      <a:pt x="347" y="713"/>
                    </a:lnTo>
                    <a:lnTo>
                      <a:pt x="335" y="738"/>
                    </a:lnTo>
                    <a:lnTo>
                      <a:pt x="314" y="790"/>
                    </a:lnTo>
                    <a:lnTo>
                      <a:pt x="295" y="844"/>
                    </a:lnTo>
                    <a:lnTo>
                      <a:pt x="295" y="844"/>
                    </a:lnTo>
                    <a:lnTo>
                      <a:pt x="279" y="898"/>
                    </a:lnTo>
                    <a:lnTo>
                      <a:pt x="264" y="951"/>
                    </a:lnTo>
                    <a:lnTo>
                      <a:pt x="250" y="1005"/>
                    </a:lnTo>
                    <a:lnTo>
                      <a:pt x="236" y="1058"/>
                    </a:lnTo>
                    <a:lnTo>
                      <a:pt x="236" y="1058"/>
                    </a:lnTo>
                    <a:lnTo>
                      <a:pt x="220" y="1119"/>
                    </a:lnTo>
                    <a:lnTo>
                      <a:pt x="212" y="1149"/>
                    </a:lnTo>
                    <a:lnTo>
                      <a:pt x="201" y="1179"/>
                    </a:lnTo>
                    <a:lnTo>
                      <a:pt x="201" y="1179"/>
                    </a:lnTo>
                    <a:lnTo>
                      <a:pt x="190" y="1209"/>
                    </a:lnTo>
                    <a:lnTo>
                      <a:pt x="178" y="1240"/>
                    </a:lnTo>
                    <a:lnTo>
                      <a:pt x="153" y="1300"/>
                    </a:lnTo>
                    <a:lnTo>
                      <a:pt x="153" y="1300"/>
                    </a:lnTo>
                    <a:lnTo>
                      <a:pt x="129" y="1362"/>
                    </a:lnTo>
                    <a:lnTo>
                      <a:pt x="117" y="1393"/>
                    </a:lnTo>
                    <a:lnTo>
                      <a:pt x="105" y="1423"/>
                    </a:lnTo>
                    <a:lnTo>
                      <a:pt x="105" y="1423"/>
                    </a:lnTo>
                    <a:lnTo>
                      <a:pt x="78" y="1484"/>
                    </a:lnTo>
                    <a:lnTo>
                      <a:pt x="67" y="1514"/>
                    </a:lnTo>
                    <a:lnTo>
                      <a:pt x="55" y="1546"/>
                    </a:lnTo>
                    <a:lnTo>
                      <a:pt x="55" y="1546"/>
                    </a:lnTo>
                    <a:lnTo>
                      <a:pt x="50" y="1561"/>
                    </a:lnTo>
                    <a:lnTo>
                      <a:pt x="47" y="1577"/>
                    </a:lnTo>
                    <a:lnTo>
                      <a:pt x="41" y="1608"/>
                    </a:lnTo>
                    <a:lnTo>
                      <a:pt x="32" y="1674"/>
                    </a:lnTo>
                    <a:lnTo>
                      <a:pt x="32" y="1674"/>
                    </a:lnTo>
                    <a:lnTo>
                      <a:pt x="26" y="1698"/>
                    </a:lnTo>
                    <a:lnTo>
                      <a:pt x="21" y="1722"/>
                    </a:lnTo>
                    <a:lnTo>
                      <a:pt x="15" y="1747"/>
                    </a:lnTo>
                    <a:lnTo>
                      <a:pt x="11" y="1771"/>
                    </a:lnTo>
                    <a:lnTo>
                      <a:pt x="11" y="1771"/>
                    </a:lnTo>
                    <a:lnTo>
                      <a:pt x="0" y="1828"/>
                    </a:lnTo>
                    <a:lnTo>
                      <a:pt x="0" y="1828"/>
                    </a:lnTo>
                    <a:lnTo>
                      <a:pt x="0" y="1834"/>
                    </a:lnTo>
                    <a:lnTo>
                      <a:pt x="3" y="1839"/>
                    </a:lnTo>
                    <a:lnTo>
                      <a:pt x="6" y="1842"/>
                    </a:lnTo>
                    <a:lnTo>
                      <a:pt x="12" y="1845"/>
                    </a:lnTo>
                    <a:lnTo>
                      <a:pt x="17" y="1846"/>
                    </a:lnTo>
                    <a:lnTo>
                      <a:pt x="21" y="1845"/>
                    </a:lnTo>
                    <a:lnTo>
                      <a:pt x="25" y="1841"/>
                    </a:lnTo>
                    <a:lnTo>
                      <a:pt x="27" y="1835"/>
                    </a:lnTo>
                    <a:lnTo>
                      <a:pt x="27" y="1835"/>
                    </a:lnTo>
                    <a:lnTo>
                      <a:pt x="32" y="1812"/>
                    </a:lnTo>
                    <a:lnTo>
                      <a:pt x="35" y="1789"/>
                    </a:lnTo>
                    <a:lnTo>
                      <a:pt x="40" y="1765"/>
                    </a:lnTo>
                    <a:lnTo>
                      <a:pt x="45" y="1742"/>
                    </a:lnTo>
                    <a:lnTo>
                      <a:pt x="45" y="1742"/>
                    </a:lnTo>
                    <a:lnTo>
                      <a:pt x="53" y="1711"/>
                    </a:lnTo>
                    <a:lnTo>
                      <a:pt x="58" y="1679"/>
                    </a:lnTo>
                    <a:lnTo>
                      <a:pt x="69" y="1615"/>
                    </a:lnTo>
                    <a:lnTo>
                      <a:pt x="69" y="1615"/>
                    </a:lnTo>
                    <a:lnTo>
                      <a:pt x="75" y="1584"/>
                    </a:lnTo>
                    <a:lnTo>
                      <a:pt x="78" y="1568"/>
                    </a:lnTo>
                    <a:lnTo>
                      <a:pt x="82" y="1553"/>
                    </a:lnTo>
                    <a:lnTo>
                      <a:pt x="82" y="1553"/>
                    </a:lnTo>
                    <a:lnTo>
                      <a:pt x="92" y="1522"/>
                    </a:lnTo>
                    <a:lnTo>
                      <a:pt x="105" y="1493"/>
                    </a:lnTo>
                    <a:lnTo>
                      <a:pt x="105" y="1493"/>
                    </a:lnTo>
                    <a:lnTo>
                      <a:pt x="132" y="1432"/>
                    </a:lnTo>
                    <a:lnTo>
                      <a:pt x="132" y="1432"/>
                    </a:lnTo>
                    <a:lnTo>
                      <a:pt x="143" y="1400"/>
                    </a:lnTo>
                    <a:lnTo>
                      <a:pt x="155" y="1370"/>
                    </a:lnTo>
                    <a:lnTo>
                      <a:pt x="155" y="1370"/>
                    </a:lnTo>
                    <a:lnTo>
                      <a:pt x="179" y="1308"/>
                    </a:lnTo>
                    <a:lnTo>
                      <a:pt x="205" y="1248"/>
                    </a:lnTo>
                    <a:lnTo>
                      <a:pt x="216" y="1217"/>
                    </a:lnTo>
                    <a:lnTo>
                      <a:pt x="228" y="1187"/>
                    </a:lnTo>
                    <a:lnTo>
                      <a:pt x="239" y="1156"/>
                    </a:lnTo>
                    <a:lnTo>
                      <a:pt x="248" y="1124"/>
                    </a:lnTo>
                    <a:lnTo>
                      <a:pt x="248" y="1124"/>
                    </a:lnTo>
                    <a:lnTo>
                      <a:pt x="263" y="1071"/>
                    </a:lnTo>
                    <a:lnTo>
                      <a:pt x="276" y="1017"/>
                    </a:lnTo>
                    <a:lnTo>
                      <a:pt x="290" y="963"/>
                    </a:lnTo>
                    <a:lnTo>
                      <a:pt x="305" y="909"/>
                    </a:lnTo>
                    <a:lnTo>
                      <a:pt x="305" y="909"/>
                    </a:lnTo>
                    <a:lnTo>
                      <a:pt x="321" y="856"/>
                    </a:lnTo>
                    <a:lnTo>
                      <a:pt x="340" y="802"/>
                    </a:lnTo>
                    <a:lnTo>
                      <a:pt x="360" y="749"/>
                    </a:lnTo>
                    <a:lnTo>
                      <a:pt x="372" y="723"/>
                    </a:lnTo>
                    <a:lnTo>
                      <a:pt x="384" y="697"/>
                    </a:lnTo>
                    <a:lnTo>
                      <a:pt x="384" y="697"/>
                    </a:lnTo>
                    <a:lnTo>
                      <a:pt x="397" y="673"/>
                    </a:lnTo>
                    <a:lnTo>
                      <a:pt x="409" y="649"/>
                    </a:lnTo>
                    <a:lnTo>
                      <a:pt x="423" y="625"/>
                    </a:lnTo>
                    <a:lnTo>
                      <a:pt x="438" y="602"/>
                    </a:lnTo>
                    <a:lnTo>
                      <a:pt x="453" y="580"/>
                    </a:lnTo>
                    <a:lnTo>
                      <a:pt x="471" y="559"/>
                    </a:lnTo>
                    <a:lnTo>
                      <a:pt x="489" y="539"/>
                    </a:lnTo>
                    <a:lnTo>
                      <a:pt x="508" y="519"/>
                    </a:lnTo>
                    <a:lnTo>
                      <a:pt x="508" y="519"/>
                    </a:lnTo>
                    <a:lnTo>
                      <a:pt x="531" y="501"/>
                    </a:lnTo>
                    <a:lnTo>
                      <a:pt x="553" y="483"/>
                    </a:lnTo>
                    <a:lnTo>
                      <a:pt x="578" y="466"/>
                    </a:lnTo>
                    <a:lnTo>
                      <a:pt x="602" y="451"/>
                    </a:lnTo>
                    <a:lnTo>
                      <a:pt x="628" y="436"/>
                    </a:lnTo>
                    <a:lnTo>
                      <a:pt x="653" y="422"/>
                    </a:lnTo>
                    <a:lnTo>
                      <a:pt x="704" y="394"/>
                    </a:lnTo>
                    <a:lnTo>
                      <a:pt x="704" y="394"/>
                    </a:lnTo>
                    <a:lnTo>
                      <a:pt x="825" y="330"/>
                    </a:lnTo>
                    <a:lnTo>
                      <a:pt x="945" y="265"/>
                    </a:lnTo>
                    <a:lnTo>
                      <a:pt x="945" y="265"/>
                    </a:lnTo>
                    <a:lnTo>
                      <a:pt x="983" y="242"/>
                    </a:lnTo>
                    <a:lnTo>
                      <a:pt x="1021" y="218"/>
                    </a:lnTo>
                    <a:lnTo>
                      <a:pt x="1060" y="194"/>
                    </a:lnTo>
                    <a:lnTo>
                      <a:pt x="1097" y="168"/>
                    </a:lnTo>
                    <a:lnTo>
                      <a:pt x="1097" y="168"/>
                    </a:lnTo>
                    <a:lnTo>
                      <a:pt x="1135" y="140"/>
                    </a:lnTo>
                    <a:lnTo>
                      <a:pt x="1174" y="112"/>
                    </a:lnTo>
                    <a:lnTo>
                      <a:pt x="1210" y="82"/>
                    </a:lnTo>
                    <a:lnTo>
                      <a:pt x="1246" y="49"/>
                    </a:lnTo>
                    <a:lnTo>
                      <a:pt x="1246" y="49"/>
                    </a:lnTo>
                    <a:lnTo>
                      <a:pt x="1257" y="38"/>
                    </a:lnTo>
                    <a:lnTo>
                      <a:pt x="1269" y="25"/>
                    </a:lnTo>
                    <a:lnTo>
                      <a:pt x="1269" y="25"/>
                    </a:lnTo>
                    <a:lnTo>
                      <a:pt x="1272" y="19"/>
                    </a:lnTo>
                    <a:lnTo>
                      <a:pt x="1272" y="14"/>
                    </a:lnTo>
                    <a:lnTo>
                      <a:pt x="1271" y="9"/>
                    </a:lnTo>
                    <a:lnTo>
                      <a:pt x="1268" y="5"/>
                    </a:lnTo>
                    <a:lnTo>
                      <a:pt x="1264" y="2"/>
                    </a:lnTo>
                    <a:lnTo>
                      <a:pt x="1260" y="0"/>
                    </a:lnTo>
                    <a:lnTo>
                      <a:pt x="1254" y="2"/>
                    </a:lnTo>
                    <a:lnTo>
                      <a:pt x="1249" y="5"/>
                    </a:lnTo>
                    <a:lnTo>
                      <a:pt x="1249" y="5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24" name="Freeform 169">
                <a:extLst>
                  <a:ext uri="{FF2B5EF4-FFF2-40B4-BE49-F238E27FC236}">
                    <a16:creationId xmlns:a16="http://schemas.microsoft.com/office/drawing/2014/main" id="{D9B2CBB8-281C-38CB-9EE7-EECE6426F38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01" y="2801"/>
                <a:ext cx="165" cy="729"/>
              </a:xfrm>
              <a:custGeom>
                <a:avLst/>
                <a:gdLst>
                  <a:gd name="T0" fmla="*/ 247 w 495"/>
                  <a:gd name="T1" fmla="*/ 58 h 2187"/>
                  <a:gd name="T2" fmla="*/ 205 w 495"/>
                  <a:gd name="T3" fmla="*/ 205 h 2187"/>
                  <a:gd name="T4" fmla="*/ 161 w 495"/>
                  <a:gd name="T5" fmla="*/ 401 h 2187"/>
                  <a:gd name="T6" fmla="*/ 110 w 495"/>
                  <a:gd name="T7" fmla="*/ 700 h 2187"/>
                  <a:gd name="T8" fmla="*/ 82 w 495"/>
                  <a:gd name="T9" fmla="*/ 905 h 2187"/>
                  <a:gd name="T10" fmla="*/ 49 w 495"/>
                  <a:gd name="T11" fmla="*/ 1218 h 2187"/>
                  <a:gd name="T12" fmla="*/ 36 w 495"/>
                  <a:gd name="T13" fmla="*/ 1427 h 2187"/>
                  <a:gd name="T14" fmla="*/ 29 w 495"/>
                  <a:gd name="T15" fmla="*/ 1530 h 2187"/>
                  <a:gd name="T16" fmla="*/ 9 w 495"/>
                  <a:gd name="T17" fmla="*/ 1747 h 2187"/>
                  <a:gd name="T18" fmla="*/ 0 w 495"/>
                  <a:gd name="T19" fmla="*/ 1921 h 2187"/>
                  <a:gd name="T20" fmla="*/ 8 w 495"/>
                  <a:gd name="T21" fmla="*/ 2093 h 2187"/>
                  <a:gd name="T22" fmla="*/ 11 w 495"/>
                  <a:gd name="T23" fmla="*/ 2101 h 2187"/>
                  <a:gd name="T24" fmla="*/ 18 w 495"/>
                  <a:gd name="T25" fmla="*/ 2107 h 2187"/>
                  <a:gd name="T26" fmla="*/ 106 w 495"/>
                  <a:gd name="T27" fmla="*/ 2120 h 2187"/>
                  <a:gd name="T28" fmla="*/ 223 w 495"/>
                  <a:gd name="T29" fmla="*/ 2128 h 2187"/>
                  <a:gd name="T30" fmla="*/ 281 w 495"/>
                  <a:gd name="T31" fmla="*/ 2135 h 2187"/>
                  <a:gd name="T32" fmla="*/ 365 w 495"/>
                  <a:gd name="T33" fmla="*/ 2159 h 2187"/>
                  <a:gd name="T34" fmla="*/ 420 w 495"/>
                  <a:gd name="T35" fmla="*/ 2176 h 2187"/>
                  <a:gd name="T36" fmla="*/ 477 w 495"/>
                  <a:gd name="T37" fmla="*/ 2187 h 2187"/>
                  <a:gd name="T38" fmla="*/ 491 w 495"/>
                  <a:gd name="T39" fmla="*/ 2180 h 2187"/>
                  <a:gd name="T40" fmla="*/ 494 w 495"/>
                  <a:gd name="T41" fmla="*/ 2166 h 2187"/>
                  <a:gd name="T42" fmla="*/ 484 w 495"/>
                  <a:gd name="T43" fmla="*/ 2160 h 2187"/>
                  <a:gd name="T44" fmla="*/ 402 w 495"/>
                  <a:gd name="T45" fmla="*/ 2141 h 2187"/>
                  <a:gd name="T46" fmla="*/ 347 w 495"/>
                  <a:gd name="T47" fmla="*/ 2123 h 2187"/>
                  <a:gd name="T48" fmla="*/ 290 w 495"/>
                  <a:gd name="T49" fmla="*/ 2108 h 2187"/>
                  <a:gd name="T50" fmla="*/ 231 w 495"/>
                  <a:gd name="T51" fmla="*/ 2100 h 2187"/>
                  <a:gd name="T52" fmla="*/ 113 w 495"/>
                  <a:gd name="T53" fmla="*/ 2093 h 2187"/>
                  <a:gd name="T54" fmla="*/ 25 w 495"/>
                  <a:gd name="T55" fmla="*/ 2080 h 2187"/>
                  <a:gd name="T56" fmla="*/ 36 w 495"/>
                  <a:gd name="T57" fmla="*/ 2093 h 2187"/>
                  <a:gd name="T58" fmla="*/ 28 w 495"/>
                  <a:gd name="T59" fmla="*/ 1939 h 2187"/>
                  <a:gd name="T60" fmla="*/ 34 w 495"/>
                  <a:gd name="T61" fmla="*/ 1786 h 2187"/>
                  <a:gd name="T62" fmla="*/ 52 w 495"/>
                  <a:gd name="T63" fmla="*/ 1580 h 2187"/>
                  <a:gd name="T64" fmla="*/ 66 w 495"/>
                  <a:gd name="T65" fmla="*/ 1375 h 2187"/>
                  <a:gd name="T66" fmla="*/ 81 w 495"/>
                  <a:gd name="T67" fmla="*/ 1169 h 2187"/>
                  <a:gd name="T68" fmla="*/ 116 w 495"/>
                  <a:gd name="T69" fmla="*/ 855 h 2187"/>
                  <a:gd name="T70" fmla="*/ 144 w 495"/>
                  <a:gd name="T71" fmla="*/ 656 h 2187"/>
                  <a:gd name="T72" fmla="*/ 178 w 495"/>
                  <a:gd name="T73" fmla="*/ 457 h 2187"/>
                  <a:gd name="T74" fmla="*/ 214 w 495"/>
                  <a:gd name="T75" fmla="*/ 291 h 2187"/>
                  <a:gd name="T76" fmla="*/ 255 w 495"/>
                  <a:gd name="T77" fmla="*/ 125 h 2187"/>
                  <a:gd name="T78" fmla="*/ 289 w 495"/>
                  <a:gd name="T79" fmla="*/ 17 h 2187"/>
                  <a:gd name="T80" fmla="*/ 284 w 495"/>
                  <a:gd name="T81" fmla="*/ 3 h 2187"/>
                  <a:gd name="T82" fmla="*/ 271 w 495"/>
                  <a:gd name="T83" fmla="*/ 1 h 2187"/>
                  <a:gd name="T84" fmla="*/ 262 w 495"/>
                  <a:gd name="T85" fmla="*/ 10 h 21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495" h="2187">
                    <a:moveTo>
                      <a:pt x="262" y="10"/>
                    </a:moveTo>
                    <a:lnTo>
                      <a:pt x="262" y="10"/>
                    </a:lnTo>
                    <a:lnTo>
                      <a:pt x="247" y="58"/>
                    </a:lnTo>
                    <a:lnTo>
                      <a:pt x="232" y="107"/>
                    </a:lnTo>
                    <a:lnTo>
                      <a:pt x="218" y="156"/>
                    </a:lnTo>
                    <a:lnTo>
                      <a:pt x="205" y="205"/>
                    </a:lnTo>
                    <a:lnTo>
                      <a:pt x="194" y="253"/>
                    </a:lnTo>
                    <a:lnTo>
                      <a:pt x="182" y="302"/>
                    </a:lnTo>
                    <a:lnTo>
                      <a:pt x="161" y="401"/>
                    </a:lnTo>
                    <a:lnTo>
                      <a:pt x="142" y="500"/>
                    </a:lnTo>
                    <a:lnTo>
                      <a:pt x="125" y="600"/>
                    </a:lnTo>
                    <a:lnTo>
                      <a:pt x="110" y="700"/>
                    </a:lnTo>
                    <a:lnTo>
                      <a:pt x="95" y="800"/>
                    </a:lnTo>
                    <a:lnTo>
                      <a:pt x="95" y="800"/>
                    </a:lnTo>
                    <a:lnTo>
                      <a:pt x="82" y="905"/>
                    </a:lnTo>
                    <a:lnTo>
                      <a:pt x="70" y="1009"/>
                    </a:lnTo>
                    <a:lnTo>
                      <a:pt x="58" y="1113"/>
                    </a:lnTo>
                    <a:lnTo>
                      <a:pt x="49" y="1218"/>
                    </a:lnTo>
                    <a:lnTo>
                      <a:pt x="49" y="1218"/>
                    </a:lnTo>
                    <a:lnTo>
                      <a:pt x="42" y="1323"/>
                    </a:lnTo>
                    <a:lnTo>
                      <a:pt x="36" y="1427"/>
                    </a:lnTo>
                    <a:lnTo>
                      <a:pt x="36" y="1427"/>
                    </a:lnTo>
                    <a:lnTo>
                      <a:pt x="32" y="1479"/>
                    </a:lnTo>
                    <a:lnTo>
                      <a:pt x="29" y="1530"/>
                    </a:lnTo>
                    <a:lnTo>
                      <a:pt x="18" y="1633"/>
                    </a:lnTo>
                    <a:lnTo>
                      <a:pt x="18" y="1633"/>
                    </a:lnTo>
                    <a:lnTo>
                      <a:pt x="9" y="1747"/>
                    </a:lnTo>
                    <a:lnTo>
                      <a:pt x="5" y="1806"/>
                    </a:lnTo>
                    <a:lnTo>
                      <a:pt x="2" y="1863"/>
                    </a:lnTo>
                    <a:lnTo>
                      <a:pt x="0" y="1921"/>
                    </a:lnTo>
                    <a:lnTo>
                      <a:pt x="1" y="1978"/>
                    </a:lnTo>
                    <a:lnTo>
                      <a:pt x="3" y="2036"/>
                    </a:lnTo>
                    <a:lnTo>
                      <a:pt x="8" y="2093"/>
                    </a:lnTo>
                    <a:lnTo>
                      <a:pt x="8" y="2093"/>
                    </a:lnTo>
                    <a:lnTo>
                      <a:pt x="9" y="2098"/>
                    </a:lnTo>
                    <a:lnTo>
                      <a:pt x="11" y="2101"/>
                    </a:lnTo>
                    <a:lnTo>
                      <a:pt x="14" y="2105"/>
                    </a:lnTo>
                    <a:lnTo>
                      <a:pt x="18" y="2107"/>
                    </a:lnTo>
                    <a:lnTo>
                      <a:pt x="18" y="2107"/>
                    </a:lnTo>
                    <a:lnTo>
                      <a:pt x="47" y="2113"/>
                    </a:lnTo>
                    <a:lnTo>
                      <a:pt x="77" y="2117"/>
                    </a:lnTo>
                    <a:lnTo>
                      <a:pt x="106" y="2120"/>
                    </a:lnTo>
                    <a:lnTo>
                      <a:pt x="135" y="2122"/>
                    </a:lnTo>
                    <a:lnTo>
                      <a:pt x="194" y="2125"/>
                    </a:lnTo>
                    <a:lnTo>
                      <a:pt x="223" y="2128"/>
                    </a:lnTo>
                    <a:lnTo>
                      <a:pt x="252" y="2130"/>
                    </a:lnTo>
                    <a:lnTo>
                      <a:pt x="252" y="2130"/>
                    </a:lnTo>
                    <a:lnTo>
                      <a:pt x="281" y="2135"/>
                    </a:lnTo>
                    <a:lnTo>
                      <a:pt x="310" y="2142"/>
                    </a:lnTo>
                    <a:lnTo>
                      <a:pt x="337" y="2150"/>
                    </a:lnTo>
                    <a:lnTo>
                      <a:pt x="365" y="2159"/>
                    </a:lnTo>
                    <a:lnTo>
                      <a:pt x="365" y="2159"/>
                    </a:lnTo>
                    <a:lnTo>
                      <a:pt x="392" y="2167"/>
                    </a:lnTo>
                    <a:lnTo>
                      <a:pt x="420" y="2176"/>
                    </a:lnTo>
                    <a:lnTo>
                      <a:pt x="448" y="2181"/>
                    </a:lnTo>
                    <a:lnTo>
                      <a:pt x="477" y="2187"/>
                    </a:lnTo>
                    <a:lnTo>
                      <a:pt x="477" y="2187"/>
                    </a:lnTo>
                    <a:lnTo>
                      <a:pt x="483" y="2187"/>
                    </a:lnTo>
                    <a:lnTo>
                      <a:pt x="488" y="2185"/>
                    </a:lnTo>
                    <a:lnTo>
                      <a:pt x="491" y="2180"/>
                    </a:lnTo>
                    <a:lnTo>
                      <a:pt x="494" y="2176"/>
                    </a:lnTo>
                    <a:lnTo>
                      <a:pt x="495" y="2171"/>
                    </a:lnTo>
                    <a:lnTo>
                      <a:pt x="494" y="2166"/>
                    </a:lnTo>
                    <a:lnTo>
                      <a:pt x="490" y="2163"/>
                    </a:lnTo>
                    <a:lnTo>
                      <a:pt x="484" y="2160"/>
                    </a:lnTo>
                    <a:lnTo>
                      <a:pt x="484" y="2160"/>
                    </a:lnTo>
                    <a:lnTo>
                      <a:pt x="456" y="2155"/>
                    </a:lnTo>
                    <a:lnTo>
                      <a:pt x="429" y="2149"/>
                    </a:lnTo>
                    <a:lnTo>
                      <a:pt x="402" y="2141"/>
                    </a:lnTo>
                    <a:lnTo>
                      <a:pt x="374" y="2132"/>
                    </a:lnTo>
                    <a:lnTo>
                      <a:pt x="374" y="2132"/>
                    </a:lnTo>
                    <a:lnTo>
                      <a:pt x="347" y="2123"/>
                    </a:lnTo>
                    <a:lnTo>
                      <a:pt x="319" y="2115"/>
                    </a:lnTo>
                    <a:lnTo>
                      <a:pt x="319" y="2115"/>
                    </a:lnTo>
                    <a:lnTo>
                      <a:pt x="290" y="2108"/>
                    </a:lnTo>
                    <a:lnTo>
                      <a:pt x="260" y="2103"/>
                    </a:lnTo>
                    <a:lnTo>
                      <a:pt x="260" y="2103"/>
                    </a:lnTo>
                    <a:lnTo>
                      <a:pt x="231" y="2100"/>
                    </a:lnTo>
                    <a:lnTo>
                      <a:pt x="202" y="2099"/>
                    </a:lnTo>
                    <a:lnTo>
                      <a:pt x="143" y="2095"/>
                    </a:lnTo>
                    <a:lnTo>
                      <a:pt x="113" y="2093"/>
                    </a:lnTo>
                    <a:lnTo>
                      <a:pt x="84" y="2091"/>
                    </a:lnTo>
                    <a:lnTo>
                      <a:pt x="54" y="2086"/>
                    </a:lnTo>
                    <a:lnTo>
                      <a:pt x="25" y="2080"/>
                    </a:lnTo>
                    <a:lnTo>
                      <a:pt x="25" y="2080"/>
                    </a:lnTo>
                    <a:lnTo>
                      <a:pt x="36" y="2093"/>
                    </a:lnTo>
                    <a:lnTo>
                      <a:pt x="36" y="2093"/>
                    </a:lnTo>
                    <a:lnTo>
                      <a:pt x="31" y="2042"/>
                    </a:lnTo>
                    <a:lnTo>
                      <a:pt x="29" y="1991"/>
                    </a:lnTo>
                    <a:lnTo>
                      <a:pt x="28" y="1939"/>
                    </a:lnTo>
                    <a:lnTo>
                      <a:pt x="29" y="1888"/>
                    </a:lnTo>
                    <a:lnTo>
                      <a:pt x="31" y="1837"/>
                    </a:lnTo>
                    <a:lnTo>
                      <a:pt x="34" y="1786"/>
                    </a:lnTo>
                    <a:lnTo>
                      <a:pt x="43" y="1683"/>
                    </a:lnTo>
                    <a:lnTo>
                      <a:pt x="43" y="1683"/>
                    </a:lnTo>
                    <a:lnTo>
                      <a:pt x="52" y="1580"/>
                    </a:lnTo>
                    <a:lnTo>
                      <a:pt x="60" y="1477"/>
                    </a:lnTo>
                    <a:lnTo>
                      <a:pt x="60" y="1477"/>
                    </a:lnTo>
                    <a:lnTo>
                      <a:pt x="66" y="1375"/>
                    </a:lnTo>
                    <a:lnTo>
                      <a:pt x="72" y="1274"/>
                    </a:lnTo>
                    <a:lnTo>
                      <a:pt x="72" y="1274"/>
                    </a:lnTo>
                    <a:lnTo>
                      <a:pt x="81" y="1169"/>
                    </a:lnTo>
                    <a:lnTo>
                      <a:pt x="92" y="1064"/>
                    </a:lnTo>
                    <a:lnTo>
                      <a:pt x="103" y="960"/>
                    </a:lnTo>
                    <a:lnTo>
                      <a:pt x="116" y="855"/>
                    </a:lnTo>
                    <a:lnTo>
                      <a:pt x="116" y="855"/>
                    </a:lnTo>
                    <a:lnTo>
                      <a:pt x="130" y="755"/>
                    </a:lnTo>
                    <a:lnTo>
                      <a:pt x="144" y="656"/>
                    </a:lnTo>
                    <a:lnTo>
                      <a:pt x="160" y="556"/>
                    </a:lnTo>
                    <a:lnTo>
                      <a:pt x="178" y="457"/>
                    </a:lnTo>
                    <a:lnTo>
                      <a:pt x="178" y="457"/>
                    </a:lnTo>
                    <a:lnTo>
                      <a:pt x="189" y="401"/>
                    </a:lnTo>
                    <a:lnTo>
                      <a:pt x="201" y="345"/>
                    </a:lnTo>
                    <a:lnTo>
                      <a:pt x="214" y="291"/>
                    </a:lnTo>
                    <a:lnTo>
                      <a:pt x="226" y="235"/>
                    </a:lnTo>
                    <a:lnTo>
                      <a:pt x="240" y="180"/>
                    </a:lnTo>
                    <a:lnTo>
                      <a:pt x="255" y="125"/>
                    </a:lnTo>
                    <a:lnTo>
                      <a:pt x="272" y="71"/>
                    </a:lnTo>
                    <a:lnTo>
                      <a:pt x="289" y="17"/>
                    </a:lnTo>
                    <a:lnTo>
                      <a:pt x="289" y="17"/>
                    </a:lnTo>
                    <a:lnTo>
                      <a:pt x="290" y="11"/>
                    </a:lnTo>
                    <a:lnTo>
                      <a:pt x="289" y="7"/>
                    </a:lnTo>
                    <a:lnTo>
                      <a:pt x="284" y="3"/>
                    </a:lnTo>
                    <a:lnTo>
                      <a:pt x="280" y="1"/>
                    </a:lnTo>
                    <a:lnTo>
                      <a:pt x="275" y="0"/>
                    </a:lnTo>
                    <a:lnTo>
                      <a:pt x="271" y="1"/>
                    </a:lnTo>
                    <a:lnTo>
                      <a:pt x="266" y="4"/>
                    </a:lnTo>
                    <a:lnTo>
                      <a:pt x="262" y="10"/>
                    </a:lnTo>
                    <a:lnTo>
                      <a:pt x="262" y="1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25" name="Freeform 170">
                <a:extLst>
                  <a:ext uri="{FF2B5EF4-FFF2-40B4-BE49-F238E27FC236}">
                    <a16:creationId xmlns:a16="http://schemas.microsoft.com/office/drawing/2014/main" id="{615A78D0-C370-69C7-0C0E-FAEB14803D1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56" y="2732"/>
                <a:ext cx="197" cy="798"/>
              </a:xfrm>
              <a:custGeom>
                <a:avLst/>
                <a:gdLst>
                  <a:gd name="T0" fmla="*/ 562 w 591"/>
                  <a:gd name="T1" fmla="*/ 38 h 2395"/>
                  <a:gd name="T2" fmla="*/ 559 w 591"/>
                  <a:gd name="T3" fmla="*/ 87 h 2395"/>
                  <a:gd name="T4" fmla="*/ 553 w 591"/>
                  <a:gd name="T5" fmla="*/ 111 h 2395"/>
                  <a:gd name="T6" fmla="*/ 528 w 591"/>
                  <a:gd name="T7" fmla="*/ 160 h 2395"/>
                  <a:gd name="T8" fmla="*/ 498 w 591"/>
                  <a:gd name="T9" fmla="*/ 200 h 2395"/>
                  <a:gd name="T10" fmla="*/ 481 w 591"/>
                  <a:gd name="T11" fmla="*/ 224 h 2395"/>
                  <a:gd name="T12" fmla="*/ 416 w 591"/>
                  <a:gd name="T13" fmla="*/ 331 h 2395"/>
                  <a:gd name="T14" fmla="*/ 353 w 591"/>
                  <a:gd name="T15" fmla="*/ 444 h 2395"/>
                  <a:gd name="T16" fmla="*/ 303 w 591"/>
                  <a:gd name="T17" fmla="*/ 560 h 2395"/>
                  <a:gd name="T18" fmla="*/ 260 w 591"/>
                  <a:gd name="T19" fmla="*/ 679 h 2395"/>
                  <a:gd name="T20" fmla="*/ 224 w 591"/>
                  <a:gd name="T21" fmla="*/ 801 h 2395"/>
                  <a:gd name="T22" fmla="*/ 180 w 591"/>
                  <a:gd name="T23" fmla="*/ 990 h 2395"/>
                  <a:gd name="T24" fmla="*/ 146 w 591"/>
                  <a:gd name="T25" fmla="*/ 1180 h 2395"/>
                  <a:gd name="T26" fmla="*/ 130 w 591"/>
                  <a:gd name="T27" fmla="*/ 1308 h 2395"/>
                  <a:gd name="T28" fmla="*/ 109 w 591"/>
                  <a:gd name="T29" fmla="*/ 1573 h 2395"/>
                  <a:gd name="T30" fmla="*/ 92 w 591"/>
                  <a:gd name="T31" fmla="*/ 1837 h 2395"/>
                  <a:gd name="T32" fmla="*/ 72 w 591"/>
                  <a:gd name="T33" fmla="*/ 2034 h 2395"/>
                  <a:gd name="T34" fmla="*/ 54 w 591"/>
                  <a:gd name="T35" fmla="*/ 2160 h 2395"/>
                  <a:gd name="T36" fmla="*/ 30 w 591"/>
                  <a:gd name="T37" fmla="*/ 2276 h 2395"/>
                  <a:gd name="T38" fmla="*/ 14 w 591"/>
                  <a:gd name="T39" fmla="*/ 2333 h 2395"/>
                  <a:gd name="T40" fmla="*/ 0 w 591"/>
                  <a:gd name="T41" fmla="*/ 2384 h 2395"/>
                  <a:gd name="T42" fmla="*/ 10 w 591"/>
                  <a:gd name="T43" fmla="*/ 2395 h 2395"/>
                  <a:gd name="T44" fmla="*/ 24 w 591"/>
                  <a:gd name="T45" fmla="*/ 2391 h 2395"/>
                  <a:gd name="T46" fmla="*/ 42 w 591"/>
                  <a:gd name="T47" fmla="*/ 2337 h 2395"/>
                  <a:gd name="T48" fmla="*/ 57 w 591"/>
                  <a:gd name="T49" fmla="*/ 2288 h 2395"/>
                  <a:gd name="T50" fmla="*/ 80 w 591"/>
                  <a:gd name="T51" fmla="*/ 2171 h 2395"/>
                  <a:gd name="T52" fmla="*/ 100 w 591"/>
                  <a:gd name="T53" fmla="*/ 2040 h 2395"/>
                  <a:gd name="T54" fmla="*/ 113 w 591"/>
                  <a:gd name="T55" fmla="*/ 1909 h 2395"/>
                  <a:gd name="T56" fmla="*/ 132 w 591"/>
                  <a:gd name="T57" fmla="*/ 1644 h 2395"/>
                  <a:gd name="T58" fmla="*/ 151 w 591"/>
                  <a:gd name="T59" fmla="*/ 1378 h 2395"/>
                  <a:gd name="T60" fmla="*/ 165 w 591"/>
                  <a:gd name="T61" fmla="*/ 1249 h 2395"/>
                  <a:gd name="T62" fmla="*/ 196 w 591"/>
                  <a:gd name="T63" fmla="*/ 1055 h 2395"/>
                  <a:gd name="T64" fmla="*/ 237 w 591"/>
                  <a:gd name="T65" fmla="*/ 864 h 2395"/>
                  <a:gd name="T66" fmla="*/ 271 w 591"/>
                  <a:gd name="T67" fmla="*/ 741 h 2395"/>
                  <a:gd name="T68" fmla="*/ 333 w 591"/>
                  <a:gd name="T69" fmla="*/ 560 h 2395"/>
                  <a:gd name="T70" fmla="*/ 416 w 591"/>
                  <a:gd name="T71" fmla="*/ 388 h 2395"/>
                  <a:gd name="T72" fmla="*/ 467 w 591"/>
                  <a:gd name="T73" fmla="*/ 296 h 2395"/>
                  <a:gd name="T74" fmla="*/ 511 w 591"/>
                  <a:gd name="T75" fmla="*/ 230 h 2395"/>
                  <a:gd name="T76" fmla="*/ 539 w 591"/>
                  <a:gd name="T77" fmla="*/ 193 h 2395"/>
                  <a:gd name="T78" fmla="*/ 569 w 591"/>
                  <a:gd name="T79" fmla="*/ 143 h 2395"/>
                  <a:gd name="T80" fmla="*/ 588 w 591"/>
                  <a:gd name="T81" fmla="*/ 87 h 2395"/>
                  <a:gd name="T82" fmla="*/ 591 w 591"/>
                  <a:gd name="T83" fmla="*/ 53 h 2395"/>
                  <a:gd name="T84" fmla="*/ 589 w 591"/>
                  <a:gd name="T85" fmla="*/ 12 h 2395"/>
                  <a:gd name="T86" fmla="*/ 578 w 591"/>
                  <a:gd name="T87" fmla="*/ 0 h 2395"/>
                  <a:gd name="T88" fmla="*/ 564 w 591"/>
                  <a:gd name="T89" fmla="*/ 2 h 2395"/>
                  <a:gd name="T90" fmla="*/ 561 w 591"/>
                  <a:gd name="T91" fmla="*/ 12 h 23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591" h="2395">
                    <a:moveTo>
                      <a:pt x="561" y="12"/>
                    </a:moveTo>
                    <a:lnTo>
                      <a:pt x="561" y="12"/>
                    </a:lnTo>
                    <a:lnTo>
                      <a:pt x="562" y="38"/>
                    </a:lnTo>
                    <a:lnTo>
                      <a:pt x="562" y="62"/>
                    </a:lnTo>
                    <a:lnTo>
                      <a:pt x="561" y="75"/>
                    </a:lnTo>
                    <a:lnTo>
                      <a:pt x="559" y="87"/>
                    </a:lnTo>
                    <a:lnTo>
                      <a:pt x="556" y="100"/>
                    </a:lnTo>
                    <a:lnTo>
                      <a:pt x="553" y="111"/>
                    </a:lnTo>
                    <a:lnTo>
                      <a:pt x="553" y="111"/>
                    </a:lnTo>
                    <a:lnTo>
                      <a:pt x="546" y="129"/>
                    </a:lnTo>
                    <a:lnTo>
                      <a:pt x="538" y="145"/>
                    </a:lnTo>
                    <a:lnTo>
                      <a:pt x="528" y="160"/>
                    </a:lnTo>
                    <a:lnTo>
                      <a:pt x="517" y="175"/>
                    </a:lnTo>
                    <a:lnTo>
                      <a:pt x="517" y="175"/>
                    </a:lnTo>
                    <a:lnTo>
                      <a:pt x="498" y="200"/>
                    </a:lnTo>
                    <a:lnTo>
                      <a:pt x="489" y="211"/>
                    </a:lnTo>
                    <a:lnTo>
                      <a:pt x="481" y="224"/>
                    </a:lnTo>
                    <a:lnTo>
                      <a:pt x="481" y="224"/>
                    </a:lnTo>
                    <a:lnTo>
                      <a:pt x="447" y="276"/>
                    </a:lnTo>
                    <a:lnTo>
                      <a:pt x="416" y="331"/>
                    </a:lnTo>
                    <a:lnTo>
                      <a:pt x="416" y="331"/>
                    </a:lnTo>
                    <a:lnTo>
                      <a:pt x="383" y="387"/>
                    </a:lnTo>
                    <a:lnTo>
                      <a:pt x="368" y="415"/>
                    </a:lnTo>
                    <a:lnTo>
                      <a:pt x="353" y="444"/>
                    </a:lnTo>
                    <a:lnTo>
                      <a:pt x="353" y="444"/>
                    </a:lnTo>
                    <a:lnTo>
                      <a:pt x="327" y="502"/>
                    </a:lnTo>
                    <a:lnTo>
                      <a:pt x="303" y="560"/>
                    </a:lnTo>
                    <a:lnTo>
                      <a:pt x="303" y="560"/>
                    </a:lnTo>
                    <a:lnTo>
                      <a:pt x="280" y="620"/>
                    </a:lnTo>
                    <a:lnTo>
                      <a:pt x="260" y="679"/>
                    </a:lnTo>
                    <a:lnTo>
                      <a:pt x="241" y="741"/>
                    </a:lnTo>
                    <a:lnTo>
                      <a:pt x="224" y="801"/>
                    </a:lnTo>
                    <a:lnTo>
                      <a:pt x="224" y="801"/>
                    </a:lnTo>
                    <a:lnTo>
                      <a:pt x="208" y="864"/>
                    </a:lnTo>
                    <a:lnTo>
                      <a:pt x="194" y="927"/>
                    </a:lnTo>
                    <a:lnTo>
                      <a:pt x="180" y="990"/>
                    </a:lnTo>
                    <a:lnTo>
                      <a:pt x="167" y="1054"/>
                    </a:lnTo>
                    <a:lnTo>
                      <a:pt x="157" y="1116"/>
                    </a:lnTo>
                    <a:lnTo>
                      <a:pt x="146" y="1180"/>
                    </a:lnTo>
                    <a:lnTo>
                      <a:pt x="137" y="1244"/>
                    </a:lnTo>
                    <a:lnTo>
                      <a:pt x="130" y="1308"/>
                    </a:lnTo>
                    <a:lnTo>
                      <a:pt x="130" y="1308"/>
                    </a:lnTo>
                    <a:lnTo>
                      <a:pt x="123" y="1375"/>
                    </a:lnTo>
                    <a:lnTo>
                      <a:pt x="118" y="1440"/>
                    </a:lnTo>
                    <a:lnTo>
                      <a:pt x="109" y="1573"/>
                    </a:lnTo>
                    <a:lnTo>
                      <a:pt x="100" y="1704"/>
                    </a:lnTo>
                    <a:lnTo>
                      <a:pt x="92" y="1837"/>
                    </a:lnTo>
                    <a:lnTo>
                      <a:pt x="92" y="1837"/>
                    </a:lnTo>
                    <a:lnTo>
                      <a:pt x="86" y="1903"/>
                    </a:lnTo>
                    <a:lnTo>
                      <a:pt x="79" y="1969"/>
                    </a:lnTo>
                    <a:lnTo>
                      <a:pt x="72" y="2034"/>
                    </a:lnTo>
                    <a:lnTo>
                      <a:pt x="63" y="2101"/>
                    </a:lnTo>
                    <a:lnTo>
                      <a:pt x="63" y="2101"/>
                    </a:lnTo>
                    <a:lnTo>
                      <a:pt x="54" y="2160"/>
                    </a:lnTo>
                    <a:lnTo>
                      <a:pt x="43" y="2218"/>
                    </a:lnTo>
                    <a:lnTo>
                      <a:pt x="37" y="2247"/>
                    </a:lnTo>
                    <a:lnTo>
                      <a:pt x="30" y="2276"/>
                    </a:lnTo>
                    <a:lnTo>
                      <a:pt x="22" y="2304"/>
                    </a:lnTo>
                    <a:lnTo>
                      <a:pt x="14" y="2333"/>
                    </a:lnTo>
                    <a:lnTo>
                      <a:pt x="14" y="2333"/>
                    </a:lnTo>
                    <a:lnTo>
                      <a:pt x="0" y="2378"/>
                    </a:lnTo>
                    <a:lnTo>
                      <a:pt x="0" y="2378"/>
                    </a:lnTo>
                    <a:lnTo>
                      <a:pt x="0" y="2384"/>
                    </a:lnTo>
                    <a:lnTo>
                      <a:pt x="2" y="2389"/>
                    </a:lnTo>
                    <a:lnTo>
                      <a:pt x="6" y="2393"/>
                    </a:lnTo>
                    <a:lnTo>
                      <a:pt x="10" y="2395"/>
                    </a:lnTo>
                    <a:lnTo>
                      <a:pt x="15" y="2395"/>
                    </a:lnTo>
                    <a:lnTo>
                      <a:pt x="20" y="2394"/>
                    </a:lnTo>
                    <a:lnTo>
                      <a:pt x="24" y="2391"/>
                    </a:lnTo>
                    <a:lnTo>
                      <a:pt x="27" y="2386"/>
                    </a:lnTo>
                    <a:lnTo>
                      <a:pt x="27" y="2386"/>
                    </a:lnTo>
                    <a:lnTo>
                      <a:pt x="42" y="2337"/>
                    </a:lnTo>
                    <a:lnTo>
                      <a:pt x="50" y="2313"/>
                    </a:lnTo>
                    <a:lnTo>
                      <a:pt x="57" y="2288"/>
                    </a:lnTo>
                    <a:lnTo>
                      <a:pt x="57" y="2288"/>
                    </a:lnTo>
                    <a:lnTo>
                      <a:pt x="64" y="2259"/>
                    </a:lnTo>
                    <a:lnTo>
                      <a:pt x="70" y="2230"/>
                    </a:lnTo>
                    <a:lnTo>
                      <a:pt x="80" y="2171"/>
                    </a:lnTo>
                    <a:lnTo>
                      <a:pt x="80" y="2171"/>
                    </a:lnTo>
                    <a:lnTo>
                      <a:pt x="90" y="2105"/>
                    </a:lnTo>
                    <a:lnTo>
                      <a:pt x="100" y="2040"/>
                    </a:lnTo>
                    <a:lnTo>
                      <a:pt x="107" y="1975"/>
                    </a:lnTo>
                    <a:lnTo>
                      <a:pt x="113" y="1909"/>
                    </a:lnTo>
                    <a:lnTo>
                      <a:pt x="113" y="1909"/>
                    </a:lnTo>
                    <a:lnTo>
                      <a:pt x="118" y="1843"/>
                    </a:lnTo>
                    <a:lnTo>
                      <a:pt x="123" y="1776"/>
                    </a:lnTo>
                    <a:lnTo>
                      <a:pt x="132" y="1644"/>
                    </a:lnTo>
                    <a:lnTo>
                      <a:pt x="140" y="1511"/>
                    </a:lnTo>
                    <a:lnTo>
                      <a:pt x="145" y="1445"/>
                    </a:lnTo>
                    <a:lnTo>
                      <a:pt x="151" y="1378"/>
                    </a:lnTo>
                    <a:lnTo>
                      <a:pt x="151" y="1378"/>
                    </a:lnTo>
                    <a:lnTo>
                      <a:pt x="158" y="1313"/>
                    </a:lnTo>
                    <a:lnTo>
                      <a:pt x="165" y="1249"/>
                    </a:lnTo>
                    <a:lnTo>
                      <a:pt x="174" y="1184"/>
                    </a:lnTo>
                    <a:lnTo>
                      <a:pt x="185" y="1120"/>
                    </a:lnTo>
                    <a:lnTo>
                      <a:pt x="196" y="1055"/>
                    </a:lnTo>
                    <a:lnTo>
                      <a:pt x="208" y="991"/>
                    </a:lnTo>
                    <a:lnTo>
                      <a:pt x="222" y="927"/>
                    </a:lnTo>
                    <a:lnTo>
                      <a:pt x="237" y="864"/>
                    </a:lnTo>
                    <a:lnTo>
                      <a:pt x="237" y="864"/>
                    </a:lnTo>
                    <a:lnTo>
                      <a:pt x="253" y="801"/>
                    </a:lnTo>
                    <a:lnTo>
                      <a:pt x="271" y="741"/>
                    </a:lnTo>
                    <a:lnTo>
                      <a:pt x="289" y="679"/>
                    </a:lnTo>
                    <a:lnTo>
                      <a:pt x="310" y="620"/>
                    </a:lnTo>
                    <a:lnTo>
                      <a:pt x="333" y="560"/>
                    </a:lnTo>
                    <a:lnTo>
                      <a:pt x="359" y="502"/>
                    </a:lnTo>
                    <a:lnTo>
                      <a:pt x="386" y="444"/>
                    </a:lnTo>
                    <a:lnTo>
                      <a:pt x="416" y="388"/>
                    </a:lnTo>
                    <a:lnTo>
                      <a:pt x="416" y="388"/>
                    </a:lnTo>
                    <a:lnTo>
                      <a:pt x="441" y="342"/>
                    </a:lnTo>
                    <a:lnTo>
                      <a:pt x="467" y="296"/>
                    </a:lnTo>
                    <a:lnTo>
                      <a:pt x="481" y="274"/>
                    </a:lnTo>
                    <a:lnTo>
                      <a:pt x="496" y="252"/>
                    </a:lnTo>
                    <a:lnTo>
                      <a:pt x="511" y="230"/>
                    </a:lnTo>
                    <a:lnTo>
                      <a:pt x="526" y="209"/>
                    </a:lnTo>
                    <a:lnTo>
                      <a:pt x="526" y="209"/>
                    </a:lnTo>
                    <a:lnTo>
                      <a:pt x="539" y="193"/>
                    </a:lnTo>
                    <a:lnTo>
                      <a:pt x="549" y="176"/>
                    </a:lnTo>
                    <a:lnTo>
                      <a:pt x="560" y="160"/>
                    </a:lnTo>
                    <a:lnTo>
                      <a:pt x="569" y="143"/>
                    </a:lnTo>
                    <a:lnTo>
                      <a:pt x="576" y="125"/>
                    </a:lnTo>
                    <a:lnTo>
                      <a:pt x="583" y="107"/>
                    </a:lnTo>
                    <a:lnTo>
                      <a:pt x="588" y="87"/>
                    </a:lnTo>
                    <a:lnTo>
                      <a:pt x="590" y="67"/>
                    </a:lnTo>
                    <a:lnTo>
                      <a:pt x="590" y="67"/>
                    </a:lnTo>
                    <a:lnTo>
                      <a:pt x="591" y="53"/>
                    </a:lnTo>
                    <a:lnTo>
                      <a:pt x="591" y="39"/>
                    </a:lnTo>
                    <a:lnTo>
                      <a:pt x="589" y="12"/>
                    </a:lnTo>
                    <a:lnTo>
                      <a:pt x="589" y="12"/>
                    </a:lnTo>
                    <a:lnTo>
                      <a:pt x="586" y="7"/>
                    </a:lnTo>
                    <a:lnTo>
                      <a:pt x="583" y="2"/>
                    </a:lnTo>
                    <a:lnTo>
                      <a:pt x="578" y="0"/>
                    </a:lnTo>
                    <a:lnTo>
                      <a:pt x="574" y="0"/>
                    </a:lnTo>
                    <a:lnTo>
                      <a:pt x="568" y="0"/>
                    </a:lnTo>
                    <a:lnTo>
                      <a:pt x="564" y="2"/>
                    </a:lnTo>
                    <a:lnTo>
                      <a:pt x="561" y="7"/>
                    </a:lnTo>
                    <a:lnTo>
                      <a:pt x="561" y="12"/>
                    </a:lnTo>
                    <a:lnTo>
                      <a:pt x="561" y="1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26" name="Freeform 171">
                <a:extLst>
                  <a:ext uri="{FF2B5EF4-FFF2-40B4-BE49-F238E27FC236}">
                    <a16:creationId xmlns:a16="http://schemas.microsoft.com/office/drawing/2014/main" id="{6B9E1405-DA9A-9029-2987-84EFC8CEFE1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26" y="2208"/>
                <a:ext cx="350" cy="502"/>
              </a:xfrm>
              <a:custGeom>
                <a:avLst/>
                <a:gdLst>
                  <a:gd name="T0" fmla="*/ 57 w 1050"/>
                  <a:gd name="T1" fmla="*/ 48 h 1507"/>
                  <a:gd name="T2" fmla="*/ 206 w 1050"/>
                  <a:gd name="T3" fmla="*/ 119 h 1507"/>
                  <a:gd name="T4" fmla="*/ 256 w 1050"/>
                  <a:gd name="T5" fmla="*/ 144 h 1507"/>
                  <a:gd name="T6" fmla="*/ 302 w 1050"/>
                  <a:gd name="T7" fmla="*/ 166 h 1507"/>
                  <a:gd name="T8" fmla="*/ 396 w 1050"/>
                  <a:gd name="T9" fmla="*/ 194 h 1507"/>
                  <a:gd name="T10" fmla="*/ 429 w 1050"/>
                  <a:gd name="T11" fmla="*/ 203 h 1507"/>
                  <a:gd name="T12" fmla="*/ 458 w 1050"/>
                  <a:gd name="T13" fmla="*/ 217 h 1507"/>
                  <a:gd name="T14" fmla="*/ 495 w 1050"/>
                  <a:gd name="T15" fmla="*/ 240 h 1507"/>
                  <a:gd name="T16" fmla="*/ 556 w 1050"/>
                  <a:gd name="T17" fmla="*/ 272 h 1507"/>
                  <a:gd name="T18" fmla="*/ 633 w 1050"/>
                  <a:gd name="T19" fmla="*/ 313 h 1507"/>
                  <a:gd name="T20" fmla="*/ 707 w 1050"/>
                  <a:gd name="T21" fmla="*/ 361 h 1507"/>
                  <a:gd name="T22" fmla="*/ 741 w 1050"/>
                  <a:gd name="T23" fmla="*/ 390 h 1507"/>
                  <a:gd name="T24" fmla="*/ 788 w 1050"/>
                  <a:gd name="T25" fmla="*/ 439 h 1507"/>
                  <a:gd name="T26" fmla="*/ 829 w 1050"/>
                  <a:gd name="T27" fmla="*/ 494 h 1507"/>
                  <a:gd name="T28" fmla="*/ 863 w 1050"/>
                  <a:gd name="T29" fmla="*/ 552 h 1507"/>
                  <a:gd name="T30" fmla="*/ 892 w 1050"/>
                  <a:gd name="T31" fmla="*/ 614 h 1507"/>
                  <a:gd name="T32" fmla="*/ 923 w 1050"/>
                  <a:gd name="T33" fmla="*/ 700 h 1507"/>
                  <a:gd name="T34" fmla="*/ 956 w 1050"/>
                  <a:gd name="T35" fmla="*/ 833 h 1507"/>
                  <a:gd name="T36" fmla="*/ 977 w 1050"/>
                  <a:gd name="T37" fmla="*/ 931 h 1507"/>
                  <a:gd name="T38" fmla="*/ 995 w 1050"/>
                  <a:gd name="T39" fmla="*/ 1030 h 1507"/>
                  <a:gd name="T40" fmla="*/ 1011 w 1050"/>
                  <a:gd name="T41" fmla="*/ 1185 h 1507"/>
                  <a:gd name="T42" fmla="*/ 1020 w 1050"/>
                  <a:gd name="T43" fmla="*/ 1340 h 1507"/>
                  <a:gd name="T44" fmla="*/ 1023 w 1050"/>
                  <a:gd name="T45" fmla="*/ 1493 h 1507"/>
                  <a:gd name="T46" fmla="*/ 1026 w 1050"/>
                  <a:gd name="T47" fmla="*/ 1504 h 1507"/>
                  <a:gd name="T48" fmla="*/ 1041 w 1050"/>
                  <a:gd name="T49" fmla="*/ 1506 h 1507"/>
                  <a:gd name="T50" fmla="*/ 1050 w 1050"/>
                  <a:gd name="T51" fmla="*/ 1493 h 1507"/>
                  <a:gd name="T52" fmla="*/ 1047 w 1050"/>
                  <a:gd name="T53" fmla="*/ 1336 h 1507"/>
                  <a:gd name="T54" fmla="*/ 1039 w 1050"/>
                  <a:gd name="T55" fmla="*/ 1180 h 1507"/>
                  <a:gd name="T56" fmla="*/ 1028 w 1050"/>
                  <a:gd name="T57" fmla="*/ 1076 h 1507"/>
                  <a:gd name="T58" fmla="*/ 1004 w 1050"/>
                  <a:gd name="T59" fmla="*/ 921 h 1507"/>
                  <a:gd name="T60" fmla="*/ 973 w 1050"/>
                  <a:gd name="T61" fmla="*/ 779 h 1507"/>
                  <a:gd name="T62" fmla="*/ 948 w 1050"/>
                  <a:gd name="T63" fmla="*/ 688 h 1507"/>
                  <a:gd name="T64" fmla="*/ 899 w 1050"/>
                  <a:gd name="T65" fmla="*/ 561 h 1507"/>
                  <a:gd name="T66" fmla="*/ 878 w 1050"/>
                  <a:gd name="T67" fmla="*/ 521 h 1507"/>
                  <a:gd name="T68" fmla="*/ 840 w 1050"/>
                  <a:gd name="T69" fmla="*/ 461 h 1507"/>
                  <a:gd name="T70" fmla="*/ 795 w 1050"/>
                  <a:gd name="T71" fmla="*/ 406 h 1507"/>
                  <a:gd name="T72" fmla="*/ 761 w 1050"/>
                  <a:gd name="T73" fmla="*/ 372 h 1507"/>
                  <a:gd name="T74" fmla="*/ 710 w 1050"/>
                  <a:gd name="T75" fmla="*/ 329 h 1507"/>
                  <a:gd name="T76" fmla="*/ 614 w 1050"/>
                  <a:gd name="T77" fmla="*/ 271 h 1507"/>
                  <a:gd name="T78" fmla="*/ 532 w 1050"/>
                  <a:gd name="T79" fmla="*/ 229 h 1507"/>
                  <a:gd name="T80" fmla="*/ 494 w 1050"/>
                  <a:gd name="T81" fmla="*/ 207 h 1507"/>
                  <a:gd name="T82" fmla="*/ 456 w 1050"/>
                  <a:gd name="T83" fmla="*/ 185 h 1507"/>
                  <a:gd name="T84" fmla="*/ 412 w 1050"/>
                  <a:gd name="T85" fmla="*/ 169 h 1507"/>
                  <a:gd name="T86" fmla="*/ 363 w 1050"/>
                  <a:gd name="T87" fmla="*/ 155 h 1507"/>
                  <a:gd name="T88" fmla="*/ 293 w 1050"/>
                  <a:gd name="T89" fmla="*/ 131 h 1507"/>
                  <a:gd name="T90" fmla="*/ 247 w 1050"/>
                  <a:gd name="T91" fmla="*/ 108 h 1507"/>
                  <a:gd name="T92" fmla="*/ 171 w 1050"/>
                  <a:gd name="T93" fmla="*/ 72 h 1507"/>
                  <a:gd name="T94" fmla="*/ 20 w 1050"/>
                  <a:gd name="T95" fmla="*/ 1 h 1507"/>
                  <a:gd name="T96" fmla="*/ 10 w 1050"/>
                  <a:gd name="T97" fmla="*/ 0 h 1507"/>
                  <a:gd name="T98" fmla="*/ 1 w 1050"/>
                  <a:gd name="T99" fmla="*/ 7 h 1507"/>
                  <a:gd name="T100" fmla="*/ 3 w 1050"/>
                  <a:gd name="T101" fmla="*/ 22 h 1507"/>
                  <a:gd name="T102" fmla="*/ 6 w 1050"/>
                  <a:gd name="T103" fmla="*/ 25 h 15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1050" h="1507">
                    <a:moveTo>
                      <a:pt x="6" y="25"/>
                    </a:moveTo>
                    <a:lnTo>
                      <a:pt x="6" y="25"/>
                    </a:lnTo>
                    <a:lnTo>
                      <a:pt x="57" y="48"/>
                    </a:lnTo>
                    <a:lnTo>
                      <a:pt x="106" y="72"/>
                    </a:lnTo>
                    <a:lnTo>
                      <a:pt x="206" y="119"/>
                    </a:lnTo>
                    <a:lnTo>
                      <a:pt x="206" y="119"/>
                    </a:lnTo>
                    <a:lnTo>
                      <a:pt x="230" y="131"/>
                    </a:lnTo>
                    <a:lnTo>
                      <a:pt x="256" y="144"/>
                    </a:lnTo>
                    <a:lnTo>
                      <a:pt x="256" y="144"/>
                    </a:lnTo>
                    <a:lnTo>
                      <a:pt x="279" y="155"/>
                    </a:lnTo>
                    <a:lnTo>
                      <a:pt x="302" y="166"/>
                    </a:lnTo>
                    <a:lnTo>
                      <a:pt x="302" y="166"/>
                    </a:lnTo>
                    <a:lnTo>
                      <a:pt x="326" y="174"/>
                    </a:lnTo>
                    <a:lnTo>
                      <a:pt x="349" y="181"/>
                    </a:lnTo>
                    <a:lnTo>
                      <a:pt x="396" y="194"/>
                    </a:lnTo>
                    <a:lnTo>
                      <a:pt x="396" y="194"/>
                    </a:lnTo>
                    <a:lnTo>
                      <a:pt x="418" y="201"/>
                    </a:lnTo>
                    <a:lnTo>
                      <a:pt x="429" y="203"/>
                    </a:lnTo>
                    <a:lnTo>
                      <a:pt x="439" y="208"/>
                    </a:lnTo>
                    <a:lnTo>
                      <a:pt x="439" y="208"/>
                    </a:lnTo>
                    <a:lnTo>
                      <a:pt x="458" y="217"/>
                    </a:lnTo>
                    <a:lnTo>
                      <a:pt x="477" y="229"/>
                    </a:lnTo>
                    <a:lnTo>
                      <a:pt x="477" y="229"/>
                    </a:lnTo>
                    <a:lnTo>
                      <a:pt x="495" y="240"/>
                    </a:lnTo>
                    <a:lnTo>
                      <a:pt x="515" y="252"/>
                    </a:lnTo>
                    <a:lnTo>
                      <a:pt x="515" y="252"/>
                    </a:lnTo>
                    <a:lnTo>
                      <a:pt x="556" y="272"/>
                    </a:lnTo>
                    <a:lnTo>
                      <a:pt x="556" y="272"/>
                    </a:lnTo>
                    <a:lnTo>
                      <a:pt x="595" y="292"/>
                    </a:lnTo>
                    <a:lnTo>
                      <a:pt x="633" y="313"/>
                    </a:lnTo>
                    <a:lnTo>
                      <a:pt x="671" y="336"/>
                    </a:lnTo>
                    <a:lnTo>
                      <a:pt x="688" y="347"/>
                    </a:lnTo>
                    <a:lnTo>
                      <a:pt x="707" y="361"/>
                    </a:lnTo>
                    <a:lnTo>
                      <a:pt x="707" y="361"/>
                    </a:lnTo>
                    <a:lnTo>
                      <a:pt x="724" y="375"/>
                    </a:lnTo>
                    <a:lnTo>
                      <a:pt x="741" y="390"/>
                    </a:lnTo>
                    <a:lnTo>
                      <a:pt x="758" y="407"/>
                    </a:lnTo>
                    <a:lnTo>
                      <a:pt x="773" y="423"/>
                    </a:lnTo>
                    <a:lnTo>
                      <a:pt x="788" y="439"/>
                    </a:lnTo>
                    <a:lnTo>
                      <a:pt x="802" y="457"/>
                    </a:lnTo>
                    <a:lnTo>
                      <a:pt x="816" y="475"/>
                    </a:lnTo>
                    <a:lnTo>
                      <a:pt x="829" y="494"/>
                    </a:lnTo>
                    <a:lnTo>
                      <a:pt x="841" y="513"/>
                    </a:lnTo>
                    <a:lnTo>
                      <a:pt x="853" y="532"/>
                    </a:lnTo>
                    <a:lnTo>
                      <a:pt x="863" y="552"/>
                    </a:lnTo>
                    <a:lnTo>
                      <a:pt x="874" y="573"/>
                    </a:lnTo>
                    <a:lnTo>
                      <a:pt x="883" y="593"/>
                    </a:lnTo>
                    <a:lnTo>
                      <a:pt x="892" y="614"/>
                    </a:lnTo>
                    <a:lnTo>
                      <a:pt x="909" y="657"/>
                    </a:lnTo>
                    <a:lnTo>
                      <a:pt x="909" y="657"/>
                    </a:lnTo>
                    <a:lnTo>
                      <a:pt x="923" y="700"/>
                    </a:lnTo>
                    <a:lnTo>
                      <a:pt x="935" y="744"/>
                    </a:lnTo>
                    <a:lnTo>
                      <a:pt x="946" y="788"/>
                    </a:lnTo>
                    <a:lnTo>
                      <a:pt x="956" y="833"/>
                    </a:lnTo>
                    <a:lnTo>
                      <a:pt x="956" y="833"/>
                    </a:lnTo>
                    <a:lnTo>
                      <a:pt x="968" y="883"/>
                    </a:lnTo>
                    <a:lnTo>
                      <a:pt x="977" y="931"/>
                    </a:lnTo>
                    <a:lnTo>
                      <a:pt x="987" y="982"/>
                    </a:lnTo>
                    <a:lnTo>
                      <a:pt x="995" y="1030"/>
                    </a:lnTo>
                    <a:lnTo>
                      <a:pt x="995" y="1030"/>
                    </a:lnTo>
                    <a:lnTo>
                      <a:pt x="1000" y="1082"/>
                    </a:lnTo>
                    <a:lnTo>
                      <a:pt x="1006" y="1134"/>
                    </a:lnTo>
                    <a:lnTo>
                      <a:pt x="1011" y="1185"/>
                    </a:lnTo>
                    <a:lnTo>
                      <a:pt x="1014" y="1236"/>
                    </a:lnTo>
                    <a:lnTo>
                      <a:pt x="1018" y="1289"/>
                    </a:lnTo>
                    <a:lnTo>
                      <a:pt x="1020" y="1340"/>
                    </a:lnTo>
                    <a:lnTo>
                      <a:pt x="1021" y="1443"/>
                    </a:lnTo>
                    <a:lnTo>
                      <a:pt x="1021" y="1443"/>
                    </a:lnTo>
                    <a:lnTo>
                      <a:pt x="1023" y="1493"/>
                    </a:lnTo>
                    <a:lnTo>
                      <a:pt x="1023" y="1493"/>
                    </a:lnTo>
                    <a:lnTo>
                      <a:pt x="1024" y="1499"/>
                    </a:lnTo>
                    <a:lnTo>
                      <a:pt x="1026" y="1504"/>
                    </a:lnTo>
                    <a:lnTo>
                      <a:pt x="1031" y="1506"/>
                    </a:lnTo>
                    <a:lnTo>
                      <a:pt x="1036" y="1507"/>
                    </a:lnTo>
                    <a:lnTo>
                      <a:pt x="1041" y="1506"/>
                    </a:lnTo>
                    <a:lnTo>
                      <a:pt x="1046" y="1504"/>
                    </a:lnTo>
                    <a:lnTo>
                      <a:pt x="1049" y="1499"/>
                    </a:lnTo>
                    <a:lnTo>
                      <a:pt x="1050" y="1493"/>
                    </a:lnTo>
                    <a:lnTo>
                      <a:pt x="1050" y="1493"/>
                    </a:lnTo>
                    <a:lnTo>
                      <a:pt x="1049" y="1389"/>
                    </a:lnTo>
                    <a:lnTo>
                      <a:pt x="1047" y="1336"/>
                    </a:lnTo>
                    <a:lnTo>
                      <a:pt x="1046" y="1284"/>
                    </a:lnTo>
                    <a:lnTo>
                      <a:pt x="1042" y="1232"/>
                    </a:lnTo>
                    <a:lnTo>
                      <a:pt x="1039" y="1180"/>
                    </a:lnTo>
                    <a:lnTo>
                      <a:pt x="1034" y="1128"/>
                    </a:lnTo>
                    <a:lnTo>
                      <a:pt x="1028" y="1076"/>
                    </a:lnTo>
                    <a:lnTo>
                      <a:pt x="1028" y="1076"/>
                    </a:lnTo>
                    <a:lnTo>
                      <a:pt x="1021" y="1025"/>
                    </a:lnTo>
                    <a:lnTo>
                      <a:pt x="1013" y="972"/>
                    </a:lnTo>
                    <a:lnTo>
                      <a:pt x="1004" y="921"/>
                    </a:lnTo>
                    <a:lnTo>
                      <a:pt x="993" y="870"/>
                    </a:lnTo>
                    <a:lnTo>
                      <a:pt x="993" y="870"/>
                    </a:lnTo>
                    <a:lnTo>
                      <a:pt x="973" y="779"/>
                    </a:lnTo>
                    <a:lnTo>
                      <a:pt x="961" y="734"/>
                    </a:lnTo>
                    <a:lnTo>
                      <a:pt x="948" y="688"/>
                    </a:lnTo>
                    <a:lnTo>
                      <a:pt x="948" y="688"/>
                    </a:lnTo>
                    <a:lnTo>
                      <a:pt x="934" y="645"/>
                    </a:lnTo>
                    <a:lnTo>
                      <a:pt x="918" y="602"/>
                    </a:lnTo>
                    <a:lnTo>
                      <a:pt x="899" y="561"/>
                    </a:lnTo>
                    <a:lnTo>
                      <a:pt x="890" y="541"/>
                    </a:lnTo>
                    <a:lnTo>
                      <a:pt x="878" y="521"/>
                    </a:lnTo>
                    <a:lnTo>
                      <a:pt x="878" y="521"/>
                    </a:lnTo>
                    <a:lnTo>
                      <a:pt x="867" y="500"/>
                    </a:lnTo>
                    <a:lnTo>
                      <a:pt x="854" y="480"/>
                    </a:lnTo>
                    <a:lnTo>
                      <a:pt x="840" y="461"/>
                    </a:lnTo>
                    <a:lnTo>
                      <a:pt x="826" y="442"/>
                    </a:lnTo>
                    <a:lnTo>
                      <a:pt x="811" y="423"/>
                    </a:lnTo>
                    <a:lnTo>
                      <a:pt x="795" y="406"/>
                    </a:lnTo>
                    <a:lnTo>
                      <a:pt x="779" y="388"/>
                    </a:lnTo>
                    <a:lnTo>
                      <a:pt x="761" y="372"/>
                    </a:lnTo>
                    <a:lnTo>
                      <a:pt x="761" y="372"/>
                    </a:lnTo>
                    <a:lnTo>
                      <a:pt x="745" y="357"/>
                    </a:lnTo>
                    <a:lnTo>
                      <a:pt x="727" y="343"/>
                    </a:lnTo>
                    <a:lnTo>
                      <a:pt x="710" y="329"/>
                    </a:lnTo>
                    <a:lnTo>
                      <a:pt x="691" y="316"/>
                    </a:lnTo>
                    <a:lnTo>
                      <a:pt x="653" y="293"/>
                    </a:lnTo>
                    <a:lnTo>
                      <a:pt x="614" y="271"/>
                    </a:lnTo>
                    <a:lnTo>
                      <a:pt x="614" y="271"/>
                    </a:lnTo>
                    <a:lnTo>
                      <a:pt x="573" y="250"/>
                    </a:lnTo>
                    <a:lnTo>
                      <a:pt x="532" y="229"/>
                    </a:lnTo>
                    <a:lnTo>
                      <a:pt x="532" y="229"/>
                    </a:lnTo>
                    <a:lnTo>
                      <a:pt x="513" y="218"/>
                    </a:lnTo>
                    <a:lnTo>
                      <a:pt x="494" y="207"/>
                    </a:lnTo>
                    <a:lnTo>
                      <a:pt x="475" y="195"/>
                    </a:lnTo>
                    <a:lnTo>
                      <a:pt x="456" y="185"/>
                    </a:lnTo>
                    <a:lnTo>
                      <a:pt x="456" y="185"/>
                    </a:lnTo>
                    <a:lnTo>
                      <a:pt x="445" y="180"/>
                    </a:lnTo>
                    <a:lnTo>
                      <a:pt x="434" y="176"/>
                    </a:lnTo>
                    <a:lnTo>
                      <a:pt x="412" y="169"/>
                    </a:lnTo>
                    <a:lnTo>
                      <a:pt x="412" y="169"/>
                    </a:lnTo>
                    <a:lnTo>
                      <a:pt x="363" y="155"/>
                    </a:lnTo>
                    <a:lnTo>
                      <a:pt x="363" y="155"/>
                    </a:lnTo>
                    <a:lnTo>
                      <a:pt x="339" y="148"/>
                    </a:lnTo>
                    <a:lnTo>
                      <a:pt x="316" y="140"/>
                    </a:lnTo>
                    <a:lnTo>
                      <a:pt x="293" y="131"/>
                    </a:lnTo>
                    <a:lnTo>
                      <a:pt x="271" y="121"/>
                    </a:lnTo>
                    <a:lnTo>
                      <a:pt x="271" y="121"/>
                    </a:lnTo>
                    <a:lnTo>
                      <a:pt x="247" y="108"/>
                    </a:lnTo>
                    <a:lnTo>
                      <a:pt x="221" y="95"/>
                    </a:lnTo>
                    <a:lnTo>
                      <a:pt x="171" y="72"/>
                    </a:lnTo>
                    <a:lnTo>
                      <a:pt x="171" y="72"/>
                    </a:lnTo>
                    <a:lnTo>
                      <a:pt x="70" y="24"/>
                    </a:lnTo>
                    <a:lnTo>
                      <a:pt x="70" y="24"/>
                    </a:lnTo>
                    <a:lnTo>
                      <a:pt x="20" y="1"/>
                    </a:lnTo>
                    <a:lnTo>
                      <a:pt x="20" y="1"/>
                    </a:lnTo>
                    <a:lnTo>
                      <a:pt x="15" y="0"/>
                    </a:lnTo>
                    <a:lnTo>
                      <a:pt x="10" y="0"/>
                    </a:lnTo>
                    <a:lnTo>
                      <a:pt x="5" y="2"/>
                    </a:lnTo>
                    <a:lnTo>
                      <a:pt x="1" y="7"/>
                    </a:lnTo>
                    <a:lnTo>
                      <a:pt x="1" y="7"/>
                    </a:lnTo>
                    <a:lnTo>
                      <a:pt x="0" y="11"/>
                    </a:lnTo>
                    <a:lnTo>
                      <a:pt x="0" y="17"/>
                    </a:lnTo>
                    <a:lnTo>
                      <a:pt x="3" y="22"/>
                    </a:lnTo>
                    <a:lnTo>
                      <a:pt x="4" y="24"/>
                    </a:lnTo>
                    <a:lnTo>
                      <a:pt x="6" y="25"/>
                    </a:lnTo>
                    <a:lnTo>
                      <a:pt x="6" y="25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27" name="Freeform 172">
                <a:extLst>
                  <a:ext uri="{FF2B5EF4-FFF2-40B4-BE49-F238E27FC236}">
                    <a16:creationId xmlns:a16="http://schemas.microsoft.com/office/drawing/2014/main" id="{2245F195-5134-1DC7-4848-255D4BE4540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85" y="2701"/>
                <a:ext cx="300" cy="823"/>
              </a:xfrm>
              <a:custGeom>
                <a:avLst/>
                <a:gdLst>
                  <a:gd name="T0" fmla="*/ 850 w 901"/>
                  <a:gd name="T1" fmla="*/ 95 h 2469"/>
                  <a:gd name="T2" fmla="*/ 862 w 901"/>
                  <a:gd name="T3" fmla="*/ 237 h 2469"/>
                  <a:gd name="T4" fmla="*/ 871 w 901"/>
                  <a:gd name="T5" fmla="*/ 544 h 2469"/>
                  <a:gd name="T6" fmla="*/ 872 w 901"/>
                  <a:gd name="T7" fmla="*/ 735 h 2469"/>
                  <a:gd name="T8" fmla="*/ 858 w 901"/>
                  <a:gd name="T9" fmla="*/ 927 h 2469"/>
                  <a:gd name="T10" fmla="*/ 840 w 901"/>
                  <a:gd name="T11" fmla="*/ 1022 h 2469"/>
                  <a:gd name="T12" fmla="*/ 798 w 901"/>
                  <a:gd name="T13" fmla="*/ 1178 h 2469"/>
                  <a:gd name="T14" fmla="*/ 733 w 901"/>
                  <a:gd name="T15" fmla="*/ 1450 h 2469"/>
                  <a:gd name="T16" fmla="*/ 697 w 901"/>
                  <a:gd name="T17" fmla="*/ 1656 h 2469"/>
                  <a:gd name="T18" fmla="*/ 676 w 901"/>
                  <a:gd name="T19" fmla="*/ 1852 h 2469"/>
                  <a:gd name="T20" fmla="*/ 660 w 901"/>
                  <a:gd name="T21" fmla="*/ 2089 h 2469"/>
                  <a:gd name="T22" fmla="*/ 633 w 901"/>
                  <a:gd name="T23" fmla="*/ 2250 h 2469"/>
                  <a:gd name="T24" fmla="*/ 603 w 901"/>
                  <a:gd name="T25" fmla="*/ 2355 h 2469"/>
                  <a:gd name="T26" fmla="*/ 571 w 901"/>
                  <a:gd name="T27" fmla="*/ 2427 h 2469"/>
                  <a:gd name="T28" fmla="*/ 581 w 901"/>
                  <a:gd name="T29" fmla="*/ 2445 h 2469"/>
                  <a:gd name="T30" fmla="*/ 539 w 901"/>
                  <a:gd name="T31" fmla="*/ 2408 h 2469"/>
                  <a:gd name="T32" fmla="*/ 465 w 901"/>
                  <a:gd name="T33" fmla="*/ 2371 h 2469"/>
                  <a:gd name="T34" fmla="*/ 382 w 901"/>
                  <a:gd name="T35" fmla="*/ 2350 h 2469"/>
                  <a:gd name="T36" fmla="*/ 200 w 901"/>
                  <a:gd name="T37" fmla="*/ 2330 h 2469"/>
                  <a:gd name="T38" fmla="*/ 109 w 901"/>
                  <a:gd name="T39" fmla="*/ 2315 h 2469"/>
                  <a:gd name="T40" fmla="*/ 35 w 901"/>
                  <a:gd name="T41" fmla="*/ 2289 h 2469"/>
                  <a:gd name="T42" fmla="*/ 9 w 901"/>
                  <a:gd name="T43" fmla="*/ 2280 h 2469"/>
                  <a:gd name="T44" fmla="*/ 0 w 901"/>
                  <a:gd name="T45" fmla="*/ 2298 h 2469"/>
                  <a:gd name="T46" fmla="*/ 32 w 901"/>
                  <a:gd name="T47" fmla="*/ 2320 h 2469"/>
                  <a:gd name="T48" fmla="*/ 144 w 901"/>
                  <a:gd name="T49" fmla="*/ 2352 h 2469"/>
                  <a:gd name="T50" fmla="*/ 289 w 901"/>
                  <a:gd name="T51" fmla="*/ 2367 h 2469"/>
                  <a:gd name="T52" fmla="*/ 405 w 901"/>
                  <a:gd name="T53" fmla="*/ 2382 h 2469"/>
                  <a:gd name="T54" fmla="*/ 475 w 901"/>
                  <a:gd name="T55" fmla="*/ 2405 h 2469"/>
                  <a:gd name="T56" fmla="*/ 527 w 901"/>
                  <a:gd name="T57" fmla="*/ 2434 h 2469"/>
                  <a:gd name="T58" fmla="*/ 561 w 901"/>
                  <a:gd name="T59" fmla="*/ 2465 h 2469"/>
                  <a:gd name="T60" fmla="*/ 573 w 901"/>
                  <a:gd name="T61" fmla="*/ 2469 h 2469"/>
                  <a:gd name="T62" fmla="*/ 583 w 901"/>
                  <a:gd name="T63" fmla="*/ 2463 h 2469"/>
                  <a:gd name="T64" fmla="*/ 628 w 901"/>
                  <a:gd name="T65" fmla="*/ 2367 h 2469"/>
                  <a:gd name="T66" fmla="*/ 657 w 901"/>
                  <a:gd name="T67" fmla="*/ 2266 h 2469"/>
                  <a:gd name="T68" fmla="*/ 686 w 901"/>
                  <a:gd name="T69" fmla="*/ 2099 h 2469"/>
                  <a:gd name="T70" fmla="*/ 700 w 901"/>
                  <a:gd name="T71" fmla="*/ 1924 h 2469"/>
                  <a:gd name="T72" fmla="*/ 714 w 901"/>
                  <a:gd name="T73" fmla="*/ 1736 h 2469"/>
                  <a:gd name="T74" fmla="*/ 746 w 901"/>
                  <a:gd name="T75" fmla="*/ 1527 h 2469"/>
                  <a:gd name="T76" fmla="*/ 807 w 901"/>
                  <a:gd name="T77" fmla="*/ 1253 h 2469"/>
                  <a:gd name="T78" fmla="*/ 843 w 901"/>
                  <a:gd name="T79" fmla="*/ 1118 h 2469"/>
                  <a:gd name="T80" fmla="*/ 875 w 901"/>
                  <a:gd name="T81" fmla="*/ 993 h 2469"/>
                  <a:gd name="T82" fmla="*/ 893 w 901"/>
                  <a:gd name="T83" fmla="*/ 868 h 2469"/>
                  <a:gd name="T84" fmla="*/ 900 w 901"/>
                  <a:gd name="T85" fmla="*/ 614 h 2469"/>
                  <a:gd name="T86" fmla="*/ 894 w 901"/>
                  <a:gd name="T87" fmla="*/ 352 h 2469"/>
                  <a:gd name="T88" fmla="*/ 883 w 901"/>
                  <a:gd name="T89" fmla="*/ 130 h 2469"/>
                  <a:gd name="T90" fmla="*/ 873 w 901"/>
                  <a:gd name="T91" fmla="*/ 12 h 2469"/>
                  <a:gd name="T92" fmla="*/ 864 w 901"/>
                  <a:gd name="T93" fmla="*/ 0 h 2469"/>
                  <a:gd name="T94" fmla="*/ 847 w 901"/>
                  <a:gd name="T95" fmla="*/ 7 h 24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901" h="2469">
                    <a:moveTo>
                      <a:pt x="846" y="12"/>
                    </a:moveTo>
                    <a:lnTo>
                      <a:pt x="846" y="12"/>
                    </a:lnTo>
                    <a:lnTo>
                      <a:pt x="847" y="54"/>
                    </a:lnTo>
                    <a:lnTo>
                      <a:pt x="850" y="95"/>
                    </a:lnTo>
                    <a:lnTo>
                      <a:pt x="855" y="137"/>
                    </a:lnTo>
                    <a:lnTo>
                      <a:pt x="858" y="178"/>
                    </a:lnTo>
                    <a:lnTo>
                      <a:pt x="858" y="178"/>
                    </a:lnTo>
                    <a:lnTo>
                      <a:pt x="862" y="237"/>
                    </a:lnTo>
                    <a:lnTo>
                      <a:pt x="864" y="297"/>
                    </a:lnTo>
                    <a:lnTo>
                      <a:pt x="868" y="416"/>
                    </a:lnTo>
                    <a:lnTo>
                      <a:pt x="868" y="416"/>
                    </a:lnTo>
                    <a:lnTo>
                      <a:pt x="871" y="544"/>
                    </a:lnTo>
                    <a:lnTo>
                      <a:pt x="872" y="608"/>
                    </a:lnTo>
                    <a:lnTo>
                      <a:pt x="872" y="672"/>
                    </a:lnTo>
                    <a:lnTo>
                      <a:pt x="872" y="672"/>
                    </a:lnTo>
                    <a:lnTo>
                      <a:pt x="872" y="735"/>
                    </a:lnTo>
                    <a:lnTo>
                      <a:pt x="870" y="799"/>
                    </a:lnTo>
                    <a:lnTo>
                      <a:pt x="865" y="863"/>
                    </a:lnTo>
                    <a:lnTo>
                      <a:pt x="862" y="896"/>
                    </a:lnTo>
                    <a:lnTo>
                      <a:pt x="858" y="927"/>
                    </a:lnTo>
                    <a:lnTo>
                      <a:pt x="858" y="927"/>
                    </a:lnTo>
                    <a:lnTo>
                      <a:pt x="853" y="958"/>
                    </a:lnTo>
                    <a:lnTo>
                      <a:pt x="847" y="991"/>
                    </a:lnTo>
                    <a:lnTo>
                      <a:pt x="840" y="1022"/>
                    </a:lnTo>
                    <a:lnTo>
                      <a:pt x="832" y="1053"/>
                    </a:lnTo>
                    <a:lnTo>
                      <a:pt x="814" y="1115"/>
                    </a:lnTo>
                    <a:lnTo>
                      <a:pt x="798" y="1178"/>
                    </a:lnTo>
                    <a:lnTo>
                      <a:pt x="798" y="1178"/>
                    </a:lnTo>
                    <a:lnTo>
                      <a:pt x="780" y="1246"/>
                    </a:lnTo>
                    <a:lnTo>
                      <a:pt x="763" y="1314"/>
                    </a:lnTo>
                    <a:lnTo>
                      <a:pt x="747" y="1382"/>
                    </a:lnTo>
                    <a:lnTo>
                      <a:pt x="733" y="1450"/>
                    </a:lnTo>
                    <a:lnTo>
                      <a:pt x="733" y="1450"/>
                    </a:lnTo>
                    <a:lnTo>
                      <a:pt x="719" y="1519"/>
                    </a:lnTo>
                    <a:lnTo>
                      <a:pt x="707" y="1588"/>
                    </a:lnTo>
                    <a:lnTo>
                      <a:pt x="697" y="1656"/>
                    </a:lnTo>
                    <a:lnTo>
                      <a:pt x="688" y="1725"/>
                    </a:lnTo>
                    <a:lnTo>
                      <a:pt x="688" y="1725"/>
                    </a:lnTo>
                    <a:lnTo>
                      <a:pt x="681" y="1789"/>
                    </a:lnTo>
                    <a:lnTo>
                      <a:pt x="676" y="1852"/>
                    </a:lnTo>
                    <a:lnTo>
                      <a:pt x="669" y="1980"/>
                    </a:lnTo>
                    <a:lnTo>
                      <a:pt x="669" y="1980"/>
                    </a:lnTo>
                    <a:lnTo>
                      <a:pt x="665" y="2035"/>
                    </a:lnTo>
                    <a:lnTo>
                      <a:pt x="660" y="2089"/>
                    </a:lnTo>
                    <a:lnTo>
                      <a:pt x="653" y="2143"/>
                    </a:lnTo>
                    <a:lnTo>
                      <a:pt x="643" y="2197"/>
                    </a:lnTo>
                    <a:lnTo>
                      <a:pt x="643" y="2197"/>
                    </a:lnTo>
                    <a:lnTo>
                      <a:pt x="633" y="2250"/>
                    </a:lnTo>
                    <a:lnTo>
                      <a:pt x="627" y="2277"/>
                    </a:lnTo>
                    <a:lnTo>
                      <a:pt x="620" y="2303"/>
                    </a:lnTo>
                    <a:lnTo>
                      <a:pt x="612" y="2329"/>
                    </a:lnTo>
                    <a:lnTo>
                      <a:pt x="603" y="2355"/>
                    </a:lnTo>
                    <a:lnTo>
                      <a:pt x="593" y="2380"/>
                    </a:lnTo>
                    <a:lnTo>
                      <a:pt x="582" y="2405"/>
                    </a:lnTo>
                    <a:lnTo>
                      <a:pt x="582" y="2405"/>
                    </a:lnTo>
                    <a:lnTo>
                      <a:pt x="571" y="2427"/>
                    </a:lnTo>
                    <a:lnTo>
                      <a:pt x="559" y="2448"/>
                    </a:lnTo>
                    <a:lnTo>
                      <a:pt x="559" y="2448"/>
                    </a:lnTo>
                    <a:lnTo>
                      <a:pt x="581" y="2445"/>
                    </a:lnTo>
                    <a:lnTo>
                      <a:pt x="581" y="2445"/>
                    </a:lnTo>
                    <a:lnTo>
                      <a:pt x="571" y="2435"/>
                    </a:lnTo>
                    <a:lnTo>
                      <a:pt x="561" y="2424"/>
                    </a:lnTo>
                    <a:lnTo>
                      <a:pt x="550" y="2416"/>
                    </a:lnTo>
                    <a:lnTo>
                      <a:pt x="539" y="2408"/>
                    </a:lnTo>
                    <a:lnTo>
                      <a:pt x="527" y="2400"/>
                    </a:lnTo>
                    <a:lnTo>
                      <a:pt x="516" y="2393"/>
                    </a:lnTo>
                    <a:lnTo>
                      <a:pt x="490" y="2380"/>
                    </a:lnTo>
                    <a:lnTo>
                      <a:pt x="465" y="2371"/>
                    </a:lnTo>
                    <a:lnTo>
                      <a:pt x="437" y="2361"/>
                    </a:lnTo>
                    <a:lnTo>
                      <a:pt x="410" y="2356"/>
                    </a:lnTo>
                    <a:lnTo>
                      <a:pt x="382" y="2350"/>
                    </a:lnTo>
                    <a:lnTo>
                      <a:pt x="382" y="2350"/>
                    </a:lnTo>
                    <a:lnTo>
                      <a:pt x="352" y="2346"/>
                    </a:lnTo>
                    <a:lnTo>
                      <a:pt x="322" y="2343"/>
                    </a:lnTo>
                    <a:lnTo>
                      <a:pt x="261" y="2337"/>
                    </a:lnTo>
                    <a:lnTo>
                      <a:pt x="200" y="2330"/>
                    </a:lnTo>
                    <a:lnTo>
                      <a:pt x="169" y="2327"/>
                    </a:lnTo>
                    <a:lnTo>
                      <a:pt x="139" y="2322"/>
                    </a:lnTo>
                    <a:lnTo>
                      <a:pt x="139" y="2322"/>
                    </a:lnTo>
                    <a:lnTo>
                      <a:pt x="109" y="2315"/>
                    </a:lnTo>
                    <a:lnTo>
                      <a:pt x="78" y="2307"/>
                    </a:lnTo>
                    <a:lnTo>
                      <a:pt x="64" y="2301"/>
                    </a:lnTo>
                    <a:lnTo>
                      <a:pt x="49" y="2295"/>
                    </a:lnTo>
                    <a:lnTo>
                      <a:pt x="35" y="2289"/>
                    </a:lnTo>
                    <a:lnTo>
                      <a:pt x="21" y="2281"/>
                    </a:lnTo>
                    <a:lnTo>
                      <a:pt x="21" y="2281"/>
                    </a:lnTo>
                    <a:lnTo>
                      <a:pt x="15" y="2280"/>
                    </a:lnTo>
                    <a:lnTo>
                      <a:pt x="9" y="2280"/>
                    </a:lnTo>
                    <a:lnTo>
                      <a:pt x="5" y="2284"/>
                    </a:lnTo>
                    <a:lnTo>
                      <a:pt x="1" y="2287"/>
                    </a:lnTo>
                    <a:lnTo>
                      <a:pt x="0" y="2292"/>
                    </a:lnTo>
                    <a:lnTo>
                      <a:pt x="0" y="2298"/>
                    </a:lnTo>
                    <a:lnTo>
                      <a:pt x="2" y="2302"/>
                    </a:lnTo>
                    <a:lnTo>
                      <a:pt x="6" y="2306"/>
                    </a:lnTo>
                    <a:lnTo>
                      <a:pt x="6" y="2306"/>
                    </a:lnTo>
                    <a:lnTo>
                      <a:pt x="32" y="2320"/>
                    </a:lnTo>
                    <a:lnTo>
                      <a:pt x="59" y="2330"/>
                    </a:lnTo>
                    <a:lnTo>
                      <a:pt x="87" y="2339"/>
                    </a:lnTo>
                    <a:lnTo>
                      <a:pt x="115" y="2346"/>
                    </a:lnTo>
                    <a:lnTo>
                      <a:pt x="144" y="2352"/>
                    </a:lnTo>
                    <a:lnTo>
                      <a:pt x="172" y="2356"/>
                    </a:lnTo>
                    <a:lnTo>
                      <a:pt x="201" y="2359"/>
                    </a:lnTo>
                    <a:lnTo>
                      <a:pt x="231" y="2363"/>
                    </a:lnTo>
                    <a:lnTo>
                      <a:pt x="289" y="2367"/>
                    </a:lnTo>
                    <a:lnTo>
                      <a:pt x="318" y="2370"/>
                    </a:lnTo>
                    <a:lnTo>
                      <a:pt x="347" y="2373"/>
                    </a:lnTo>
                    <a:lnTo>
                      <a:pt x="376" y="2378"/>
                    </a:lnTo>
                    <a:lnTo>
                      <a:pt x="405" y="2382"/>
                    </a:lnTo>
                    <a:lnTo>
                      <a:pt x="433" y="2389"/>
                    </a:lnTo>
                    <a:lnTo>
                      <a:pt x="461" y="2399"/>
                    </a:lnTo>
                    <a:lnTo>
                      <a:pt x="461" y="2399"/>
                    </a:lnTo>
                    <a:lnTo>
                      <a:pt x="475" y="2405"/>
                    </a:lnTo>
                    <a:lnTo>
                      <a:pt x="489" y="2410"/>
                    </a:lnTo>
                    <a:lnTo>
                      <a:pt x="503" y="2417"/>
                    </a:lnTo>
                    <a:lnTo>
                      <a:pt x="516" y="2425"/>
                    </a:lnTo>
                    <a:lnTo>
                      <a:pt x="527" y="2434"/>
                    </a:lnTo>
                    <a:lnTo>
                      <a:pt x="540" y="2443"/>
                    </a:lnTo>
                    <a:lnTo>
                      <a:pt x="550" y="2453"/>
                    </a:lnTo>
                    <a:lnTo>
                      <a:pt x="561" y="2465"/>
                    </a:lnTo>
                    <a:lnTo>
                      <a:pt x="561" y="2465"/>
                    </a:lnTo>
                    <a:lnTo>
                      <a:pt x="563" y="2467"/>
                    </a:lnTo>
                    <a:lnTo>
                      <a:pt x="567" y="2469"/>
                    </a:lnTo>
                    <a:lnTo>
                      <a:pt x="569" y="2469"/>
                    </a:lnTo>
                    <a:lnTo>
                      <a:pt x="573" y="2469"/>
                    </a:lnTo>
                    <a:lnTo>
                      <a:pt x="578" y="2466"/>
                    </a:lnTo>
                    <a:lnTo>
                      <a:pt x="581" y="2465"/>
                    </a:lnTo>
                    <a:lnTo>
                      <a:pt x="583" y="2463"/>
                    </a:lnTo>
                    <a:lnTo>
                      <a:pt x="583" y="2463"/>
                    </a:lnTo>
                    <a:lnTo>
                      <a:pt x="596" y="2439"/>
                    </a:lnTo>
                    <a:lnTo>
                      <a:pt x="607" y="2416"/>
                    </a:lnTo>
                    <a:lnTo>
                      <a:pt x="619" y="2392"/>
                    </a:lnTo>
                    <a:lnTo>
                      <a:pt x="628" y="2367"/>
                    </a:lnTo>
                    <a:lnTo>
                      <a:pt x="636" y="2342"/>
                    </a:lnTo>
                    <a:lnTo>
                      <a:pt x="645" y="2317"/>
                    </a:lnTo>
                    <a:lnTo>
                      <a:pt x="652" y="2292"/>
                    </a:lnTo>
                    <a:lnTo>
                      <a:pt x="657" y="2266"/>
                    </a:lnTo>
                    <a:lnTo>
                      <a:pt x="657" y="2266"/>
                    </a:lnTo>
                    <a:lnTo>
                      <a:pt x="670" y="2210"/>
                    </a:lnTo>
                    <a:lnTo>
                      <a:pt x="679" y="2156"/>
                    </a:lnTo>
                    <a:lnTo>
                      <a:pt x="686" y="2099"/>
                    </a:lnTo>
                    <a:lnTo>
                      <a:pt x="692" y="2043"/>
                    </a:lnTo>
                    <a:lnTo>
                      <a:pt x="692" y="2043"/>
                    </a:lnTo>
                    <a:lnTo>
                      <a:pt x="697" y="1983"/>
                    </a:lnTo>
                    <a:lnTo>
                      <a:pt x="700" y="1924"/>
                    </a:lnTo>
                    <a:lnTo>
                      <a:pt x="703" y="1865"/>
                    </a:lnTo>
                    <a:lnTo>
                      <a:pt x="707" y="1805"/>
                    </a:lnTo>
                    <a:lnTo>
                      <a:pt x="707" y="1805"/>
                    </a:lnTo>
                    <a:lnTo>
                      <a:pt x="714" y="1736"/>
                    </a:lnTo>
                    <a:lnTo>
                      <a:pt x="724" y="1666"/>
                    </a:lnTo>
                    <a:lnTo>
                      <a:pt x="734" y="1597"/>
                    </a:lnTo>
                    <a:lnTo>
                      <a:pt x="746" y="1527"/>
                    </a:lnTo>
                    <a:lnTo>
                      <a:pt x="746" y="1527"/>
                    </a:lnTo>
                    <a:lnTo>
                      <a:pt x="760" y="1459"/>
                    </a:lnTo>
                    <a:lnTo>
                      <a:pt x="775" y="1390"/>
                    </a:lnTo>
                    <a:lnTo>
                      <a:pt x="790" y="1321"/>
                    </a:lnTo>
                    <a:lnTo>
                      <a:pt x="807" y="1253"/>
                    </a:lnTo>
                    <a:lnTo>
                      <a:pt x="807" y="1253"/>
                    </a:lnTo>
                    <a:lnTo>
                      <a:pt x="825" y="1185"/>
                    </a:lnTo>
                    <a:lnTo>
                      <a:pt x="843" y="1118"/>
                    </a:lnTo>
                    <a:lnTo>
                      <a:pt x="843" y="1118"/>
                    </a:lnTo>
                    <a:lnTo>
                      <a:pt x="859" y="1056"/>
                    </a:lnTo>
                    <a:lnTo>
                      <a:pt x="868" y="1025"/>
                    </a:lnTo>
                    <a:lnTo>
                      <a:pt x="875" y="993"/>
                    </a:lnTo>
                    <a:lnTo>
                      <a:pt x="875" y="993"/>
                    </a:lnTo>
                    <a:lnTo>
                      <a:pt x="880" y="962"/>
                    </a:lnTo>
                    <a:lnTo>
                      <a:pt x="886" y="930"/>
                    </a:lnTo>
                    <a:lnTo>
                      <a:pt x="890" y="899"/>
                    </a:lnTo>
                    <a:lnTo>
                      <a:pt x="893" y="868"/>
                    </a:lnTo>
                    <a:lnTo>
                      <a:pt x="898" y="805"/>
                    </a:lnTo>
                    <a:lnTo>
                      <a:pt x="900" y="742"/>
                    </a:lnTo>
                    <a:lnTo>
                      <a:pt x="901" y="678"/>
                    </a:lnTo>
                    <a:lnTo>
                      <a:pt x="900" y="614"/>
                    </a:lnTo>
                    <a:lnTo>
                      <a:pt x="898" y="488"/>
                    </a:lnTo>
                    <a:lnTo>
                      <a:pt x="898" y="488"/>
                    </a:lnTo>
                    <a:lnTo>
                      <a:pt x="897" y="420"/>
                    </a:lnTo>
                    <a:lnTo>
                      <a:pt x="894" y="352"/>
                    </a:lnTo>
                    <a:lnTo>
                      <a:pt x="889" y="217"/>
                    </a:lnTo>
                    <a:lnTo>
                      <a:pt x="889" y="217"/>
                    </a:lnTo>
                    <a:lnTo>
                      <a:pt x="886" y="173"/>
                    </a:lnTo>
                    <a:lnTo>
                      <a:pt x="883" y="130"/>
                    </a:lnTo>
                    <a:lnTo>
                      <a:pt x="878" y="86"/>
                    </a:lnTo>
                    <a:lnTo>
                      <a:pt x="875" y="42"/>
                    </a:lnTo>
                    <a:lnTo>
                      <a:pt x="875" y="42"/>
                    </a:lnTo>
                    <a:lnTo>
                      <a:pt x="873" y="12"/>
                    </a:lnTo>
                    <a:lnTo>
                      <a:pt x="873" y="12"/>
                    </a:lnTo>
                    <a:lnTo>
                      <a:pt x="872" y="7"/>
                    </a:lnTo>
                    <a:lnTo>
                      <a:pt x="869" y="2"/>
                    </a:lnTo>
                    <a:lnTo>
                      <a:pt x="864" y="0"/>
                    </a:lnTo>
                    <a:lnTo>
                      <a:pt x="859" y="0"/>
                    </a:lnTo>
                    <a:lnTo>
                      <a:pt x="854" y="0"/>
                    </a:lnTo>
                    <a:lnTo>
                      <a:pt x="849" y="2"/>
                    </a:lnTo>
                    <a:lnTo>
                      <a:pt x="847" y="7"/>
                    </a:lnTo>
                    <a:lnTo>
                      <a:pt x="846" y="12"/>
                    </a:lnTo>
                    <a:lnTo>
                      <a:pt x="846" y="1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28" name="Freeform 173">
                <a:extLst>
                  <a:ext uri="{FF2B5EF4-FFF2-40B4-BE49-F238E27FC236}">
                    <a16:creationId xmlns:a16="http://schemas.microsoft.com/office/drawing/2014/main" id="{641878F2-D37F-FC4B-E2D2-79B9DA24B50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60" y="2771"/>
                <a:ext cx="57" cy="208"/>
              </a:xfrm>
              <a:custGeom>
                <a:avLst/>
                <a:gdLst>
                  <a:gd name="T0" fmla="*/ 0 w 171"/>
                  <a:gd name="T1" fmla="*/ 14 h 623"/>
                  <a:gd name="T2" fmla="*/ 0 w 171"/>
                  <a:gd name="T3" fmla="*/ 14 h 623"/>
                  <a:gd name="T4" fmla="*/ 4 w 171"/>
                  <a:gd name="T5" fmla="*/ 46 h 623"/>
                  <a:gd name="T6" fmla="*/ 8 w 171"/>
                  <a:gd name="T7" fmla="*/ 78 h 623"/>
                  <a:gd name="T8" fmla="*/ 13 w 171"/>
                  <a:gd name="T9" fmla="*/ 110 h 623"/>
                  <a:gd name="T10" fmla="*/ 19 w 171"/>
                  <a:gd name="T11" fmla="*/ 141 h 623"/>
                  <a:gd name="T12" fmla="*/ 34 w 171"/>
                  <a:gd name="T13" fmla="*/ 204 h 623"/>
                  <a:gd name="T14" fmla="*/ 50 w 171"/>
                  <a:gd name="T15" fmla="*/ 267 h 623"/>
                  <a:gd name="T16" fmla="*/ 50 w 171"/>
                  <a:gd name="T17" fmla="*/ 267 h 623"/>
                  <a:gd name="T18" fmla="*/ 66 w 171"/>
                  <a:gd name="T19" fmla="*/ 327 h 623"/>
                  <a:gd name="T20" fmla="*/ 75 w 171"/>
                  <a:gd name="T21" fmla="*/ 357 h 623"/>
                  <a:gd name="T22" fmla="*/ 83 w 171"/>
                  <a:gd name="T23" fmla="*/ 388 h 623"/>
                  <a:gd name="T24" fmla="*/ 83 w 171"/>
                  <a:gd name="T25" fmla="*/ 388 h 623"/>
                  <a:gd name="T26" fmla="*/ 94 w 171"/>
                  <a:gd name="T27" fmla="*/ 442 h 623"/>
                  <a:gd name="T28" fmla="*/ 106 w 171"/>
                  <a:gd name="T29" fmla="*/ 496 h 623"/>
                  <a:gd name="T30" fmla="*/ 106 w 171"/>
                  <a:gd name="T31" fmla="*/ 496 h 623"/>
                  <a:gd name="T32" fmla="*/ 113 w 171"/>
                  <a:gd name="T33" fmla="*/ 527 h 623"/>
                  <a:gd name="T34" fmla="*/ 122 w 171"/>
                  <a:gd name="T35" fmla="*/ 558 h 623"/>
                  <a:gd name="T36" fmla="*/ 133 w 171"/>
                  <a:gd name="T37" fmla="*/ 588 h 623"/>
                  <a:gd name="T38" fmla="*/ 145 w 171"/>
                  <a:gd name="T39" fmla="*/ 617 h 623"/>
                  <a:gd name="T40" fmla="*/ 145 w 171"/>
                  <a:gd name="T41" fmla="*/ 617 h 623"/>
                  <a:gd name="T42" fmla="*/ 147 w 171"/>
                  <a:gd name="T43" fmla="*/ 619 h 623"/>
                  <a:gd name="T44" fmla="*/ 149 w 171"/>
                  <a:gd name="T45" fmla="*/ 620 h 623"/>
                  <a:gd name="T46" fmla="*/ 154 w 171"/>
                  <a:gd name="T47" fmla="*/ 623 h 623"/>
                  <a:gd name="T48" fmla="*/ 159 w 171"/>
                  <a:gd name="T49" fmla="*/ 623 h 623"/>
                  <a:gd name="T50" fmla="*/ 164 w 171"/>
                  <a:gd name="T51" fmla="*/ 622 h 623"/>
                  <a:gd name="T52" fmla="*/ 164 w 171"/>
                  <a:gd name="T53" fmla="*/ 622 h 623"/>
                  <a:gd name="T54" fmla="*/ 169 w 171"/>
                  <a:gd name="T55" fmla="*/ 618 h 623"/>
                  <a:gd name="T56" fmla="*/ 170 w 171"/>
                  <a:gd name="T57" fmla="*/ 613 h 623"/>
                  <a:gd name="T58" fmla="*/ 171 w 171"/>
                  <a:gd name="T59" fmla="*/ 608 h 623"/>
                  <a:gd name="T60" fmla="*/ 169 w 171"/>
                  <a:gd name="T61" fmla="*/ 603 h 623"/>
                  <a:gd name="T62" fmla="*/ 169 w 171"/>
                  <a:gd name="T63" fmla="*/ 603 h 623"/>
                  <a:gd name="T64" fmla="*/ 158 w 171"/>
                  <a:gd name="T65" fmla="*/ 577 h 623"/>
                  <a:gd name="T66" fmla="*/ 149 w 171"/>
                  <a:gd name="T67" fmla="*/ 552 h 623"/>
                  <a:gd name="T68" fmla="*/ 142 w 171"/>
                  <a:gd name="T69" fmla="*/ 526 h 623"/>
                  <a:gd name="T70" fmla="*/ 135 w 171"/>
                  <a:gd name="T71" fmla="*/ 499 h 623"/>
                  <a:gd name="T72" fmla="*/ 123 w 171"/>
                  <a:gd name="T73" fmla="*/ 446 h 623"/>
                  <a:gd name="T74" fmla="*/ 112 w 171"/>
                  <a:gd name="T75" fmla="*/ 392 h 623"/>
                  <a:gd name="T76" fmla="*/ 112 w 171"/>
                  <a:gd name="T77" fmla="*/ 392 h 623"/>
                  <a:gd name="T78" fmla="*/ 105 w 171"/>
                  <a:gd name="T79" fmla="*/ 363 h 623"/>
                  <a:gd name="T80" fmla="*/ 98 w 171"/>
                  <a:gd name="T81" fmla="*/ 334 h 623"/>
                  <a:gd name="T82" fmla="*/ 82 w 171"/>
                  <a:gd name="T83" fmla="*/ 277 h 623"/>
                  <a:gd name="T84" fmla="*/ 82 w 171"/>
                  <a:gd name="T85" fmla="*/ 277 h 623"/>
                  <a:gd name="T86" fmla="*/ 65 w 171"/>
                  <a:gd name="T87" fmla="*/ 214 h 623"/>
                  <a:gd name="T88" fmla="*/ 50 w 171"/>
                  <a:gd name="T89" fmla="*/ 153 h 623"/>
                  <a:gd name="T90" fmla="*/ 50 w 171"/>
                  <a:gd name="T91" fmla="*/ 153 h 623"/>
                  <a:gd name="T92" fmla="*/ 43 w 171"/>
                  <a:gd name="T93" fmla="*/ 118 h 623"/>
                  <a:gd name="T94" fmla="*/ 37 w 171"/>
                  <a:gd name="T95" fmla="*/ 83 h 623"/>
                  <a:gd name="T96" fmla="*/ 32 w 171"/>
                  <a:gd name="T97" fmla="*/ 49 h 623"/>
                  <a:gd name="T98" fmla="*/ 28 w 171"/>
                  <a:gd name="T99" fmla="*/ 14 h 623"/>
                  <a:gd name="T100" fmla="*/ 28 w 171"/>
                  <a:gd name="T101" fmla="*/ 14 h 623"/>
                  <a:gd name="T102" fmla="*/ 27 w 171"/>
                  <a:gd name="T103" fmla="*/ 8 h 623"/>
                  <a:gd name="T104" fmla="*/ 25 w 171"/>
                  <a:gd name="T105" fmla="*/ 4 h 623"/>
                  <a:gd name="T106" fmla="*/ 20 w 171"/>
                  <a:gd name="T107" fmla="*/ 0 h 623"/>
                  <a:gd name="T108" fmla="*/ 14 w 171"/>
                  <a:gd name="T109" fmla="*/ 0 h 623"/>
                  <a:gd name="T110" fmla="*/ 14 w 171"/>
                  <a:gd name="T111" fmla="*/ 0 h 623"/>
                  <a:gd name="T112" fmla="*/ 10 w 171"/>
                  <a:gd name="T113" fmla="*/ 0 h 623"/>
                  <a:gd name="T114" fmla="*/ 5 w 171"/>
                  <a:gd name="T115" fmla="*/ 4 h 623"/>
                  <a:gd name="T116" fmla="*/ 1 w 171"/>
                  <a:gd name="T117" fmla="*/ 8 h 623"/>
                  <a:gd name="T118" fmla="*/ 0 w 171"/>
                  <a:gd name="T119" fmla="*/ 11 h 623"/>
                  <a:gd name="T120" fmla="*/ 0 w 171"/>
                  <a:gd name="T121" fmla="*/ 14 h 623"/>
                  <a:gd name="T122" fmla="*/ 0 w 171"/>
                  <a:gd name="T123" fmla="*/ 14 h 6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171" h="623">
                    <a:moveTo>
                      <a:pt x="0" y="14"/>
                    </a:moveTo>
                    <a:lnTo>
                      <a:pt x="0" y="14"/>
                    </a:lnTo>
                    <a:lnTo>
                      <a:pt x="4" y="46"/>
                    </a:lnTo>
                    <a:lnTo>
                      <a:pt x="8" y="78"/>
                    </a:lnTo>
                    <a:lnTo>
                      <a:pt x="13" y="110"/>
                    </a:lnTo>
                    <a:lnTo>
                      <a:pt x="19" y="141"/>
                    </a:lnTo>
                    <a:lnTo>
                      <a:pt x="34" y="204"/>
                    </a:lnTo>
                    <a:lnTo>
                      <a:pt x="50" y="267"/>
                    </a:lnTo>
                    <a:lnTo>
                      <a:pt x="50" y="267"/>
                    </a:lnTo>
                    <a:lnTo>
                      <a:pt x="66" y="327"/>
                    </a:lnTo>
                    <a:lnTo>
                      <a:pt x="75" y="357"/>
                    </a:lnTo>
                    <a:lnTo>
                      <a:pt x="83" y="388"/>
                    </a:lnTo>
                    <a:lnTo>
                      <a:pt x="83" y="388"/>
                    </a:lnTo>
                    <a:lnTo>
                      <a:pt x="94" y="442"/>
                    </a:lnTo>
                    <a:lnTo>
                      <a:pt x="106" y="496"/>
                    </a:lnTo>
                    <a:lnTo>
                      <a:pt x="106" y="496"/>
                    </a:lnTo>
                    <a:lnTo>
                      <a:pt x="113" y="527"/>
                    </a:lnTo>
                    <a:lnTo>
                      <a:pt x="122" y="558"/>
                    </a:lnTo>
                    <a:lnTo>
                      <a:pt x="133" y="588"/>
                    </a:lnTo>
                    <a:lnTo>
                      <a:pt x="145" y="617"/>
                    </a:lnTo>
                    <a:lnTo>
                      <a:pt x="145" y="617"/>
                    </a:lnTo>
                    <a:lnTo>
                      <a:pt x="147" y="619"/>
                    </a:lnTo>
                    <a:lnTo>
                      <a:pt x="149" y="620"/>
                    </a:lnTo>
                    <a:lnTo>
                      <a:pt x="154" y="623"/>
                    </a:lnTo>
                    <a:lnTo>
                      <a:pt x="159" y="623"/>
                    </a:lnTo>
                    <a:lnTo>
                      <a:pt x="164" y="622"/>
                    </a:lnTo>
                    <a:lnTo>
                      <a:pt x="164" y="622"/>
                    </a:lnTo>
                    <a:lnTo>
                      <a:pt x="169" y="618"/>
                    </a:lnTo>
                    <a:lnTo>
                      <a:pt x="170" y="613"/>
                    </a:lnTo>
                    <a:lnTo>
                      <a:pt x="171" y="608"/>
                    </a:lnTo>
                    <a:lnTo>
                      <a:pt x="169" y="603"/>
                    </a:lnTo>
                    <a:lnTo>
                      <a:pt x="169" y="603"/>
                    </a:lnTo>
                    <a:lnTo>
                      <a:pt x="158" y="577"/>
                    </a:lnTo>
                    <a:lnTo>
                      <a:pt x="149" y="552"/>
                    </a:lnTo>
                    <a:lnTo>
                      <a:pt x="142" y="526"/>
                    </a:lnTo>
                    <a:lnTo>
                      <a:pt x="135" y="499"/>
                    </a:lnTo>
                    <a:lnTo>
                      <a:pt x="123" y="446"/>
                    </a:lnTo>
                    <a:lnTo>
                      <a:pt x="112" y="392"/>
                    </a:lnTo>
                    <a:lnTo>
                      <a:pt x="112" y="392"/>
                    </a:lnTo>
                    <a:lnTo>
                      <a:pt x="105" y="363"/>
                    </a:lnTo>
                    <a:lnTo>
                      <a:pt x="98" y="334"/>
                    </a:lnTo>
                    <a:lnTo>
                      <a:pt x="82" y="277"/>
                    </a:lnTo>
                    <a:lnTo>
                      <a:pt x="82" y="277"/>
                    </a:lnTo>
                    <a:lnTo>
                      <a:pt x="65" y="214"/>
                    </a:lnTo>
                    <a:lnTo>
                      <a:pt x="50" y="153"/>
                    </a:lnTo>
                    <a:lnTo>
                      <a:pt x="50" y="153"/>
                    </a:lnTo>
                    <a:lnTo>
                      <a:pt x="43" y="118"/>
                    </a:lnTo>
                    <a:lnTo>
                      <a:pt x="37" y="83"/>
                    </a:lnTo>
                    <a:lnTo>
                      <a:pt x="32" y="49"/>
                    </a:lnTo>
                    <a:lnTo>
                      <a:pt x="28" y="14"/>
                    </a:lnTo>
                    <a:lnTo>
                      <a:pt x="28" y="14"/>
                    </a:lnTo>
                    <a:lnTo>
                      <a:pt x="27" y="8"/>
                    </a:lnTo>
                    <a:lnTo>
                      <a:pt x="25" y="4"/>
                    </a:lnTo>
                    <a:lnTo>
                      <a:pt x="20" y="0"/>
                    </a:lnTo>
                    <a:lnTo>
                      <a:pt x="14" y="0"/>
                    </a:lnTo>
                    <a:lnTo>
                      <a:pt x="14" y="0"/>
                    </a:lnTo>
                    <a:lnTo>
                      <a:pt x="10" y="0"/>
                    </a:lnTo>
                    <a:lnTo>
                      <a:pt x="5" y="4"/>
                    </a:lnTo>
                    <a:lnTo>
                      <a:pt x="1" y="8"/>
                    </a:lnTo>
                    <a:lnTo>
                      <a:pt x="0" y="11"/>
                    </a:lnTo>
                    <a:lnTo>
                      <a:pt x="0" y="14"/>
                    </a:lnTo>
                    <a:lnTo>
                      <a:pt x="0" y="1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29" name="Freeform 174">
                <a:extLst>
                  <a:ext uri="{FF2B5EF4-FFF2-40B4-BE49-F238E27FC236}">
                    <a16:creationId xmlns:a16="http://schemas.microsoft.com/office/drawing/2014/main" id="{4D151E8F-9A19-9461-6C83-7F4A0BFE0E3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83" y="2925"/>
                <a:ext cx="138" cy="546"/>
              </a:xfrm>
              <a:custGeom>
                <a:avLst/>
                <a:gdLst>
                  <a:gd name="T0" fmla="*/ 385 w 413"/>
                  <a:gd name="T1" fmla="*/ 13 h 1638"/>
                  <a:gd name="T2" fmla="*/ 383 w 413"/>
                  <a:gd name="T3" fmla="*/ 56 h 1638"/>
                  <a:gd name="T4" fmla="*/ 372 w 413"/>
                  <a:gd name="T5" fmla="*/ 138 h 1638"/>
                  <a:gd name="T6" fmla="*/ 351 w 413"/>
                  <a:gd name="T7" fmla="*/ 220 h 1638"/>
                  <a:gd name="T8" fmla="*/ 326 w 413"/>
                  <a:gd name="T9" fmla="*/ 299 h 1638"/>
                  <a:gd name="T10" fmla="*/ 311 w 413"/>
                  <a:gd name="T11" fmla="*/ 338 h 1638"/>
                  <a:gd name="T12" fmla="*/ 245 w 413"/>
                  <a:gd name="T13" fmla="*/ 495 h 1638"/>
                  <a:gd name="T14" fmla="*/ 197 w 413"/>
                  <a:gd name="T15" fmla="*/ 613 h 1638"/>
                  <a:gd name="T16" fmla="*/ 182 w 413"/>
                  <a:gd name="T17" fmla="*/ 653 h 1638"/>
                  <a:gd name="T18" fmla="*/ 154 w 413"/>
                  <a:gd name="T19" fmla="*/ 732 h 1638"/>
                  <a:gd name="T20" fmla="*/ 129 w 413"/>
                  <a:gd name="T21" fmla="*/ 811 h 1638"/>
                  <a:gd name="T22" fmla="*/ 119 w 413"/>
                  <a:gd name="T23" fmla="*/ 851 h 1638"/>
                  <a:gd name="T24" fmla="*/ 108 w 413"/>
                  <a:gd name="T25" fmla="*/ 892 h 1638"/>
                  <a:gd name="T26" fmla="*/ 92 w 413"/>
                  <a:gd name="T27" fmla="*/ 978 h 1638"/>
                  <a:gd name="T28" fmla="*/ 83 w 413"/>
                  <a:gd name="T29" fmla="*/ 1020 h 1638"/>
                  <a:gd name="T30" fmla="*/ 51 w 413"/>
                  <a:gd name="T31" fmla="*/ 1148 h 1638"/>
                  <a:gd name="T32" fmla="*/ 32 w 413"/>
                  <a:gd name="T33" fmla="*/ 1233 h 1638"/>
                  <a:gd name="T34" fmla="*/ 17 w 413"/>
                  <a:gd name="T35" fmla="*/ 1319 h 1638"/>
                  <a:gd name="T36" fmla="*/ 13 w 413"/>
                  <a:gd name="T37" fmla="*/ 1354 h 1638"/>
                  <a:gd name="T38" fmla="*/ 6 w 413"/>
                  <a:gd name="T39" fmla="*/ 1456 h 1638"/>
                  <a:gd name="T40" fmla="*/ 3 w 413"/>
                  <a:gd name="T41" fmla="*/ 1491 h 1638"/>
                  <a:gd name="T42" fmla="*/ 0 w 413"/>
                  <a:gd name="T43" fmla="*/ 1560 h 1638"/>
                  <a:gd name="T44" fmla="*/ 0 w 413"/>
                  <a:gd name="T45" fmla="*/ 1595 h 1638"/>
                  <a:gd name="T46" fmla="*/ 3 w 413"/>
                  <a:gd name="T47" fmla="*/ 1624 h 1638"/>
                  <a:gd name="T48" fmla="*/ 7 w 413"/>
                  <a:gd name="T49" fmla="*/ 1633 h 1638"/>
                  <a:gd name="T50" fmla="*/ 17 w 413"/>
                  <a:gd name="T51" fmla="*/ 1638 h 1638"/>
                  <a:gd name="T52" fmla="*/ 22 w 413"/>
                  <a:gd name="T53" fmla="*/ 1637 h 1638"/>
                  <a:gd name="T54" fmla="*/ 31 w 413"/>
                  <a:gd name="T55" fmla="*/ 1629 h 1638"/>
                  <a:gd name="T56" fmla="*/ 31 w 413"/>
                  <a:gd name="T57" fmla="*/ 1624 h 1638"/>
                  <a:gd name="T58" fmla="*/ 29 w 413"/>
                  <a:gd name="T59" fmla="*/ 1608 h 1638"/>
                  <a:gd name="T60" fmla="*/ 28 w 413"/>
                  <a:gd name="T61" fmla="*/ 1558 h 1638"/>
                  <a:gd name="T62" fmla="*/ 31 w 413"/>
                  <a:gd name="T63" fmla="*/ 1493 h 1638"/>
                  <a:gd name="T64" fmla="*/ 36 w 413"/>
                  <a:gd name="T65" fmla="*/ 1427 h 1638"/>
                  <a:gd name="T66" fmla="*/ 40 w 413"/>
                  <a:gd name="T67" fmla="*/ 1363 h 1638"/>
                  <a:gd name="T68" fmla="*/ 45 w 413"/>
                  <a:gd name="T69" fmla="*/ 1319 h 1638"/>
                  <a:gd name="T70" fmla="*/ 60 w 413"/>
                  <a:gd name="T71" fmla="*/ 1233 h 1638"/>
                  <a:gd name="T72" fmla="*/ 91 w 413"/>
                  <a:gd name="T73" fmla="*/ 1105 h 1638"/>
                  <a:gd name="T74" fmla="*/ 112 w 413"/>
                  <a:gd name="T75" fmla="*/ 1020 h 1638"/>
                  <a:gd name="T76" fmla="*/ 120 w 413"/>
                  <a:gd name="T77" fmla="*/ 978 h 1638"/>
                  <a:gd name="T78" fmla="*/ 137 w 413"/>
                  <a:gd name="T79" fmla="*/ 895 h 1638"/>
                  <a:gd name="T80" fmla="*/ 147 w 413"/>
                  <a:gd name="T81" fmla="*/ 853 h 1638"/>
                  <a:gd name="T82" fmla="*/ 170 w 413"/>
                  <a:gd name="T83" fmla="*/ 772 h 1638"/>
                  <a:gd name="T84" fmla="*/ 197 w 413"/>
                  <a:gd name="T85" fmla="*/ 692 h 1638"/>
                  <a:gd name="T86" fmla="*/ 211 w 413"/>
                  <a:gd name="T87" fmla="*/ 653 h 1638"/>
                  <a:gd name="T88" fmla="*/ 258 w 413"/>
                  <a:gd name="T89" fmla="*/ 535 h 1638"/>
                  <a:gd name="T90" fmla="*/ 323 w 413"/>
                  <a:gd name="T91" fmla="*/ 380 h 1638"/>
                  <a:gd name="T92" fmla="*/ 340 w 413"/>
                  <a:gd name="T93" fmla="*/ 341 h 1638"/>
                  <a:gd name="T94" fmla="*/ 367 w 413"/>
                  <a:gd name="T95" fmla="*/ 262 h 1638"/>
                  <a:gd name="T96" fmla="*/ 391 w 413"/>
                  <a:gd name="T97" fmla="*/ 181 h 1638"/>
                  <a:gd name="T98" fmla="*/ 407 w 413"/>
                  <a:gd name="T99" fmla="*/ 99 h 1638"/>
                  <a:gd name="T100" fmla="*/ 410 w 413"/>
                  <a:gd name="T101" fmla="*/ 56 h 1638"/>
                  <a:gd name="T102" fmla="*/ 413 w 413"/>
                  <a:gd name="T103" fmla="*/ 13 h 1638"/>
                  <a:gd name="T104" fmla="*/ 412 w 413"/>
                  <a:gd name="T105" fmla="*/ 7 h 1638"/>
                  <a:gd name="T106" fmla="*/ 403 w 413"/>
                  <a:gd name="T107" fmla="*/ 0 h 1638"/>
                  <a:gd name="T108" fmla="*/ 393 w 413"/>
                  <a:gd name="T109" fmla="*/ 0 h 1638"/>
                  <a:gd name="T110" fmla="*/ 386 w 413"/>
                  <a:gd name="T111" fmla="*/ 7 h 1638"/>
                  <a:gd name="T112" fmla="*/ 385 w 413"/>
                  <a:gd name="T113" fmla="*/ 13 h 16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413" h="1638">
                    <a:moveTo>
                      <a:pt x="385" y="13"/>
                    </a:moveTo>
                    <a:lnTo>
                      <a:pt x="385" y="13"/>
                    </a:lnTo>
                    <a:lnTo>
                      <a:pt x="384" y="34"/>
                    </a:lnTo>
                    <a:lnTo>
                      <a:pt x="383" y="56"/>
                    </a:lnTo>
                    <a:lnTo>
                      <a:pt x="378" y="96"/>
                    </a:lnTo>
                    <a:lnTo>
                      <a:pt x="372" y="138"/>
                    </a:lnTo>
                    <a:lnTo>
                      <a:pt x="363" y="179"/>
                    </a:lnTo>
                    <a:lnTo>
                      <a:pt x="351" y="220"/>
                    </a:lnTo>
                    <a:lnTo>
                      <a:pt x="340" y="259"/>
                    </a:lnTo>
                    <a:lnTo>
                      <a:pt x="326" y="299"/>
                    </a:lnTo>
                    <a:lnTo>
                      <a:pt x="311" y="338"/>
                    </a:lnTo>
                    <a:lnTo>
                      <a:pt x="311" y="338"/>
                    </a:lnTo>
                    <a:lnTo>
                      <a:pt x="278" y="417"/>
                    </a:lnTo>
                    <a:lnTo>
                      <a:pt x="245" y="495"/>
                    </a:lnTo>
                    <a:lnTo>
                      <a:pt x="213" y="573"/>
                    </a:lnTo>
                    <a:lnTo>
                      <a:pt x="197" y="613"/>
                    </a:lnTo>
                    <a:lnTo>
                      <a:pt x="182" y="653"/>
                    </a:lnTo>
                    <a:lnTo>
                      <a:pt x="182" y="653"/>
                    </a:lnTo>
                    <a:lnTo>
                      <a:pt x="168" y="692"/>
                    </a:lnTo>
                    <a:lnTo>
                      <a:pt x="154" y="732"/>
                    </a:lnTo>
                    <a:lnTo>
                      <a:pt x="141" y="771"/>
                    </a:lnTo>
                    <a:lnTo>
                      <a:pt x="129" y="811"/>
                    </a:lnTo>
                    <a:lnTo>
                      <a:pt x="129" y="811"/>
                    </a:lnTo>
                    <a:lnTo>
                      <a:pt x="119" y="851"/>
                    </a:lnTo>
                    <a:lnTo>
                      <a:pt x="108" y="892"/>
                    </a:lnTo>
                    <a:lnTo>
                      <a:pt x="108" y="892"/>
                    </a:lnTo>
                    <a:lnTo>
                      <a:pt x="100" y="935"/>
                    </a:lnTo>
                    <a:lnTo>
                      <a:pt x="92" y="978"/>
                    </a:lnTo>
                    <a:lnTo>
                      <a:pt x="92" y="978"/>
                    </a:lnTo>
                    <a:lnTo>
                      <a:pt x="83" y="1020"/>
                    </a:lnTo>
                    <a:lnTo>
                      <a:pt x="72" y="1063"/>
                    </a:lnTo>
                    <a:lnTo>
                      <a:pt x="51" y="1148"/>
                    </a:lnTo>
                    <a:lnTo>
                      <a:pt x="41" y="1190"/>
                    </a:lnTo>
                    <a:lnTo>
                      <a:pt x="32" y="1233"/>
                    </a:lnTo>
                    <a:lnTo>
                      <a:pt x="24" y="1276"/>
                    </a:lnTo>
                    <a:lnTo>
                      <a:pt x="17" y="1319"/>
                    </a:lnTo>
                    <a:lnTo>
                      <a:pt x="17" y="1319"/>
                    </a:lnTo>
                    <a:lnTo>
                      <a:pt x="13" y="1354"/>
                    </a:lnTo>
                    <a:lnTo>
                      <a:pt x="11" y="1388"/>
                    </a:lnTo>
                    <a:lnTo>
                      <a:pt x="6" y="1456"/>
                    </a:lnTo>
                    <a:lnTo>
                      <a:pt x="6" y="1456"/>
                    </a:lnTo>
                    <a:lnTo>
                      <a:pt x="3" y="1491"/>
                    </a:lnTo>
                    <a:lnTo>
                      <a:pt x="2" y="1526"/>
                    </a:lnTo>
                    <a:lnTo>
                      <a:pt x="0" y="1560"/>
                    </a:lnTo>
                    <a:lnTo>
                      <a:pt x="0" y="1595"/>
                    </a:lnTo>
                    <a:lnTo>
                      <a:pt x="0" y="1595"/>
                    </a:lnTo>
                    <a:lnTo>
                      <a:pt x="3" y="1624"/>
                    </a:lnTo>
                    <a:lnTo>
                      <a:pt x="3" y="1624"/>
                    </a:lnTo>
                    <a:lnTo>
                      <a:pt x="5" y="1629"/>
                    </a:lnTo>
                    <a:lnTo>
                      <a:pt x="7" y="1633"/>
                    </a:lnTo>
                    <a:lnTo>
                      <a:pt x="12" y="1637"/>
                    </a:lnTo>
                    <a:lnTo>
                      <a:pt x="17" y="1638"/>
                    </a:lnTo>
                    <a:lnTo>
                      <a:pt x="17" y="1638"/>
                    </a:lnTo>
                    <a:lnTo>
                      <a:pt x="22" y="1637"/>
                    </a:lnTo>
                    <a:lnTo>
                      <a:pt x="27" y="1633"/>
                    </a:lnTo>
                    <a:lnTo>
                      <a:pt x="31" y="1629"/>
                    </a:lnTo>
                    <a:lnTo>
                      <a:pt x="31" y="1626"/>
                    </a:lnTo>
                    <a:lnTo>
                      <a:pt x="31" y="1624"/>
                    </a:lnTo>
                    <a:lnTo>
                      <a:pt x="31" y="1624"/>
                    </a:lnTo>
                    <a:lnTo>
                      <a:pt x="29" y="1608"/>
                    </a:lnTo>
                    <a:lnTo>
                      <a:pt x="28" y="1591"/>
                    </a:lnTo>
                    <a:lnTo>
                      <a:pt x="28" y="1558"/>
                    </a:lnTo>
                    <a:lnTo>
                      <a:pt x="29" y="1525"/>
                    </a:lnTo>
                    <a:lnTo>
                      <a:pt x="31" y="1493"/>
                    </a:lnTo>
                    <a:lnTo>
                      <a:pt x="31" y="1493"/>
                    </a:lnTo>
                    <a:lnTo>
                      <a:pt x="36" y="1427"/>
                    </a:lnTo>
                    <a:lnTo>
                      <a:pt x="40" y="1363"/>
                    </a:lnTo>
                    <a:lnTo>
                      <a:pt x="40" y="1363"/>
                    </a:lnTo>
                    <a:lnTo>
                      <a:pt x="42" y="1341"/>
                    </a:lnTo>
                    <a:lnTo>
                      <a:pt x="45" y="1319"/>
                    </a:lnTo>
                    <a:lnTo>
                      <a:pt x="50" y="1276"/>
                    </a:lnTo>
                    <a:lnTo>
                      <a:pt x="60" y="1233"/>
                    </a:lnTo>
                    <a:lnTo>
                      <a:pt x="69" y="1190"/>
                    </a:lnTo>
                    <a:lnTo>
                      <a:pt x="91" y="1105"/>
                    </a:lnTo>
                    <a:lnTo>
                      <a:pt x="101" y="1063"/>
                    </a:lnTo>
                    <a:lnTo>
                      <a:pt x="112" y="1020"/>
                    </a:lnTo>
                    <a:lnTo>
                      <a:pt x="112" y="1020"/>
                    </a:lnTo>
                    <a:lnTo>
                      <a:pt x="120" y="978"/>
                    </a:lnTo>
                    <a:lnTo>
                      <a:pt x="129" y="936"/>
                    </a:lnTo>
                    <a:lnTo>
                      <a:pt x="137" y="895"/>
                    </a:lnTo>
                    <a:lnTo>
                      <a:pt x="147" y="853"/>
                    </a:lnTo>
                    <a:lnTo>
                      <a:pt x="147" y="853"/>
                    </a:lnTo>
                    <a:lnTo>
                      <a:pt x="157" y="812"/>
                    </a:lnTo>
                    <a:lnTo>
                      <a:pt x="170" y="772"/>
                    </a:lnTo>
                    <a:lnTo>
                      <a:pt x="183" y="732"/>
                    </a:lnTo>
                    <a:lnTo>
                      <a:pt x="197" y="692"/>
                    </a:lnTo>
                    <a:lnTo>
                      <a:pt x="197" y="692"/>
                    </a:lnTo>
                    <a:lnTo>
                      <a:pt x="211" y="653"/>
                    </a:lnTo>
                    <a:lnTo>
                      <a:pt x="227" y="613"/>
                    </a:lnTo>
                    <a:lnTo>
                      <a:pt x="258" y="535"/>
                    </a:lnTo>
                    <a:lnTo>
                      <a:pt x="292" y="458"/>
                    </a:lnTo>
                    <a:lnTo>
                      <a:pt x="323" y="380"/>
                    </a:lnTo>
                    <a:lnTo>
                      <a:pt x="323" y="380"/>
                    </a:lnTo>
                    <a:lnTo>
                      <a:pt x="340" y="341"/>
                    </a:lnTo>
                    <a:lnTo>
                      <a:pt x="354" y="301"/>
                    </a:lnTo>
                    <a:lnTo>
                      <a:pt x="367" y="262"/>
                    </a:lnTo>
                    <a:lnTo>
                      <a:pt x="380" y="221"/>
                    </a:lnTo>
                    <a:lnTo>
                      <a:pt x="391" y="181"/>
                    </a:lnTo>
                    <a:lnTo>
                      <a:pt x="400" y="139"/>
                    </a:lnTo>
                    <a:lnTo>
                      <a:pt x="407" y="99"/>
                    </a:lnTo>
                    <a:lnTo>
                      <a:pt x="410" y="56"/>
                    </a:lnTo>
                    <a:lnTo>
                      <a:pt x="410" y="56"/>
                    </a:lnTo>
                    <a:lnTo>
                      <a:pt x="412" y="35"/>
                    </a:lnTo>
                    <a:lnTo>
                      <a:pt x="413" y="13"/>
                    </a:lnTo>
                    <a:lnTo>
                      <a:pt x="413" y="13"/>
                    </a:lnTo>
                    <a:lnTo>
                      <a:pt x="412" y="7"/>
                    </a:lnTo>
                    <a:lnTo>
                      <a:pt x="408" y="3"/>
                    </a:lnTo>
                    <a:lnTo>
                      <a:pt x="403" y="0"/>
                    </a:lnTo>
                    <a:lnTo>
                      <a:pt x="399" y="0"/>
                    </a:lnTo>
                    <a:lnTo>
                      <a:pt x="393" y="0"/>
                    </a:lnTo>
                    <a:lnTo>
                      <a:pt x="388" y="3"/>
                    </a:lnTo>
                    <a:lnTo>
                      <a:pt x="386" y="7"/>
                    </a:lnTo>
                    <a:lnTo>
                      <a:pt x="385" y="13"/>
                    </a:lnTo>
                    <a:lnTo>
                      <a:pt x="385" y="1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30" name="Freeform 175">
                <a:extLst>
                  <a:ext uri="{FF2B5EF4-FFF2-40B4-BE49-F238E27FC236}">
                    <a16:creationId xmlns:a16="http://schemas.microsoft.com/office/drawing/2014/main" id="{079C7E86-517A-7F4E-A4B1-E4B15A8AD0C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68" y="3995"/>
                <a:ext cx="49" cy="321"/>
              </a:xfrm>
              <a:custGeom>
                <a:avLst/>
                <a:gdLst>
                  <a:gd name="T0" fmla="*/ 0 w 145"/>
                  <a:gd name="T1" fmla="*/ 13 h 961"/>
                  <a:gd name="T2" fmla="*/ 0 w 145"/>
                  <a:gd name="T3" fmla="*/ 13 h 961"/>
                  <a:gd name="T4" fmla="*/ 0 w 145"/>
                  <a:gd name="T5" fmla="*/ 60 h 961"/>
                  <a:gd name="T6" fmla="*/ 1 w 145"/>
                  <a:gd name="T7" fmla="*/ 106 h 961"/>
                  <a:gd name="T8" fmla="*/ 3 w 145"/>
                  <a:gd name="T9" fmla="*/ 151 h 961"/>
                  <a:gd name="T10" fmla="*/ 6 w 145"/>
                  <a:gd name="T11" fmla="*/ 198 h 961"/>
                  <a:gd name="T12" fmla="*/ 14 w 145"/>
                  <a:gd name="T13" fmla="*/ 290 h 961"/>
                  <a:gd name="T14" fmla="*/ 23 w 145"/>
                  <a:gd name="T15" fmla="*/ 382 h 961"/>
                  <a:gd name="T16" fmla="*/ 23 w 145"/>
                  <a:gd name="T17" fmla="*/ 382 h 961"/>
                  <a:gd name="T18" fmla="*/ 35 w 145"/>
                  <a:gd name="T19" fmla="*/ 474 h 961"/>
                  <a:gd name="T20" fmla="*/ 49 w 145"/>
                  <a:gd name="T21" fmla="*/ 564 h 961"/>
                  <a:gd name="T22" fmla="*/ 64 w 145"/>
                  <a:gd name="T23" fmla="*/ 656 h 961"/>
                  <a:gd name="T24" fmla="*/ 80 w 145"/>
                  <a:gd name="T25" fmla="*/ 747 h 961"/>
                  <a:gd name="T26" fmla="*/ 80 w 145"/>
                  <a:gd name="T27" fmla="*/ 747 h 961"/>
                  <a:gd name="T28" fmla="*/ 117 w 145"/>
                  <a:gd name="T29" fmla="*/ 952 h 961"/>
                  <a:gd name="T30" fmla="*/ 117 w 145"/>
                  <a:gd name="T31" fmla="*/ 952 h 961"/>
                  <a:gd name="T32" fmla="*/ 118 w 145"/>
                  <a:gd name="T33" fmla="*/ 954 h 961"/>
                  <a:gd name="T34" fmla="*/ 119 w 145"/>
                  <a:gd name="T35" fmla="*/ 957 h 961"/>
                  <a:gd name="T36" fmla="*/ 124 w 145"/>
                  <a:gd name="T37" fmla="*/ 960 h 961"/>
                  <a:gd name="T38" fmla="*/ 130 w 145"/>
                  <a:gd name="T39" fmla="*/ 961 h 961"/>
                  <a:gd name="T40" fmla="*/ 135 w 145"/>
                  <a:gd name="T41" fmla="*/ 961 h 961"/>
                  <a:gd name="T42" fmla="*/ 135 w 145"/>
                  <a:gd name="T43" fmla="*/ 961 h 961"/>
                  <a:gd name="T44" fmla="*/ 139 w 145"/>
                  <a:gd name="T45" fmla="*/ 959 h 961"/>
                  <a:gd name="T46" fmla="*/ 143 w 145"/>
                  <a:gd name="T47" fmla="*/ 955 h 961"/>
                  <a:gd name="T48" fmla="*/ 145 w 145"/>
                  <a:gd name="T49" fmla="*/ 950 h 961"/>
                  <a:gd name="T50" fmla="*/ 145 w 145"/>
                  <a:gd name="T51" fmla="*/ 944 h 961"/>
                  <a:gd name="T52" fmla="*/ 145 w 145"/>
                  <a:gd name="T53" fmla="*/ 944 h 961"/>
                  <a:gd name="T54" fmla="*/ 110 w 145"/>
                  <a:gd name="T55" fmla="*/ 763 h 961"/>
                  <a:gd name="T56" fmla="*/ 95 w 145"/>
                  <a:gd name="T57" fmla="*/ 673 h 961"/>
                  <a:gd name="T58" fmla="*/ 79 w 145"/>
                  <a:gd name="T59" fmla="*/ 582 h 961"/>
                  <a:gd name="T60" fmla="*/ 79 w 145"/>
                  <a:gd name="T61" fmla="*/ 582 h 961"/>
                  <a:gd name="T62" fmla="*/ 66 w 145"/>
                  <a:gd name="T63" fmla="*/ 491 h 961"/>
                  <a:gd name="T64" fmla="*/ 53 w 145"/>
                  <a:gd name="T65" fmla="*/ 400 h 961"/>
                  <a:gd name="T66" fmla="*/ 43 w 145"/>
                  <a:gd name="T67" fmla="*/ 310 h 961"/>
                  <a:gd name="T68" fmla="*/ 35 w 145"/>
                  <a:gd name="T69" fmla="*/ 219 h 961"/>
                  <a:gd name="T70" fmla="*/ 35 w 145"/>
                  <a:gd name="T71" fmla="*/ 219 h 961"/>
                  <a:gd name="T72" fmla="*/ 32 w 145"/>
                  <a:gd name="T73" fmla="*/ 168 h 961"/>
                  <a:gd name="T74" fmla="*/ 30 w 145"/>
                  <a:gd name="T75" fmla="*/ 117 h 961"/>
                  <a:gd name="T76" fmla="*/ 28 w 145"/>
                  <a:gd name="T77" fmla="*/ 65 h 961"/>
                  <a:gd name="T78" fmla="*/ 28 w 145"/>
                  <a:gd name="T79" fmla="*/ 13 h 961"/>
                  <a:gd name="T80" fmla="*/ 28 w 145"/>
                  <a:gd name="T81" fmla="*/ 13 h 961"/>
                  <a:gd name="T82" fmla="*/ 27 w 145"/>
                  <a:gd name="T83" fmla="*/ 7 h 961"/>
                  <a:gd name="T84" fmla="*/ 23 w 145"/>
                  <a:gd name="T85" fmla="*/ 4 h 961"/>
                  <a:gd name="T86" fmla="*/ 20 w 145"/>
                  <a:gd name="T87" fmla="*/ 0 h 961"/>
                  <a:gd name="T88" fmla="*/ 14 w 145"/>
                  <a:gd name="T89" fmla="*/ 0 h 961"/>
                  <a:gd name="T90" fmla="*/ 9 w 145"/>
                  <a:gd name="T91" fmla="*/ 0 h 961"/>
                  <a:gd name="T92" fmla="*/ 4 w 145"/>
                  <a:gd name="T93" fmla="*/ 2 h 961"/>
                  <a:gd name="T94" fmla="*/ 1 w 145"/>
                  <a:gd name="T95" fmla="*/ 7 h 961"/>
                  <a:gd name="T96" fmla="*/ 0 w 145"/>
                  <a:gd name="T97" fmla="*/ 13 h 961"/>
                  <a:gd name="T98" fmla="*/ 0 w 145"/>
                  <a:gd name="T99" fmla="*/ 13 h 9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145" h="961">
                    <a:moveTo>
                      <a:pt x="0" y="13"/>
                    </a:moveTo>
                    <a:lnTo>
                      <a:pt x="0" y="13"/>
                    </a:lnTo>
                    <a:lnTo>
                      <a:pt x="0" y="60"/>
                    </a:lnTo>
                    <a:lnTo>
                      <a:pt x="1" y="106"/>
                    </a:lnTo>
                    <a:lnTo>
                      <a:pt x="3" y="151"/>
                    </a:lnTo>
                    <a:lnTo>
                      <a:pt x="6" y="198"/>
                    </a:lnTo>
                    <a:lnTo>
                      <a:pt x="14" y="290"/>
                    </a:lnTo>
                    <a:lnTo>
                      <a:pt x="23" y="382"/>
                    </a:lnTo>
                    <a:lnTo>
                      <a:pt x="23" y="382"/>
                    </a:lnTo>
                    <a:lnTo>
                      <a:pt x="35" y="474"/>
                    </a:lnTo>
                    <a:lnTo>
                      <a:pt x="49" y="564"/>
                    </a:lnTo>
                    <a:lnTo>
                      <a:pt x="64" y="656"/>
                    </a:lnTo>
                    <a:lnTo>
                      <a:pt x="80" y="747"/>
                    </a:lnTo>
                    <a:lnTo>
                      <a:pt x="80" y="747"/>
                    </a:lnTo>
                    <a:lnTo>
                      <a:pt x="117" y="952"/>
                    </a:lnTo>
                    <a:lnTo>
                      <a:pt x="117" y="952"/>
                    </a:lnTo>
                    <a:lnTo>
                      <a:pt x="118" y="954"/>
                    </a:lnTo>
                    <a:lnTo>
                      <a:pt x="119" y="957"/>
                    </a:lnTo>
                    <a:lnTo>
                      <a:pt x="124" y="960"/>
                    </a:lnTo>
                    <a:lnTo>
                      <a:pt x="130" y="961"/>
                    </a:lnTo>
                    <a:lnTo>
                      <a:pt x="135" y="961"/>
                    </a:lnTo>
                    <a:lnTo>
                      <a:pt x="135" y="961"/>
                    </a:lnTo>
                    <a:lnTo>
                      <a:pt x="139" y="959"/>
                    </a:lnTo>
                    <a:lnTo>
                      <a:pt x="143" y="955"/>
                    </a:lnTo>
                    <a:lnTo>
                      <a:pt x="145" y="950"/>
                    </a:lnTo>
                    <a:lnTo>
                      <a:pt x="145" y="944"/>
                    </a:lnTo>
                    <a:lnTo>
                      <a:pt x="145" y="944"/>
                    </a:lnTo>
                    <a:lnTo>
                      <a:pt x="110" y="763"/>
                    </a:lnTo>
                    <a:lnTo>
                      <a:pt x="95" y="673"/>
                    </a:lnTo>
                    <a:lnTo>
                      <a:pt x="79" y="582"/>
                    </a:lnTo>
                    <a:lnTo>
                      <a:pt x="79" y="582"/>
                    </a:lnTo>
                    <a:lnTo>
                      <a:pt x="66" y="491"/>
                    </a:lnTo>
                    <a:lnTo>
                      <a:pt x="53" y="400"/>
                    </a:lnTo>
                    <a:lnTo>
                      <a:pt x="43" y="310"/>
                    </a:lnTo>
                    <a:lnTo>
                      <a:pt x="35" y="219"/>
                    </a:lnTo>
                    <a:lnTo>
                      <a:pt x="35" y="219"/>
                    </a:lnTo>
                    <a:lnTo>
                      <a:pt x="32" y="168"/>
                    </a:lnTo>
                    <a:lnTo>
                      <a:pt x="30" y="117"/>
                    </a:lnTo>
                    <a:lnTo>
                      <a:pt x="28" y="65"/>
                    </a:lnTo>
                    <a:lnTo>
                      <a:pt x="28" y="13"/>
                    </a:lnTo>
                    <a:lnTo>
                      <a:pt x="28" y="13"/>
                    </a:lnTo>
                    <a:lnTo>
                      <a:pt x="27" y="7"/>
                    </a:lnTo>
                    <a:lnTo>
                      <a:pt x="23" y="4"/>
                    </a:lnTo>
                    <a:lnTo>
                      <a:pt x="20" y="0"/>
                    </a:lnTo>
                    <a:lnTo>
                      <a:pt x="14" y="0"/>
                    </a:lnTo>
                    <a:lnTo>
                      <a:pt x="9" y="0"/>
                    </a:lnTo>
                    <a:lnTo>
                      <a:pt x="4" y="2"/>
                    </a:lnTo>
                    <a:lnTo>
                      <a:pt x="1" y="7"/>
                    </a:lnTo>
                    <a:lnTo>
                      <a:pt x="0" y="13"/>
                    </a:lnTo>
                    <a:lnTo>
                      <a:pt x="0" y="1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31" name="Freeform 176">
                <a:extLst>
                  <a:ext uri="{FF2B5EF4-FFF2-40B4-BE49-F238E27FC236}">
                    <a16:creationId xmlns:a16="http://schemas.microsoft.com/office/drawing/2014/main" id="{6657523F-2532-295C-C8CF-F1E2138B6AA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50" y="3941"/>
                <a:ext cx="88" cy="220"/>
              </a:xfrm>
              <a:custGeom>
                <a:avLst/>
                <a:gdLst>
                  <a:gd name="T0" fmla="*/ 236 w 263"/>
                  <a:gd name="T1" fmla="*/ 10 h 660"/>
                  <a:gd name="T2" fmla="*/ 236 w 263"/>
                  <a:gd name="T3" fmla="*/ 10 h 660"/>
                  <a:gd name="T4" fmla="*/ 221 w 263"/>
                  <a:gd name="T5" fmla="*/ 75 h 660"/>
                  <a:gd name="T6" fmla="*/ 203 w 263"/>
                  <a:gd name="T7" fmla="*/ 140 h 660"/>
                  <a:gd name="T8" fmla="*/ 184 w 263"/>
                  <a:gd name="T9" fmla="*/ 204 h 660"/>
                  <a:gd name="T10" fmla="*/ 163 w 263"/>
                  <a:gd name="T11" fmla="*/ 267 h 660"/>
                  <a:gd name="T12" fmla="*/ 163 w 263"/>
                  <a:gd name="T13" fmla="*/ 267 h 660"/>
                  <a:gd name="T14" fmla="*/ 140 w 263"/>
                  <a:gd name="T15" fmla="*/ 327 h 660"/>
                  <a:gd name="T16" fmla="*/ 116 w 263"/>
                  <a:gd name="T17" fmla="*/ 387 h 660"/>
                  <a:gd name="T18" fmla="*/ 91 w 263"/>
                  <a:gd name="T19" fmla="*/ 445 h 660"/>
                  <a:gd name="T20" fmla="*/ 65 w 263"/>
                  <a:gd name="T21" fmla="*/ 503 h 660"/>
                  <a:gd name="T22" fmla="*/ 65 w 263"/>
                  <a:gd name="T23" fmla="*/ 503 h 660"/>
                  <a:gd name="T24" fmla="*/ 1 w 263"/>
                  <a:gd name="T25" fmla="*/ 640 h 660"/>
                  <a:gd name="T26" fmla="*/ 1 w 263"/>
                  <a:gd name="T27" fmla="*/ 640 h 660"/>
                  <a:gd name="T28" fmla="*/ 0 w 263"/>
                  <a:gd name="T29" fmla="*/ 645 h 660"/>
                  <a:gd name="T30" fmla="*/ 0 w 263"/>
                  <a:gd name="T31" fmla="*/ 651 h 660"/>
                  <a:gd name="T32" fmla="*/ 2 w 263"/>
                  <a:gd name="T33" fmla="*/ 655 h 660"/>
                  <a:gd name="T34" fmla="*/ 7 w 263"/>
                  <a:gd name="T35" fmla="*/ 659 h 660"/>
                  <a:gd name="T36" fmla="*/ 7 w 263"/>
                  <a:gd name="T37" fmla="*/ 659 h 660"/>
                  <a:gd name="T38" fmla="*/ 12 w 263"/>
                  <a:gd name="T39" fmla="*/ 660 h 660"/>
                  <a:gd name="T40" fmla="*/ 18 w 263"/>
                  <a:gd name="T41" fmla="*/ 660 h 660"/>
                  <a:gd name="T42" fmla="*/ 22 w 263"/>
                  <a:gd name="T43" fmla="*/ 658 h 660"/>
                  <a:gd name="T44" fmla="*/ 25 w 263"/>
                  <a:gd name="T45" fmla="*/ 657 h 660"/>
                  <a:gd name="T46" fmla="*/ 26 w 263"/>
                  <a:gd name="T47" fmla="*/ 654 h 660"/>
                  <a:gd name="T48" fmla="*/ 26 w 263"/>
                  <a:gd name="T49" fmla="*/ 654 h 660"/>
                  <a:gd name="T50" fmla="*/ 81 w 263"/>
                  <a:gd name="T51" fmla="*/ 534 h 660"/>
                  <a:gd name="T52" fmla="*/ 108 w 263"/>
                  <a:gd name="T53" fmla="*/ 474 h 660"/>
                  <a:gd name="T54" fmla="*/ 135 w 263"/>
                  <a:gd name="T55" fmla="*/ 413 h 660"/>
                  <a:gd name="T56" fmla="*/ 135 w 263"/>
                  <a:gd name="T57" fmla="*/ 413 h 660"/>
                  <a:gd name="T58" fmla="*/ 159 w 263"/>
                  <a:gd name="T59" fmla="*/ 353 h 660"/>
                  <a:gd name="T60" fmla="*/ 182 w 263"/>
                  <a:gd name="T61" fmla="*/ 291 h 660"/>
                  <a:gd name="T62" fmla="*/ 205 w 263"/>
                  <a:gd name="T63" fmla="*/ 230 h 660"/>
                  <a:gd name="T64" fmla="*/ 224 w 263"/>
                  <a:gd name="T65" fmla="*/ 168 h 660"/>
                  <a:gd name="T66" fmla="*/ 224 w 263"/>
                  <a:gd name="T67" fmla="*/ 168 h 660"/>
                  <a:gd name="T68" fmla="*/ 235 w 263"/>
                  <a:gd name="T69" fmla="*/ 131 h 660"/>
                  <a:gd name="T70" fmla="*/ 245 w 263"/>
                  <a:gd name="T71" fmla="*/ 92 h 660"/>
                  <a:gd name="T72" fmla="*/ 255 w 263"/>
                  <a:gd name="T73" fmla="*/ 55 h 660"/>
                  <a:gd name="T74" fmla="*/ 263 w 263"/>
                  <a:gd name="T75" fmla="*/ 18 h 660"/>
                  <a:gd name="T76" fmla="*/ 263 w 263"/>
                  <a:gd name="T77" fmla="*/ 18 h 660"/>
                  <a:gd name="T78" fmla="*/ 263 w 263"/>
                  <a:gd name="T79" fmla="*/ 12 h 660"/>
                  <a:gd name="T80" fmla="*/ 261 w 263"/>
                  <a:gd name="T81" fmla="*/ 7 h 660"/>
                  <a:gd name="T82" fmla="*/ 258 w 263"/>
                  <a:gd name="T83" fmla="*/ 3 h 660"/>
                  <a:gd name="T84" fmla="*/ 253 w 263"/>
                  <a:gd name="T85" fmla="*/ 0 h 660"/>
                  <a:gd name="T86" fmla="*/ 253 w 263"/>
                  <a:gd name="T87" fmla="*/ 0 h 660"/>
                  <a:gd name="T88" fmla="*/ 248 w 263"/>
                  <a:gd name="T89" fmla="*/ 0 h 660"/>
                  <a:gd name="T90" fmla="*/ 242 w 263"/>
                  <a:gd name="T91" fmla="*/ 2 h 660"/>
                  <a:gd name="T92" fmla="*/ 238 w 263"/>
                  <a:gd name="T93" fmla="*/ 5 h 660"/>
                  <a:gd name="T94" fmla="*/ 236 w 263"/>
                  <a:gd name="T95" fmla="*/ 10 h 660"/>
                  <a:gd name="T96" fmla="*/ 236 w 263"/>
                  <a:gd name="T97" fmla="*/ 10 h 6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263" h="660">
                    <a:moveTo>
                      <a:pt x="236" y="10"/>
                    </a:moveTo>
                    <a:lnTo>
                      <a:pt x="236" y="10"/>
                    </a:lnTo>
                    <a:lnTo>
                      <a:pt x="221" y="75"/>
                    </a:lnTo>
                    <a:lnTo>
                      <a:pt x="203" y="140"/>
                    </a:lnTo>
                    <a:lnTo>
                      <a:pt x="184" y="204"/>
                    </a:lnTo>
                    <a:lnTo>
                      <a:pt x="163" y="267"/>
                    </a:lnTo>
                    <a:lnTo>
                      <a:pt x="163" y="267"/>
                    </a:lnTo>
                    <a:lnTo>
                      <a:pt x="140" y="327"/>
                    </a:lnTo>
                    <a:lnTo>
                      <a:pt x="116" y="387"/>
                    </a:lnTo>
                    <a:lnTo>
                      <a:pt x="91" y="445"/>
                    </a:lnTo>
                    <a:lnTo>
                      <a:pt x="65" y="503"/>
                    </a:lnTo>
                    <a:lnTo>
                      <a:pt x="65" y="503"/>
                    </a:lnTo>
                    <a:lnTo>
                      <a:pt x="1" y="640"/>
                    </a:lnTo>
                    <a:lnTo>
                      <a:pt x="1" y="640"/>
                    </a:lnTo>
                    <a:lnTo>
                      <a:pt x="0" y="645"/>
                    </a:lnTo>
                    <a:lnTo>
                      <a:pt x="0" y="651"/>
                    </a:lnTo>
                    <a:lnTo>
                      <a:pt x="2" y="655"/>
                    </a:lnTo>
                    <a:lnTo>
                      <a:pt x="7" y="659"/>
                    </a:lnTo>
                    <a:lnTo>
                      <a:pt x="7" y="659"/>
                    </a:lnTo>
                    <a:lnTo>
                      <a:pt x="12" y="660"/>
                    </a:lnTo>
                    <a:lnTo>
                      <a:pt x="18" y="660"/>
                    </a:lnTo>
                    <a:lnTo>
                      <a:pt x="22" y="658"/>
                    </a:lnTo>
                    <a:lnTo>
                      <a:pt x="25" y="657"/>
                    </a:lnTo>
                    <a:lnTo>
                      <a:pt x="26" y="654"/>
                    </a:lnTo>
                    <a:lnTo>
                      <a:pt x="26" y="654"/>
                    </a:lnTo>
                    <a:lnTo>
                      <a:pt x="81" y="534"/>
                    </a:lnTo>
                    <a:lnTo>
                      <a:pt x="108" y="474"/>
                    </a:lnTo>
                    <a:lnTo>
                      <a:pt x="135" y="413"/>
                    </a:lnTo>
                    <a:lnTo>
                      <a:pt x="135" y="413"/>
                    </a:lnTo>
                    <a:lnTo>
                      <a:pt x="159" y="353"/>
                    </a:lnTo>
                    <a:lnTo>
                      <a:pt x="182" y="291"/>
                    </a:lnTo>
                    <a:lnTo>
                      <a:pt x="205" y="230"/>
                    </a:lnTo>
                    <a:lnTo>
                      <a:pt x="224" y="168"/>
                    </a:lnTo>
                    <a:lnTo>
                      <a:pt x="224" y="168"/>
                    </a:lnTo>
                    <a:lnTo>
                      <a:pt x="235" y="131"/>
                    </a:lnTo>
                    <a:lnTo>
                      <a:pt x="245" y="92"/>
                    </a:lnTo>
                    <a:lnTo>
                      <a:pt x="255" y="55"/>
                    </a:lnTo>
                    <a:lnTo>
                      <a:pt x="263" y="18"/>
                    </a:lnTo>
                    <a:lnTo>
                      <a:pt x="263" y="18"/>
                    </a:lnTo>
                    <a:lnTo>
                      <a:pt x="263" y="12"/>
                    </a:lnTo>
                    <a:lnTo>
                      <a:pt x="261" y="7"/>
                    </a:lnTo>
                    <a:lnTo>
                      <a:pt x="258" y="3"/>
                    </a:lnTo>
                    <a:lnTo>
                      <a:pt x="253" y="0"/>
                    </a:lnTo>
                    <a:lnTo>
                      <a:pt x="253" y="0"/>
                    </a:lnTo>
                    <a:lnTo>
                      <a:pt x="248" y="0"/>
                    </a:lnTo>
                    <a:lnTo>
                      <a:pt x="242" y="2"/>
                    </a:lnTo>
                    <a:lnTo>
                      <a:pt x="238" y="5"/>
                    </a:lnTo>
                    <a:lnTo>
                      <a:pt x="236" y="10"/>
                    </a:lnTo>
                    <a:lnTo>
                      <a:pt x="236" y="1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32" name="Freeform 177">
                <a:extLst>
                  <a:ext uri="{FF2B5EF4-FFF2-40B4-BE49-F238E27FC236}">
                    <a16:creationId xmlns:a16="http://schemas.microsoft.com/office/drawing/2014/main" id="{7E53C4EC-D28F-AC83-A743-77F30546B54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22" y="2894"/>
                <a:ext cx="104" cy="316"/>
              </a:xfrm>
              <a:custGeom>
                <a:avLst/>
                <a:gdLst>
                  <a:gd name="T0" fmla="*/ 4 w 313"/>
                  <a:gd name="T1" fmla="*/ 23 h 946"/>
                  <a:gd name="T2" fmla="*/ 37 w 313"/>
                  <a:gd name="T3" fmla="*/ 58 h 946"/>
                  <a:gd name="T4" fmla="*/ 69 w 313"/>
                  <a:gd name="T5" fmla="*/ 94 h 946"/>
                  <a:gd name="T6" fmla="*/ 98 w 313"/>
                  <a:gd name="T7" fmla="*/ 133 h 946"/>
                  <a:gd name="T8" fmla="*/ 125 w 313"/>
                  <a:gd name="T9" fmla="*/ 172 h 946"/>
                  <a:gd name="T10" fmla="*/ 149 w 313"/>
                  <a:gd name="T11" fmla="*/ 213 h 946"/>
                  <a:gd name="T12" fmla="*/ 188 w 313"/>
                  <a:gd name="T13" fmla="*/ 299 h 946"/>
                  <a:gd name="T14" fmla="*/ 206 w 313"/>
                  <a:gd name="T15" fmla="*/ 342 h 946"/>
                  <a:gd name="T16" fmla="*/ 234 w 313"/>
                  <a:gd name="T17" fmla="*/ 434 h 946"/>
                  <a:gd name="T18" fmla="*/ 255 w 313"/>
                  <a:gd name="T19" fmla="*/ 528 h 946"/>
                  <a:gd name="T20" fmla="*/ 263 w 313"/>
                  <a:gd name="T21" fmla="*/ 575 h 946"/>
                  <a:gd name="T22" fmla="*/ 274 w 313"/>
                  <a:gd name="T23" fmla="*/ 670 h 946"/>
                  <a:gd name="T24" fmla="*/ 278 w 313"/>
                  <a:gd name="T25" fmla="*/ 718 h 946"/>
                  <a:gd name="T26" fmla="*/ 284 w 313"/>
                  <a:gd name="T27" fmla="*/ 813 h 946"/>
                  <a:gd name="T28" fmla="*/ 285 w 313"/>
                  <a:gd name="T29" fmla="*/ 910 h 946"/>
                  <a:gd name="T30" fmla="*/ 285 w 313"/>
                  <a:gd name="T31" fmla="*/ 933 h 946"/>
                  <a:gd name="T32" fmla="*/ 286 w 313"/>
                  <a:gd name="T33" fmla="*/ 939 h 946"/>
                  <a:gd name="T34" fmla="*/ 294 w 313"/>
                  <a:gd name="T35" fmla="*/ 945 h 946"/>
                  <a:gd name="T36" fmla="*/ 305 w 313"/>
                  <a:gd name="T37" fmla="*/ 945 h 946"/>
                  <a:gd name="T38" fmla="*/ 312 w 313"/>
                  <a:gd name="T39" fmla="*/ 939 h 946"/>
                  <a:gd name="T40" fmla="*/ 313 w 313"/>
                  <a:gd name="T41" fmla="*/ 933 h 946"/>
                  <a:gd name="T42" fmla="*/ 310 w 313"/>
                  <a:gd name="T43" fmla="*/ 788 h 946"/>
                  <a:gd name="T44" fmla="*/ 308 w 313"/>
                  <a:gd name="T45" fmla="*/ 740 h 946"/>
                  <a:gd name="T46" fmla="*/ 299 w 313"/>
                  <a:gd name="T47" fmla="*/ 641 h 946"/>
                  <a:gd name="T48" fmla="*/ 285 w 313"/>
                  <a:gd name="T49" fmla="*/ 543 h 946"/>
                  <a:gd name="T50" fmla="*/ 277 w 313"/>
                  <a:gd name="T51" fmla="*/ 496 h 946"/>
                  <a:gd name="T52" fmla="*/ 254 w 313"/>
                  <a:gd name="T53" fmla="*/ 401 h 946"/>
                  <a:gd name="T54" fmla="*/ 240 w 313"/>
                  <a:gd name="T55" fmla="*/ 355 h 946"/>
                  <a:gd name="T56" fmla="*/ 205 w 313"/>
                  <a:gd name="T57" fmla="*/ 264 h 946"/>
                  <a:gd name="T58" fmla="*/ 161 w 313"/>
                  <a:gd name="T59" fmla="*/ 178 h 946"/>
                  <a:gd name="T60" fmla="*/ 148 w 313"/>
                  <a:gd name="T61" fmla="*/ 157 h 946"/>
                  <a:gd name="T62" fmla="*/ 121 w 313"/>
                  <a:gd name="T63" fmla="*/ 116 h 946"/>
                  <a:gd name="T64" fmla="*/ 91 w 313"/>
                  <a:gd name="T65" fmla="*/ 77 h 946"/>
                  <a:gd name="T66" fmla="*/ 60 w 313"/>
                  <a:gd name="T67" fmla="*/ 40 h 946"/>
                  <a:gd name="T68" fmla="*/ 42 w 313"/>
                  <a:gd name="T69" fmla="*/ 22 h 946"/>
                  <a:gd name="T70" fmla="*/ 24 w 313"/>
                  <a:gd name="T71" fmla="*/ 4 h 946"/>
                  <a:gd name="T72" fmla="*/ 13 w 313"/>
                  <a:gd name="T73" fmla="*/ 0 h 946"/>
                  <a:gd name="T74" fmla="*/ 5 w 313"/>
                  <a:gd name="T75" fmla="*/ 5 h 946"/>
                  <a:gd name="T76" fmla="*/ 0 w 313"/>
                  <a:gd name="T77" fmla="*/ 14 h 946"/>
                  <a:gd name="T78" fmla="*/ 4 w 313"/>
                  <a:gd name="T79" fmla="*/ 23 h 9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313" h="946">
                    <a:moveTo>
                      <a:pt x="4" y="23"/>
                    </a:moveTo>
                    <a:lnTo>
                      <a:pt x="4" y="23"/>
                    </a:lnTo>
                    <a:lnTo>
                      <a:pt x="21" y="41"/>
                    </a:lnTo>
                    <a:lnTo>
                      <a:pt x="37" y="58"/>
                    </a:lnTo>
                    <a:lnTo>
                      <a:pt x="54" y="76"/>
                    </a:lnTo>
                    <a:lnTo>
                      <a:pt x="69" y="94"/>
                    </a:lnTo>
                    <a:lnTo>
                      <a:pt x="84" y="113"/>
                    </a:lnTo>
                    <a:lnTo>
                      <a:pt x="98" y="133"/>
                    </a:lnTo>
                    <a:lnTo>
                      <a:pt x="112" y="152"/>
                    </a:lnTo>
                    <a:lnTo>
                      <a:pt x="125" y="172"/>
                    </a:lnTo>
                    <a:lnTo>
                      <a:pt x="125" y="172"/>
                    </a:lnTo>
                    <a:lnTo>
                      <a:pt x="149" y="213"/>
                    </a:lnTo>
                    <a:lnTo>
                      <a:pt x="170" y="256"/>
                    </a:lnTo>
                    <a:lnTo>
                      <a:pt x="188" y="299"/>
                    </a:lnTo>
                    <a:lnTo>
                      <a:pt x="206" y="342"/>
                    </a:lnTo>
                    <a:lnTo>
                      <a:pt x="206" y="342"/>
                    </a:lnTo>
                    <a:lnTo>
                      <a:pt x="221" y="387"/>
                    </a:lnTo>
                    <a:lnTo>
                      <a:pt x="234" y="434"/>
                    </a:lnTo>
                    <a:lnTo>
                      <a:pt x="244" y="481"/>
                    </a:lnTo>
                    <a:lnTo>
                      <a:pt x="255" y="528"/>
                    </a:lnTo>
                    <a:lnTo>
                      <a:pt x="255" y="528"/>
                    </a:lnTo>
                    <a:lnTo>
                      <a:pt x="263" y="575"/>
                    </a:lnTo>
                    <a:lnTo>
                      <a:pt x="269" y="623"/>
                    </a:lnTo>
                    <a:lnTo>
                      <a:pt x="274" y="670"/>
                    </a:lnTo>
                    <a:lnTo>
                      <a:pt x="278" y="718"/>
                    </a:lnTo>
                    <a:lnTo>
                      <a:pt x="278" y="718"/>
                    </a:lnTo>
                    <a:lnTo>
                      <a:pt x="281" y="766"/>
                    </a:lnTo>
                    <a:lnTo>
                      <a:pt x="284" y="813"/>
                    </a:lnTo>
                    <a:lnTo>
                      <a:pt x="285" y="861"/>
                    </a:lnTo>
                    <a:lnTo>
                      <a:pt x="285" y="910"/>
                    </a:lnTo>
                    <a:lnTo>
                      <a:pt x="285" y="910"/>
                    </a:lnTo>
                    <a:lnTo>
                      <a:pt x="285" y="933"/>
                    </a:lnTo>
                    <a:lnTo>
                      <a:pt x="285" y="933"/>
                    </a:lnTo>
                    <a:lnTo>
                      <a:pt x="286" y="939"/>
                    </a:lnTo>
                    <a:lnTo>
                      <a:pt x="290" y="942"/>
                    </a:lnTo>
                    <a:lnTo>
                      <a:pt x="294" y="945"/>
                    </a:lnTo>
                    <a:lnTo>
                      <a:pt x="299" y="946"/>
                    </a:lnTo>
                    <a:lnTo>
                      <a:pt x="305" y="945"/>
                    </a:lnTo>
                    <a:lnTo>
                      <a:pt x="309" y="942"/>
                    </a:lnTo>
                    <a:lnTo>
                      <a:pt x="312" y="939"/>
                    </a:lnTo>
                    <a:lnTo>
                      <a:pt x="313" y="933"/>
                    </a:lnTo>
                    <a:lnTo>
                      <a:pt x="313" y="933"/>
                    </a:lnTo>
                    <a:lnTo>
                      <a:pt x="312" y="837"/>
                    </a:lnTo>
                    <a:lnTo>
                      <a:pt x="310" y="788"/>
                    </a:lnTo>
                    <a:lnTo>
                      <a:pt x="308" y="740"/>
                    </a:lnTo>
                    <a:lnTo>
                      <a:pt x="308" y="740"/>
                    </a:lnTo>
                    <a:lnTo>
                      <a:pt x="303" y="690"/>
                    </a:lnTo>
                    <a:lnTo>
                      <a:pt x="299" y="641"/>
                    </a:lnTo>
                    <a:lnTo>
                      <a:pt x="293" y="592"/>
                    </a:lnTo>
                    <a:lnTo>
                      <a:pt x="285" y="543"/>
                    </a:lnTo>
                    <a:lnTo>
                      <a:pt x="285" y="543"/>
                    </a:lnTo>
                    <a:lnTo>
                      <a:pt x="277" y="496"/>
                    </a:lnTo>
                    <a:lnTo>
                      <a:pt x="266" y="448"/>
                    </a:lnTo>
                    <a:lnTo>
                      <a:pt x="254" y="401"/>
                    </a:lnTo>
                    <a:lnTo>
                      <a:pt x="240" y="355"/>
                    </a:lnTo>
                    <a:lnTo>
                      <a:pt x="240" y="355"/>
                    </a:lnTo>
                    <a:lnTo>
                      <a:pt x="223" y="310"/>
                    </a:lnTo>
                    <a:lnTo>
                      <a:pt x="205" y="264"/>
                    </a:lnTo>
                    <a:lnTo>
                      <a:pt x="184" y="221"/>
                    </a:lnTo>
                    <a:lnTo>
                      <a:pt x="161" y="178"/>
                    </a:lnTo>
                    <a:lnTo>
                      <a:pt x="161" y="178"/>
                    </a:lnTo>
                    <a:lnTo>
                      <a:pt x="148" y="157"/>
                    </a:lnTo>
                    <a:lnTo>
                      <a:pt x="135" y="136"/>
                    </a:lnTo>
                    <a:lnTo>
                      <a:pt x="121" y="116"/>
                    </a:lnTo>
                    <a:lnTo>
                      <a:pt x="106" y="97"/>
                    </a:lnTo>
                    <a:lnTo>
                      <a:pt x="91" y="77"/>
                    </a:lnTo>
                    <a:lnTo>
                      <a:pt x="76" y="58"/>
                    </a:lnTo>
                    <a:lnTo>
                      <a:pt x="60" y="40"/>
                    </a:lnTo>
                    <a:lnTo>
                      <a:pt x="42" y="22"/>
                    </a:lnTo>
                    <a:lnTo>
                      <a:pt x="42" y="22"/>
                    </a:lnTo>
                    <a:lnTo>
                      <a:pt x="24" y="4"/>
                    </a:lnTo>
                    <a:lnTo>
                      <a:pt x="24" y="4"/>
                    </a:lnTo>
                    <a:lnTo>
                      <a:pt x="19" y="1"/>
                    </a:lnTo>
                    <a:lnTo>
                      <a:pt x="13" y="0"/>
                    </a:lnTo>
                    <a:lnTo>
                      <a:pt x="8" y="1"/>
                    </a:lnTo>
                    <a:lnTo>
                      <a:pt x="5" y="5"/>
                    </a:lnTo>
                    <a:lnTo>
                      <a:pt x="1" y="9"/>
                    </a:lnTo>
                    <a:lnTo>
                      <a:pt x="0" y="14"/>
                    </a:lnTo>
                    <a:lnTo>
                      <a:pt x="0" y="19"/>
                    </a:lnTo>
                    <a:lnTo>
                      <a:pt x="4" y="23"/>
                    </a:lnTo>
                    <a:lnTo>
                      <a:pt x="4" y="2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33" name="Freeform 178">
                <a:extLst>
                  <a:ext uri="{FF2B5EF4-FFF2-40B4-BE49-F238E27FC236}">
                    <a16:creationId xmlns:a16="http://schemas.microsoft.com/office/drawing/2014/main" id="{26DA949A-3183-F75D-205B-00E78D1B616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56" y="2940"/>
                <a:ext cx="22" cy="204"/>
              </a:xfrm>
              <a:custGeom>
                <a:avLst/>
                <a:gdLst>
                  <a:gd name="T0" fmla="*/ 37 w 65"/>
                  <a:gd name="T1" fmla="*/ 13 h 611"/>
                  <a:gd name="T2" fmla="*/ 37 w 65"/>
                  <a:gd name="T3" fmla="*/ 13 h 611"/>
                  <a:gd name="T4" fmla="*/ 37 w 65"/>
                  <a:gd name="T5" fmla="*/ 70 h 611"/>
                  <a:gd name="T6" fmla="*/ 34 w 65"/>
                  <a:gd name="T7" fmla="*/ 127 h 611"/>
                  <a:gd name="T8" fmla="*/ 32 w 65"/>
                  <a:gd name="T9" fmla="*/ 184 h 611"/>
                  <a:gd name="T10" fmla="*/ 28 w 65"/>
                  <a:gd name="T11" fmla="*/ 241 h 611"/>
                  <a:gd name="T12" fmla="*/ 28 w 65"/>
                  <a:gd name="T13" fmla="*/ 241 h 611"/>
                  <a:gd name="T14" fmla="*/ 19 w 65"/>
                  <a:gd name="T15" fmla="*/ 354 h 611"/>
                  <a:gd name="T16" fmla="*/ 9 w 65"/>
                  <a:gd name="T17" fmla="*/ 467 h 611"/>
                  <a:gd name="T18" fmla="*/ 9 w 65"/>
                  <a:gd name="T19" fmla="*/ 467 h 611"/>
                  <a:gd name="T20" fmla="*/ 4 w 65"/>
                  <a:gd name="T21" fmla="*/ 532 h 611"/>
                  <a:gd name="T22" fmla="*/ 0 w 65"/>
                  <a:gd name="T23" fmla="*/ 597 h 611"/>
                  <a:gd name="T24" fmla="*/ 0 w 65"/>
                  <a:gd name="T25" fmla="*/ 597 h 611"/>
                  <a:gd name="T26" fmla="*/ 1 w 65"/>
                  <a:gd name="T27" fmla="*/ 602 h 611"/>
                  <a:gd name="T28" fmla="*/ 4 w 65"/>
                  <a:gd name="T29" fmla="*/ 607 h 611"/>
                  <a:gd name="T30" fmla="*/ 9 w 65"/>
                  <a:gd name="T31" fmla="*/ 610 h 611"/>
                  <a:gd name="T32" fmla="*/ 14 w 65"/>
                  <a:gd name="T33" fmla="*/ 611 h 611"/>
                  <a:gd name="T34" fmla="*/ 14 w 65"/>
                  <a:gd name="T35" fmla="*/ 611 h 611"/>
                  <a:gd name="T36" fmla="*/ 19 w 65"/>
                  <a:gd name="T37" fmla="*/ 610 h 611"/>
                  <a:gd name="T38" fmla="*/ 24 w 65"/>
                  <a:gd name="T39" fmla="*/ 607 h 611"/>
                  <a:gd name="T40" fmla="*/ 26 w 65"/>
                  <a:gd name="T41" fmla="*/ 602 h 611"/>
                  <a:gd name="T42" fmla="*/ 28 w 65"/>
                  <a:gd name="T43" fmla="*/ 597 h 611"/>
                  <a:gd name="T44" fmla="*/ 28 w 65"/>
                  <a:gd name="T45" fmla="*/ 597 h 611"/>
                  <a:gd name="T46" fmla="*/ 36 w 65"/>
                  <a:gd name="T47" fmla="*/ 483 h 611"/>
                  <a:gd name="T48" fmla="*/ 46 w 65"/>
                  <a:gd name="T49" fmla="*/ 369 h 611"/>
                  <a:gd name="T50" fmla="*/ 46 w 65"/>
                  <a:gd name="T51" fmla="*/ 369 h 611"/>
                  <a:gd name="T52" fmla="*/ 54 w 65"/>
                  <a:gd name="T53" fmla="*/ 256 h 611"/>
                  <a:gd name="T54" fmla="*/ 59 w 65"/>
                  <a:gd name="T55" fmla="*/ 199 h 611"/>
                  <a:gd name="T56" fmla="*/ 61 w 65"/>
                  <a:gd name="T57" fmla="*/ 143 h 611"/>
                  <a:gd name="T58" fmla="*/ 61 w 65"/>
                  <a:gd name="T59" fmla="*/ 143 h 611"/>
                  <a:gd name="T60" fmla="*/ 64 w 65"/>
                  <a:gd name="T61" fmla="*/ 78 h 611"/>
                  <a:gd name="T62" fmla="*/ 65 w 65"/>
                  <a:gd name="T63" fmla="*/ 13 h 611"/>
                  <a:gd name="T64" fmla="*/ 65 w 65"/>
                  <a:gd name="T65" fmla="*/ 13 h 611"/>
                  <a:gd name="T66" fmla="*/ 64 w 65"/>
                  <a:gd name="T67" fmla="*/ 7 h 611"/>
                  <a:gd name="T68" fmla="*/ 60 w 65"/>
                  <a:gd name="T69" fmla="*/ 4 h 611"/>
                  <a:gd name="T70" fmla="*/ 57 w 65"/>
                  <a:gd name="T71" fmla="*/ 0 h 611"/>
                  <a:gd name="T72" fmla="*/ 51 w 65"/>
                  <a:gd name="T73" fmla="*/ 0 h 611"/>
                  <a:gd name="T74" fmla="*/ 46 w 65"/>
                  <a:gd name="T75" fmla="*/ 0 h 611"/>
                  <a:gd name="T76" fmla="*/ 41 w 65"/>
                  <a:gd name="T77" fmla="*/ 4 h 611"/>
                  <a:gd name="T78" fmla="*/ 38 w 65"/>
                  <a:gd name="T79" fmla="*/ 7 h 611"/>
                  <a:gd name="T80" fmla="*/ 37 w 65"/>
                  <a:gd name="T81" fmla="*/ 13 h 611"/>
                  <a:gd name="T82" fmla="*/ 37 w 65"/>
                  <a:gd name="T83" fmla="*/ 13 h 6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65" h="611">
                    <a:moveTo>
                      <a:pt x="37" y="13"/>
                    </a:moveTo>
                    <a:lnTo>
                      <a:pt x="37" y="13"/>
                    </a:lnTo>
                    <a:lnTo>
                      <a:pt x="37" y="70"/>
                    </a:lnTo>
                    <a:lnTo>
                      <a:pt x="34" y="127"/>
                    </a:lnTo>
                    <a:lnTo>
                      <a:pt x="32" y="184"/>
                    </a:lnTo>
                    <a:lnTo>
                      <a:pt x="28" y="241"/>
                    </a:lnTo>
                    <a:lnTo>
                      <a:pt x="28" y="241"/>
                    </a:lnTo>
                    <a:lnTo>
                      <a:pt x="19" y="354"/>
                    </a:lnTo>
                    <a:lnTo>
                      <a:pt x="9" y="467"/>
                    </a:lnTo>
                    <a:lnTo>
                      <a:pt x="9" y="467"/>
                    </a:lnTo>
                    <a:lnTo>
                      <a:pt x="4" y="532"/>
                    </a:lnTo>
                    <a:lnTo>
                      <a:pt x="0" y="597"/>
                    </a:lnTo>
                    <a:lnTo>
                      <a:pt x="0" y="597"/>
                    </a:lnTo>
                    <a:lnTo>
                      <a:pt x="1" y="602"/>
                    </a:lnTo>
                    <a:lnTo>
                      <a:pt x="4" y="607"/>
                    </a:lnTo>
                    <a:lnTo>
                      <a:pt x="9" y="610"/>
                    </a:lnTo>
                    <a:lnTo>
                      <a:pt x="14" y="611"/>
                    </a:lnTo>
                    <a:lnTo>
                      <a:pt x="14" y="611"/>
                    </a:lnTo>
                    <a:lnTo>
                      <a:pt x="19" y="610"/>
                    </a:lnTo>
                    <a:lnTo>
                      <a:pt x="24" y="607"/>
                    </a:lnTo>
                    <a:lnTo>
                      <a:pt x="26" y="602"/>
                    </a:lnTo>
                    <a:lnTo>
                      <a:pt x="28" y="597"/>
                    </a:lnTo>
                    <a:lnTo>
                      <a:pt x="28" y="597"/>
                    </a:lnTo>
                    <a:lnTo>
                      <a:pt x="36" y="483"/>
                    </a:lnTo>
                    <a:lnTo>
                      <a:pt x="46" y="369"/>
                    </a:lnTo>
                    <a:lnTo>
                      <a:pt x="46" y="369"/>
                    </a:lnTo>
                    <a:lnTo>
                      <a:pt x="54" y="256"/>
                    </a:lnTo>
                    <a:lnTo>
                      <a:pt x="59" y="199"/>
                    </a:lnTo>
                    <a:lnTo>
                      <a:pt x="61" y="143"/>
                    </a:lnTo>
                    <a:lnTo>
                      <a:pt x="61" y="143"/>
                    </a:lnTo>
                    <a:lnTo>
                      <a:pt x="64" y="78"/>
                    </a:lnTo>
                    <a:lnTo>
                      <a:pt x="65" y="13"/>
                    </a:lnTo>
                    <a:lnTo>
                      <a:pt x="65" y="13"/>
                    </a:lnTo>
                    <a:lnTo>
                      <a:pt x="64" y="7"/>
                    </a:lnTo>
                    <a:lnTo>
                      <a:pt x="60" y="4"/>
                    </a:lnTo>
                    <a:lnTo>
                      <a:pt x="57" y="0"/>
                    </a:lnTo>
                    <a:lnTo>
                      <a:pt x="51" y="0"/>
                    </a:lnTo>
                    <a:lnTo>
                      <a:pt x="46" y="0"/>
                    </a:lnTo>
                    <a:lnTo>
                      <a:pt x="41" y="4"/>
                    </a:lnTo>
                    <a:lnTo>
                      <a:pt x="38" y="7"/>
                    </a:lnTo>
                    <a:lnTo>
                      <a:pt x="37" y="13"/>
                    </a:lnTo>
                    <a:lnTo>
                      <a:pt x="37" y="1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34" name="Freeform 179">
                <a:extLst>
                  <a:ext uri="{FF2B5EF4-FFF2-40B4-BE49-F238E27FC236}">
                    <a16:creationId xmlns:a16="http://schemas.microsoft.com/office/drawing/2014/main" id="{0B87E883-DE63-DC7A-54DA-AC7B6AD363E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93" y="3411"/>
                <a:ext cx="39" cy="146"/>
              </a:xfrm>
              <a:custGeom>
                <a:avLst/>
                <a:gdLst>
                  <a:gd name="T0" fmla="*/ 56 w 117"/>
                  <a:gd name="T1" fmla="*/ 50 h 438"/>
                  <a:gd name="T2" fmla="*/ 14 w 117"/>
                  <a:gd name="T3" fmla="*/ 171 h 438"/>
                  <a:gd name="T4" fmla="*/ 3 w 117"/>
                  <a:gd name="T5" fmla="*/ 209 h 438"/>
                  <a:gd name="T6" fmla="*/ 1 w 117"/>
                  <a:gd name="T7" fmla="*/ 238 h 438"/>
                  <a:gd name="T8" fmla="*/ 1 w 117"/>
                  <a:gd name="T9" fmla="*/ 276 h 438"/>
                  <a:gd name="T10" fmla="*/ 8 w 117"/>
                  <a:gd name="T11" fmla="*/ 340 h 438"/>
                  <a:gd name="T12" fmla="*/ 17 w 117"/>
                  <a:gd name="T13" fmla="*/ 378 h 438"/>
                  <a:gd name="T14" fmla="*/ 36 w 117"/>
                  <a:gd name="T15" fmla="*/ 413 h 438"/>
                  <a:gd name="T16" fmla="*/ 50 w 117"/>
                  <a:gd name="T17" fmla="*/ 428 h 438"/>
                  <a:gd name="T18" fmla="*/ 67 w 117"/>
                  <a:gd name="T19" fmla="*/ 436 h 438"/>
                  <a:gd name="T20" fmla="*/ 100 w 117"/>
                  <a:gd name="T21" fmla="*/ 434 h 438"/>
                  <a:gd name="T22" fmla="*/ 115 w 117"/>
                  <a:gd name="T23" fmla="*/ 426 h 438"/>
                  <a:gd name="T24" fmla="*/ 116 w 117"/>
                  <a:gd name="T25" fmla="*/ 411 h 438"/>
                  <a:gd name="T26" fmla="*/ 107 w 117"/>
                  <a:gd name="T27" fmla="*/ 405 h 438"/>
                  <a:gd name="T28" fmla="*/ 96 w 117"/>
                  <a:gd name="T29" fmla="*/ 406 h 438"/>
                  <a:gd name="T30" fmla="*/ 91 w 117"/>
                  <a:gd name="T31" fmla="*/ 408 h 438"/>
                  <a:gd name="T32" fmla="*/ 82 w 117"/>
                  <a:gd name="T33" fmla="*/ 411 h 438"/>
                  <a:gd name="T34" fmla="*/ 84 w 117"/>
                  <a:gd name="T35" fmla="*/ 411 h 438"/>
                  <a:gd name="T36" fmla="*/ 79 w 117"/>
                  <a:gd name="T37" fmla="*/ 411 h 438"/>
                  <a:gd name="T38" fmla="*/ 77 w 117"/>
                  <a:gd name="T39" fmla="*/ 411 h 438"/>
                  <a:gd name="T40" fmla="*/ 76 w 117"/>
                  <a:gd name="T41" fmla="*/ 409 h 438"/>
                  <a:gd name="T42" fmla="*/ 71 w 117"/>
                  <a:gd name="T43" fmla="*/ 408 h 438"/>
                  <a:gd name="T44" fmla="*/ 66 w 117"/>
                  <a:gd name="T45" fmla="*/ 406 h 438"/>
                  <a:gd name="T46" fmla="*/ 66 w 117"/>
                  <a:gd name="T47" fmla="*/ 406 h 438"/>
                  <a:gd name="T48" fmla="*/ 66 w 117"/>
                  <a:gd name="T49" fmla="*/ 406 h 438"/>
                  <a:gd name="T50" fmla="*/ 59 w 117"/>
                  <a:gd name="T51" fmla="*/ 398 h 438"/>
                  <a:gd name="T52" fmla="*/ 59 w 117"/>
                  <a:gd name="T53" fmla="*/ 399 h 438"/>
                  <a:gd name="T54" fmla="*/ 56 w 117"/>
                  <a:gd name="T55" fmla="*/ 394 h 438"/>
                  <a:gd name="T56" fmla="*/ 51 w 117"/>
                  <a:gd name="T57" fmla="*/ 386 h 438"/>
                  <a:gd name="T58" fmla="*/ 48 w 117"/>
                  <a:gd name="T59" fmla="*/ 378 h 438"/>
                  <a:gd name="T60" fmla="*/ 45 w 117"/>
                  <a:gd name="T61" fmla="*/ 373 h 438"/>
                  <a:gd name="T62" fmla="*/ 35 w 117"/>
                  <a:gd name="T63" fmla="*/ 335 h 438"/>
                  <a:gd name="T64" fmla="*/ 33 w 117"/>
                  <a:gd name="T65" fmla="*/ 315 h 438"/>
                  <a:gd name="T66" fmla="*/ 31 w 117"/>
                  <a:gd name="T67" fmla="*/ 313 h 438"/>
                  <a:gd name="T68" fmla="*/ 30 w 117"/>
                  <a:gd name="T69" fmla="*/ 296 h 438"/>
                  <a:gd name="T70" fmla="*/ 28 w 117"/>
                  <a:gd name="T71" fmla="*/ 258 h 438"/>
                  <a:gd name="T72" fmla="*/ 29 w 117"/>
                  <a:gd name="T73" fmla="*/ 227 h 438"/>
                  <a:gd name="T74" fmla="*/ 30 w 117"/>
                  <a:gd name="T75" fmla="*/ 220 h 438"/>
                  <a:gd name="T76" fmla="*/ 30 w 117"/>
                  <a:gd name="T77" fmla="*/ 217 h 438"/>
                  <a:gd name="T78" fmla="*/ 38 w 117"/>
                  <a:gd name="T79" fmla="*/ 189 h 438"/>
                  <a:gd name="T80" fmla="*/ 66 w 117"/>
                  <a:gd name="T81" fmla="*/ 103 h 438"/>
                  <a:gd name="T82" fmla="*/ 95 w 117"/>
                  <a:gd name="T83" fmla="*/ 17 h 438"/>
                  <a:gd name="T84" fmla="*/ 91 w 117"/>
                  <a:gd name="T85" fmla="*/ 3 h 438"/>
                  <a:gd name="T86" fmla="*/ 76 w 117"/>
                  <a:gd name="T87" fmla="*/ 1 h 438"/>
                  <a:gd name="T88" fmla="*/ 69 w 117"/>
                  <a:gd name="T89" fmla="*/ 10 h 4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</a:cxnLst>
                <a:rect l="0" t="0" r="r" b="b"/>
                <a:pathLst>
                  <a:path w="117" h="438">
                    <a:moveTo>
                      <a:pt x="69" y="10"/>
                    </a:moveTo>
                    <a:lnTo>
                      <a:pt x="69" y="10"/>
                    </a:lnTo>
                    <a:lnTo>
                      <a:pt x="56" y="50"/>
                    </a:lnTo>
                    <a:lnTo>
                      <a:pt x="42" y="91"/>
                    </a:lnTo>
                    <a:lnTo>
                      <a:pt x="28" y="130"/>
                    </a:lnTo>
                    <a:lnTo>
                      <a:pt x="14" y="171"/>
                    </a:lnTo>
                    <a:lnTo>
                      <a:pt x="14" y="171"/>
                    </a:lnTo>
                    <a:lnTo>
                      <a:pt x="7" y="196"/>
                    </a:lnTo>
                    <a:lnTo>
                      <a:pt x="3" y="209"/>
                    </a:lnTo>
                    <a:lnTo>
                      <a:pt x="2" y="222"/>
                    </a:lnTo>
                    <a:lnTo>
                      <a:pt x="2" y="222"/>
                    </a:lnTo>
                    <a:lnTo>
                      <a:pt x="1" y="238"/>
                    </a:lnTo>
                    <a:lnTo>
                      <a:pt x="0" y="255"/>
                    </a:lnTo>
                    <a:lnTo>
                      <a:pt x="0" y="255"/>
                    </a:lnTo>
                    <a:lnTo>
                      <a:pt x="1" y="276"/>
                    </a:lnTo>
                    <a:lnTo>
                      <a:pt x="2" y="296"/>
                    </a:lnTo>
                    <a:lnTo>
                      <a:pt x="5" y="319"/>
                    </a:lnTo>
                    <a:lnTo>
                      <a:pt x="8" y="340"/>
                    </a:lnTo>
                    <a:lnTo>
                      <a:pt x="8" y="340"/>
                    </a:lnTo>
                    <a:lnTo>
                      <a:pt x="12" y="359"/>
                    </a:lnTo>
                    <a:lnTo>
                      <a:pt x="17" y="378"/>
                    </a:lnTo>
                    <a:lnTo>
                      <a:pt x="26" y="397"/>
                    </a:lnTo>
                    <a:lnTo>
                      <a:pt x="30" y="405"/>
                    </a:lnTo>
                    <a:lnTo>
                      <a:pt x="36" y="413"/>
                    </a:lnTo>
                    <a:lnTo>
                      <a:pt x="36" y="413"/>
                    </a:lnTo>
                    <a:lnTo>
                      <a:pt x="42" y="421"/>
                    </a:lnTo>
                    <a:lnTo>
                      <a:pt x="50" y="428"/>
                    </a:lnTo>
                    <a:lnTo>
                      <a:pt x="58" y="433"/>
                    </a:lnTo>
                    <a:lnTo>
                      <a:pt x="67" y="436"/>
                    </a:lnTo>
                    <a:lnTo>
                      <a:pt x="67" y="436"/>
                    </a:lnTo>
                    <a:lnTo>
                      <a:pt x="79" y="438"/>
                    </a:lnTo>
                    <a:lnTo>
                      <a:pt x="89" y="437"/>
                    </a:lnTo>
                    <a:lnTo>
                      <a:pt x="100" y="434"/>
                    </a:lnTo>
                    <a:lnTo>
                      <a:pt x="110" y="429"/>
                    </a:lnTo>
                    <a:lnTo>
                      <a:pt x="110" y="429"/>
                    </a:lnTo>
                    <a:lnTo>
                      <a:pt x="115" y="426"/>
                    </a:lnTo>
                    <a:lnTo>
                      <a:pt x="117" y="421"/>
                    </a:lnTo>
                    <a:lnTo>
                      <a:pt x="117" y="415"/>
                    </a:lnTo>
                    <a:lnTo>
                      <a:pt x="116" y="411"/>
                    </a:lnTo>
                    <a:lnTo>
                      <a:pt x="116" y="411"/>
                    </a:lnTo>
                    <a:lnTo>
                      <a:pt x="112" y="407"/>
                    </a:lnTo>
                    <a:lnTo>
                      <a:pt x="107" y="405"/>
                    </a:lnTo>
                    <a:lnTo>
                      <a:pt x="102" y="404"/>
                    </a:lnTo>
                    <a:lnTo>
                      <a:pt x="96" y="406"/>
                    </a:lnTo>
                    <a:lnTo>
                      <a:pt x="96" y="406"/>
                    </a:lnTo>
                    <a:lnTo>
                      <a:pt x="92" y="408"/>
                    </a:lnTo>
                    <a:lnTo>
                      <a:pt x="92" y="408"/>
                    </a:lnTo>
                    <a:lnTo>
                      <a:pt x="91" y="408"/>
                    </a:lnTo>
                    <a:lnTo>
                      <a:pt x="91" y="408"/>
                    </a:lnTo>
                    <a:lnTo>
                      <a:pt x="82" y="411"/>
                    </a:lnTo>
                    <a:lnTo>
                      <a:pt x="82" y="411"/>
                    </a:lnTo>
                    <a:lnTo>
                      <a:pt x="82" y="411"/>
                    </a:lnTo>
                    <a:lnTo>
                      <a:pt x="84" y="411"/>
                    </a:lnTo>
                    <a:lnTo>
                      <a:pt x="84" y="411"/>
                    </a:lnTo>
                    <a:lnTo>
                      <a:pt x="82" y="411"/>
                    </a:lnTo>
                    <a:lnTo>
                      <a:pt x="82" y="411"/>
                    </a:lnTo>
                    <a:lnTo>
                      <a:pt x="79" y="411"/>
                    </a:lnTo>
                    <a:lnTo>
                      <a:pt x="79" y="411"/>
                    </a:lnTo>
                    <a:lnTo>
                      <a:pt x="77" y="411"/>
                    </a:lnTo>
                    <a:lnTo>
                      <a:pt x="77" y="411"/>
                    </a:lnTo>
                    <a:lnTo>
                      <a:pt x="78" y="411"/>
                    </a:lnTo>
                    <a:lnTo>
                      <a:pt x="76" y="409"/>
                    </a:lnTo>
                    <a:lnTo>
                      <a:pt x="76" y="409"/>
                    </a:lnTo>
                    <a:lnTo>
                      <a:pt x="72" y="409"/>
                    </a:lnTo>
                    <a:lnTo>
                      <a:pt x="72" y="409"/>
                    </a:lnTo>
                    <a:lnTo>
                      <a:pt x="71" y="408"/>
                    </a:lnTo>
                    <a:lnTo>
                      <a:pt x="72" y="409"/>
                    </a:lnTo>
                    <a:lnTo>
                      <a:pt x="72" y="409"/>
                    </a:lnTo>
                    <a:lnTo>
                      <a:pt x="66" y="406"/>
                    </a:lnTo>
                    <a:lnTo>
                      <a:pt x="66" y="406"/>
                    </a:lnTo>
                    <a:lnTo>
                      <a:pt x="65" y="405"/>
                    </a:lnTo>
                    <a:lnTo>
                      <a:pt x="66" y="406"/>
                    </a:lnTo>
                    <a:lnTo>
                      <a:pt x="66" y="406"/>
                    </a:lnTo>
                    <a:lnTo>
                      <a:pt x="66" y="406"/>
                    </a:lnTo>
                    <a:lnTo>
                      <a:pt x="66" y="406"/>
                    </a:lnTo>
                    <a:lnTo>
                      <a:pt x="64" y="404"/>
                    </a:lnTo>
                    <a:lnTo>
                      <a:pt x="64" y="404"/>
                    </a:lnTo>
                    <a:lnTo>
                      <a:pt x="59" y="398"/>
                    </a:lnTo>
                    <a:lnTo>
                      <a:pt x="59" y="398"/>
                    </a:lnTo>
                    <a:lnTo>
                      <a:pt x="59" y="399"/>
                    </a:lnTo>
                    <a:lnTo>
                      <a:pt x="59" y="399"/>
                    </a:lnTo>
                    <a:lnTo>
                      <a:pt x="58" y="397"/>
                    </a:lnTo>
                    <a:lnTo>
                      <a:pt x="58" y="397"/>
                    </a:lnTo>
                    <a:lnTo>
                      <a:pt x="56" y="394"/>
                    </a:lnTo>
                    <a:lnTo>
                      <a:pt x="56" y="394"/>
                    </a:lnTo>
                    <a:lnTo>
                      <a:pt x="51" y="386"/>
                    </a:lnTo>
                    <a:lnTo>
                      <a:pt x="51" y="386"/>
                    </a:lnTo>
                    <a:lnTo>
                      <a:pt x="48" y="379"/>
                    </a:lnTo>
                    <a:lnTo>
                      <a:pt x="48" y="379"/>
                    </a:lnTo>
                    <a:lnTo>
                      <a:pt x="48" y="378"/>
                    </a:lnTo>
                    <a:lnTo>
                      <a:pt x="48" y="378"/>
                    </a:lnTo>
                    <a:lnTo>
                      <a:pt x="45" y="373"/>
                    </a:lnTo>
                    <a:lnTo>
                      <a:pt x="45" y="373"/>
                    </a:lnTo>
                    <a:lnTo>
                      <a:pt x="39" y="355"/>
                    </a:lnTo>
                    <a:lnTo>
                      <a:pt x="35" y="335"/>
                    </a:lnTo>
                    <a:lnTo>
                      <a:pt x="35" y="335"/>
                    </a:lnTo>
                    <a:lnTo>
                      <a:pt x="33" y="315"/>
                    </a:lnTo>
                    <a:lnTo>
                      <a:pt x="33" y="315"/>
                    </a:lnTo>
                    <a:lnTo>
                      <a:pt x="33" y="315"/>
                    </a:lnTo>
                    <a:lnTo>
                      <a:pt x="33" y="315"/>
                    </a:lnTo>
                    <a:lnTo>
                      <a:pt x="31" y="313"/>
                    </a:lnTo>
                    <a:lnTo>
                      <a:pt x="31" y="313"/>
                    </a:lnTo>
                    <a:lnTo>
                      <a:pt x="31" y="307"/>
                    </a:lnTo>
                    <a:lnTo>
                      <a:pt x="31" y="307"/>
                    </a:lnTo>
                    <a:lnTo>
                      <a:pt x="30" y="296"/>
                    </a:lnTo>
                    <a:lnTo>
                      <a:pt x="30" y="296"/>
                    </a:lnTo>
                    <a:lnTo>
                      <a:pt x="29" y="278"/>
                    </a:lnTo>
                    <a:lnTo>
                      <a:pt x="28" y="258"/>
                    </a:lnTo>
                    <a:lnTo>
                      <a:pt x="28" y="258"/>
                    </a:lnTo>
                    <a:lnTo>
                      <a:pt x="28" y="242"/>
                    </a:lnTo>
                    <a:lnTo>
                      <a:pt x="29" y="227"/>
                    </a:lnTo>
                    <a:lnTo>
                      <a:pt x="29" y="227"/>
                    </a:lnTo>
                    <a:lnTo>
                      <a:pt x="30" y="220"/>
                    </a:lnTo>
                    <a:lnTo>
                      <a:pt x="30" y="220"/>
                    </a:lnTo>
                    <a:lnTo>
                      <a:pt x="30" y="221"/>
                    </a:lnTo>
                    <a:lnTo>
                      <a:pt x="30" y="221"/>
                    </a:lnTo>
                    <a:lnTo>
                      <a:pt x="30" y="217"/>
                    </a:lnTo>
                    <a:lnTo>
                      <a:pt x="30" y="217"/>
                    </a:lnTo>
                    <a:lnTo>
                      <a:pt x="34" y="203"/>
                    </a:lnTo>
                    <a:lnTo>
                      <a:pt x="38" y="189"/>
                    </a:lnTo>
                    <a:lnTo>
                      <a:pt x="38" y="189"/>
                    </a:lnTo>
                    <a:lnTo>
                      <a:pt x="51" y="146"/>
                    </a:lnTo>
                    <a:lnTo>
                      <a:pt x="66" y="103"/>
                    </a:lnTo>
                    <a:lnTo>
                      <a:pt x="81" y="60"/>
                    </a:lnTo>
                    <a:lnTo>
                      <a:pt x="95" y="17"/>
                    </a:lnTo>
                    <a:lnTo>
                      <a:pt x="95" y="17"/>
                    </a:lnTo>
                    <a:lnTo>
                      <a:pt x="96" y="11"/>
                    </a:lnTo>
                    <a:lnTo>
                      <a:pt x="94" y="7"/>
                    </a:lnTo>
                    <a:lnTo>
                      <a:pt x="91" y="3"/>
                    </a:lnTo>
                    <a:lnTo>
                      <a:pt x="86" y="1"/>
                    </a:lnTo>
                    <a:lnTo>
                      <a:pt x="80" y="0"/>
                    </a:lnTo>
                    <a:lnTo>
                      <a:pt x="76" y="1"/>
                    </a:lnTo>
                    <a:lnTo>
                      <a:pt x="71" y="4"/>
                    </a:lnTo>
                    <a:lnTo>
                      <a:pt x="69" y="10"/>
                    </a:lnTo>
                    <a:lnTo>
                      <a:pt x="69" y="1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35" name="Freeform 180">
                <a:extLst>
                  <a:ext uri="{FF2B5EF4-FFF2-40B4-BE49-F238E27FC236}">
                    <a16:creationId xmlns:a16="http://schemas.microsoft.com/office/drawing/2014/main" id="{1A9FA8FF-5543-7F4B-F543-2F07B8C48FE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25" y="3503"/>
                <a:ext cx="35" cy="73"/>
              </a:xfrm>
              <a:custGeom>
                <a:avLst/>
                <a:gdLst>
                  <a:gd name="T0" fmla="*/ 13 w 105"/>
                  <a:gd name="T1" fmla="*/ 9 h 217"/>
                  <a:gd name="T2" fmla="*/ 3 w 105"/>
                  <a:gd name="T3" fmla="*/ 56 h 217"/>
                  <a:gd name="T4" fmla="*/ 0 w 105"/>
                  <a:gd name="T5" fmla="*/ 92 h 217"/>
                  <a:gd name="T6" fmla="*/ 3 w 105"/>
                  <a:gd name="T7" fmla="*/ 116 h 217"/>
                  <a:gd name="T8" fmla="*/ 9 w 105"/>
                  <a:gd name="T9" fmla="*/ 139 h 217"/>
                  <a:gd name="T10" fmla="*/ 18 w 105"/>
                  <a:gd name="T11" fmla="*/ 161 h 217"/>
                  <a:gd name="T12" fmla="*/ 31 w 105"/>
                  <a:gd name="T13" fmla="*/ 181 h 217"/>
                  <a:gd name="T14" fmla="*/ 39 w 105"/>
                  <a:gd name="T15" fmla="*/ 189 h 217"/>
                  <a:gd name="T16" fmla="*/ 62 w 105"/>
                  <a:gd name="T17" fmla="*/ 207 h 217"/>
                  <a:gd name="T18" fmla="*/ 88 w 105"/>
                  <a:gd name="T19" fmla="*/ 217 h 217"/>
                  <a:gd name="T20" fmla="*/ 93 w 105"/>
                  <a:gd name="T21" fmla="*/ 217 h 217"/>
                  <a:gd name="T22" fmla="*/ 103 w 105"/>
                  <a:gd name="T23" fmla="*/ 211 h 217"/>
                  <a:gd name="T24" fmla="*/ 105 w 105"/>
                  <a:gd name="T25" fmla="*/ 202 h 217"/>
                  <a:gd name="T26" fmla="*/ 100 w 105"/>
                  <a:gd name="T27" fmla="*/ 193 h 217"/>
                  <a:gd name="T28" fmla="*/ 96 w 105"/>
                  <a:gd name="T29" fmla="*/ 191 h 217"/>
                  <a:gd name="T30" fmla="*/ 84 w 105"/>
                  <a:gd name="T31" fmla="*/ 187 h 217"/>
                  <a:gd name="T32" fmla="*/ 83 w 105"/>
                  <a:gd name="T33" fmla="*/ 186 h 217"/>
                  <a:gd name="T34" fmla="*/ 82 w 105"/>
                  <a:gd name="T35" fmla="*/ 186 h 217"/>
                  <a:gd name="T36" fmla="*/ 77 w 105"/>
                  <a:gd name="T37" fmla="*/ 182 h 217"/>
                  <a:gd name="T38" fmla="*/ 68 w 105"/>
                  <a:gd name="T39" fmla="*/ 178 h 217"/>
                  <a:gd name="T40" fmla="*/ 61 w 105"/>
                  <a:gd name="T41" fmla="*/ 172 h 217"/>
                  <a:gd name="T42" fmla="*/ 54 w 105"/>
                  <a:gd name="T43" fmla="*/ 165 h 217"/>
                  <a:gd name="T44" fmla="*/ 52 w 105"/>
                  <a:gd name="T45" fmla="*/ 161 h 217"/>
                  <a:gd name="T46" fmla="*/ 50 w 105"/>
                  <a:gd name="T47" fmla="*/ 160 h 217"/>
                  <a:gd name="T48" fmla="*/ 49 w 105"/>
                  <a:gd name="T49" fmla="*/ 159 h 217"/>
                  <a:gd name="T50" fmla="*/ 39 w 105"/>
                  <a:gd name="T51" fmla="*/ 142 h 217"/>
                  <a:gd name="T52" fmla="*/ 39 w 105"/>
                  <a:gd name="T53" fmla="*/ 140 h 217"/>
                  <a:gd name="T54" fmla="*/ 39 w 105"/>
                  <a:gd name="T55" fmla="*/ 139 h 217"/>
                  <a:gd name="T56" fmla="*/ 36 w 105"/>
                  <a:gd name="T57" fmla="*/ 136 h 217"/>
                  <a:gd name="T58" fmla="*/ 33 w 105"/>
                  <a:gd name="T59" fmla="*/ 125 h 217"/>
                  <a:gd name="T60" fmla="*/ 31 w 105"/>
                  <a:gd name="T61" fmla="*/ 116 h 217"/>
                  <a:gd name="T62" fmla="*/ 31 w 105"/>
                  <a:gd name="T63" fmla="*/ 110 h 217"/>
                  <a:gd name="T64" fmla="*/ 29 w 105"/>
                  <a:gd name="T65" fmla="*/ 107 h 217"/>
                  <a:gd name="T66" fmla="*/ 29 w 105"/>
                  <a:gd name="T67" fmla="*/ 107 h 217"/>
                  <a:gd name="T68" fmla="*/ 28 w 105"/>
                  <a:gd name="T69" fmla="*/ 85 h 217"/>
                  <a:gd name="T70" fmla="*/ 29 w 105"/>
                  <a:gd name="T71" fmla="*/ 63 h 217"/>
                  <a:gd name="T72" fmla="*/ 29 w 105"/>
                  <a:gd name="T73" fmla="*/ 60 h 217"/>
                  <a:gd name="T74" fmla="*/ 31 w 105"/>
                  <a:gd name="T75" fmla="*/ 59 h 217"/>
                  <a:gd name="T76" fmla="*/ 31 w 105"/>
                  <a:gd name="T77" fmla="*/ 53 h 217"/>
                  <a:gd name="T78" fmla="*/ 33 w 105"/>
                  <a:gd name="T79" fmla="*/ 40 h 217"/>
                  <a:gd name="T80" fmla="*/ 40 w 105"/>
                  <a:gd name="T81" fmla="*/ 17 h 217"/>
                  <a:gd name="T82" fmla="*/ 41 w 105"/>
                  <a:gd name="T83" fmla="*/ 11 h 217"/>
                  <a:gd name="T84" fmla="*/ 35 w 105"/>
                  <a:gd name="T85" fmla="*/ 2 h 217"/>
                  <a:gd name="T86" fmla="*/ 31 w 105"/>
                  <a:gd name="T87" fmla="*/ 0 h 217"/>
                  <a:gd name="T88" fmla="*/ 20 w 105"/>
                  <a:gd name="T89" fmla="*/ 1 h 217"/>
                  <a:gd name="T90" fmla="*/ 13 w 105"/>
                  <a:gd name="T91" fmla="*/ 9 h 2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105" h="217">
                    <a:moveTo>
                      <a:pt x="13" y="9"/>
                    </a:moveTo>
                    <a:lnTo>
                      <a:pt x="13" y="9"/>
                    </a:lnTo>
                    <a:lnTo>
                      <a:pt x="7" y="32"/>
                    </a:lnTo>
                    <a:lnTo>
                      <a:pt x="3" y="56"/>
                    </a:lnTo>
                    <a:lnTo>
                      <a:pt x="0" y="80"/>
                    </a:lnTo>
                    <a:lnTo>
                      <a:pt x="0" y="92"/>
                    </a:lnTo>
                    <a:lnTo>
                      <a:pt x="2" y="104"/>
                    </a:lnTo>
                    <a:lnTo>
                      <a:pt x="3" y="116"/>
                    </a:lnTo>
                    <a:lnTo>
                      <a:pt x="5" y="128"/>
                    </a:lnTo>
                    <a:lnTo>
                      <a:pt x="9" y="139"/>
                    </a:lnTo>
                    <a:lnTo>
                      <a:pt x="12" y="151"/>
                    </a:lnTo>
                    <a:lnTo>
                      <a:pt x="18" y="161"/>
                    </a:lnTo>
                    <a:lnTo>
                      <a:pt x="24" y="172"/>
                    </a:lnTo>
                    <a:lnTo>
                      <a:pt x="31" y="181"/>
                    </a:lnTo>
                    <a:lnTo>
                      <a:pt x="39" y="189"/>
                    </a:lnTo>
                    <a:lnTo>
                      <a:pt x="39" y="189"/>
                    </a:lnTo>
                    <a:lnTo>
                      <a:pt x="50" y="199"/>
                    </a:lnTo>
                    <a:lnTo>
                      <a:pt x="62" y="207"/>
                    </a:lnTo>
                    <a:lnTo>
                      <a:pt x="75" y="213"/>
                    </a:lnTo>
                    <a:lnTo>
                      <a:pt x="88" y="217"/>
                    </a:lnTo>
                    <a:lnTo>
                      <a:pt x="88" y="217"/>
                    </a:lnTo>
                    <a:lnTo>
                      <a:pt x="93" y="217"/>
                    </a:lnTo>
                    <a:lnTo>
                      <a:pt x="99" y="215"/>
                    </a:lnTo>
                    <a:lnTo>
                      <a:pt x="103" y="211"/>
                    </a:lnTo>
                    <a:lnTo>
                      <a:pt x="105" y="207"/>
                    </a:lnTo>
                    <a:lnTo>
                      <a:pt x="105" y="202"/>
                    </a:lnTo>
                    <a:lnTo>
                      <a:pt x="104" y="196"/>
                    </a:lnTo>
                    <a:lnTo>
                      <a:pt x="100" y="193"/>
                    </a:lnTo>
                    <a:lnTo>
                      <a:pt x="96" y="191"/>
                    </a:lnTo>
                    <a:lnTo>
                      <a:pt x="96" y="191"/>
                    </a:lnTo>
                    <a:lnTo>
                      <a:pt x="84" y="187"/>
                    </a:lnTo>
                    <a:lnTo>
                      <a:pt x="84" y="187"/>
                    </a:lnTo>
                    <a:lnTo>
                      <a:pt x="83" y="186"/>
                    </a:lnTo>
                    <a:lnTo>
                      <a:pt x="83" y="186"/>
                    </a:lnTo>
                    <a:lnTo>
                      <a:pt x="82" y="186"/>
                    </a:lnTo>
                    <a:lnTo>
                      <a:pt x="82" y="186"/>
                    </a:lnTo>
                    <a:lnTo>
                      <a:pt x="77" y="182"/>
                    </a:lnTo>
                    <a:lnTo>
                      <a:pt x="77" y="182"/>
                    </a:lnTo>
                    <a:lnTo>
                      <a:pt x="68" y="178"/>
                    </a:lnTo>
                    <a:lnTo>
                      <a:pt x="68" y="178"/>
                    </a:lnTo>
                    <a:lnTo>
                      <a:pt x="61" y="172"/>
                    </a:lnTo>
                    <a:lnTo>
                      <a:pt x="61" y="172"/>
                    </a:lnTo>
                    <a:lnTo>
                      <a:pt x="54" y="165"/>
                    </a:lnTo>
                    <a:lnTo>
                      <a:pt x="54" y="165"/>
                    </a:lnTo>
                    <a:lnTo>
                      <a:pt x="52" y="161"/>
                    </a:lnTo>
                    <a:lnTo>
                      <a:pt x="52" y="161"/>
                    </a:lnTo>
                    <a:lnTo>
                      <a:pt x="50" y="160"/>
                    </a:lnTo>
                    <a:lnTo>
                      <a:pt x="50" y="160"/>
                    </a:lnTo>
                    <a:lnTo>
                      <a:pt x="49" y="159"/>
                    </a:lnTo>
                    <a:lnTo>
                      <a:pt x="49" y="159"/>
                    </a:lnTo>
                    <a:lnTo>
                      <a:pt x="45" y="151"/>
                    </a:lnTo>
                    <a:lnTo>
                      <a:pt x="39" y="142"/>
                    </a:lnTo>
                    <a:lnTo>
                      <a:pt x="39" y="142"/>
                    </a:lnTo>
                    <a:lnTo>
                      <a:pt x="39" y="140"/>
                    </a:lnTo>
                    <a:lnTo>
                      <a:pt x="39" y="140"/>
                    </a:lnTo>
                    <a:lnTo>
                      <a:pt x="39" y="139"/>
                    </a:lnTo>
                    <a:lnTo>
                      <a:pt x="39" y="139"/>
                    </a:lnTo>
                    <a:lnTo>
                      <a:pt x="36" y="136"/>
                    </a:lnTo>
                    <a:lnTo>
                      <a:pt x="36" y="136"/>
                    </a:lnTo>
                    <a:lnTo>
                      <a:pt x="33" y="125"/>
                    </a:lnTo>
                    <a:lnTo>
                      <a:pt x="33" y="125"/>
                    </a:lnTo>
                    <a:lnTo>
                      <a:pt x="31" y="116"/>
                    </a:lnTo>
                    <a:lnTo>
                      <a:pt x="31" y="116"/>
                    </a:lnTo>
                    <a:lnTo>
                      <a:pt x="31" y="110"/>
                    </a:lnTo>
                    <a:lnTo>
                      <a:pt x="31" y="110"/>
                    </a:lnTo>
                    <a:lnTo>
                      <a:pt x="29" y="107"/>
                    </a:lnTo>
                    <a:lnTo>
                      <a:pt x="29" y="107"/>
                    </a:lnTo>
                    <a:lnTo>
                      <a:pt x="29" y="107"/>
                    </a:lnTo>
                    <a:lnTo>
                      <a:pt x="29" y="107"/>
                    </a:lnTo>
                    <a:lnTo>
                      <a:pt x="28" y="85"/>
                    </a:lnTo>
                    <a:lnTo>
                      <a:pt x="29" y="63"/>
                    </a:lnTo>
                    <a:lnTo>
                      <a:pt x="29" y="63"/>
                    </a:lnTo>
                    <a:lnTo>
                      <a:pt x="29" y="60"/>
                    </a:lnTo>
                    <a:lnTo>
                      <a:pt x="29" y="60"/>
                    </a:lnTo>
                    <a:lnTo>
                      <a:pt x="31" y="59"/>
                    </a:lnTo>
                    <a:lnTo>
                      <a:pt x="31" y="59"/>
                    </a:lnTo>
                    <a:lnTo>
                      <a:pt x="31" y="53"/>
                    </a:lnTo>
                    <a:lnTo>
                      <a:pt x="31" y="53"/>
                    </a:lnTo>
                    <a:lnTo>
                      <a:pt x="33" y="40"/>
                    </a:lnTo>
                    <a:lnTo>
                      <a:pt x="33" y="40"/>
                    </a:lnTo>
                    <a:lnTo>
                      <a:pt x="36" y="29"/>
                    </a:lnTo>
                    <a:lnTo>
                      <a:pt x="40" y="17"/>
                    </a:lnTo>
                    <a:lnTo>
                      <a:pt x="40" y="17"/>
                    </a:lnTo>
                    <a:lnTo>
                      <a:pt x="41" y="11"/>
                    </a:lnTo>
                    <a:lnTo>
                      <a:pt x="39" y="7"/>
                    </a:lnTo>
                    <a:lnTo>
                      <a:pt x="35" y="2"/>
                    </a:lnTo>
                    <a:lnTo>
                      <a:pt x="31" y="0"/>
                    </a:lnTo>
                    <a:lnTo>
                      <a:pt x="31" y="0"/>
                    </a:lnTo>
                    <a:lnTo>
                      <a:pt x="25" y="0"/>
                    </a:lnTo>
                    <a:lnTo>
                      <a:pt x="20" y="1"/>
                    </a:lnTo>
                    <a:lnTo>
                      <a:pt x="17" y="4"/>
                    </a:lnTo>
                    <a:lnTo>
                      <a:pt x="13" y="9"/>
                    </a:lnTo>
                    <a:lnTo>
                      <a:pt x="13" y="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36" name="Freeform 181">
                <a:extLst>
                  <a:ext uri="{FF2B5EF4-FFF2-40B4-BE49-F238E27FC236}">
                    <a16:creationId xmlns:a16="http://schemas.microsoft.com/office/drawing/2014/main" id="{D6D96871-7F6E-5BE0-8267-BC1BBED12E5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58" y="3520"/>
                <a:ext cx="40" cy="80"/>
              </a:xfrm>
              <a:custGeom>
                <a:avLst/>
                <a:gdLst>
                  <a:gd name="T0" fmla="*/ 10 w 122"/>
                  <a:gd name="T1" fmla="*/ 10 h 240"/>
                  <a:gd name="T2" fmla="*/ 3 w 122"/>
                  <a:gd name="T3" fmla="*/ 41 h 240"/>
                  <a:gd name="T4" fmla="*/ 0 w 122"/>
                  <a:gd name="T5" fmla="*/ 74 h 240"/>
                  <a:gd name="T6" fmla="*/ 2 w 122"/>
                  <a:gd name="T7" fmla="*/ 139 h 240"/>
                  <a:gd name="T8" fmla="*/ 3 w 122"/>
                  <a:gd name="T9" fmla="*/ 153 h 240"/>
                  <a:gd name="T10" fmla="*/ 12 w 122"/>
                  <a:gd name="T11" fmla="*/ 179 h 240"/>
                  <a:gd name="T12" fmla="*/ 17 w 122"/>
                  <a:gd name="T13" fmla="*/ 190 h 240"/>
                  <a:gd name="T14" fmla="*/ 33 w 122"/>
                  <a:gd name="T15" fmla="*/ 206 h 240"/>
                  <a:gd name="T16" fmla="*/ 51 w 122"/>
                  <a:gd name="T17" fmla="*/ 217 h 240"/>
                  <a:gd name="T18" fmla="*/ 77 w 122"/>
                  <a:gd name="T19" fmla="*/ 228 h 240"/>
                  <a:gd name="T20" fmla="*/ 101 w 122"/>
                  <a:gd name="T21" fmla="*/ 239 h 240"/>
                  <a:gd name="T22" fmla="*/ 106 w 122"/>
                  <a:gd name="T23" fmla="*/ 240 h 240"/>
                  <a:gd name="T24" fmla="*/ 116 w 122"/>
                  <a:gd name="T25" fmla="*/ 238 h 240"/>
                  <a:gd name="T26" fmla="*/ 120 w 122"/>
                  <a:gd name="T27" fmla="*/ 233 h 240"/>
                  <a:gd name="T28" fmla="*/ 121 w 122"/>
                  <a:gd name="T29" fmla="*/ 223 h 240"/>
                  <a:gd name="T30" fmla="*/ 115 w 122"/>
                  <a:gd name="T31" fmla="*/ 215 h 240"/>
                  <a:gd name="T32" fmla="*/ 93 w 122"/>
                  <a:gd name="T33" fmla="*/ 204 h 240"/>
                  <a:gd name="T34" fmla="*/ 80 w 122"/>
                  <a:gd name="T35" fmla="*/ 200 h 240"/>
                  <a:gd name="T36" fmla="*/ 75 w 122"/>
                  <a:gd name="T37" fmla="*/ 197 h 240"/>
                  <a:gd name="T38" fmla="*/ 73 w 122"/>
                  <a:gd name="T39" fmla="*/ 196 h 240"/>
                  <a:gd name="T40" fmla="*/ 72 w 122"/>
                  <a:gd name="T41" fmla="*/ 196 h 240"/>
                  <a:gd name="T42" fmla="*/ 64 w 122"/>
                  <a:gd name="T43" fmla="*/ 192 h 240"/>
                  <a:gd name="T44" fmla="*/ 56 w 122"/>
                  <a:gd name="T45" fmla="*/ 187 h 240"/>
                  <a:gd name="T46" fmla="*/ 51 w 122"/>
                  <a:gd name="T47" fmla="*/ 185 h 240"/>
                  <a:gd name="T48" fmla="*/ 50 w 122"/>
                  <a:gd name="T49" fmla="*/ 183 h 240"/>
                  <a:gd name="T50" fmla="*/ 50 w 122"/>
                  <a:gd name="T51" fmla="*/ 183 h 240"/>
                  <a:gd name="T52" fmla="*/ 43 w 122"/>
                  <a:gd name="T53" fmla="*/ 178 h 240"/>
                  <a:gd name="T54" fmla="*/ 42 w 122"/>
                  <a:gd name="T55" fmla="*/ 175 h 240"/>
                  <a:gd name="T56" fmla="*/ 39 w 122"/>
                  <a:gd name="T57" fmla="*/ 173 h 240"/>
                  <a:gd name="T58" fmla="*/ 37 w 122"/>
                  <a:gd name="T59" fmla="*/ 168 h 240"/>
                  <a:gd name="T60" fmla="*/ 36 w 122"/>
                  <a:gd name="T61" fmla="*/ 165 h 240"/>
                  <a:gd name="T62" fmla="*/ 30 w 122"/>
                  <a:gd name="T63" fmla="*/ 143 h 240"/>
                  <a:gd name="T64" fmla="*/ 28 w 122"/>
                  <a:gd name="T65" fmla="*/ 112 h 240"/>
                  <a:gd name="T66" fmla="*/ 28 w 122"/>
                  <a:gd name="T67" fmla="*/ 81 h 240"/>
                  <a:gd name="T68" fmla="*/ 30 w 122"/>
                  <a:gd name="T69" fmla="*/ 48 h 240"/>
                  <a:gd name="T70" fmla="*/ 37 w 122"/>
                  <a:gd name="T71" fmla="*/ 17 h 240"/>
                  <a:gd name="T72" fmla="*/ 37 w 122"/>
                  <a:gd name="T73" fmla="*/ 11 h 240"/>
                  <a:gd name="T74" fmla="*/ 33 w 122"/>
                  <a:gd name="T75" fmla="*/ 3 h 240"/>
                  <a:gd name="T76" fmla="*/ 22 w 122"/>
                  <a:gd name="T77" fmla="*/ 0 h 240"/>
                  <a:gd name="T78" fmla="*/ 13 w 122"/>
                  <a:gd name="T79" fmla="*/ 4 h 240"/>
                  <a:gd name="T80" fmla="*/ 10 w 122"/>
                  <a:gd name="T81" fmla="*/ 10 h 2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122" h="240">
                    <a:moveTo>
                      <a:pt x="10" y="10"/>
                    </a:moveTo>
                    <a:lnTo>
                      <a:pt x="10" y="10"/>
                    </a:lnTo>
                    <a:lnTo>
                      <a:pt x="6" y="25"/>
                    </a:lnTo>
                    <a:lnTo>
                      <a:pt x="3" y="41"/>
                    </a:lnTo>
                    <a:lnTo>
                      <a:pt x="1" y="58"/>
                    </a:lnTo>
                    <a:lnTo>
                      <a:pt x="0" y="74"/>
                    </a:lnTo>
                    <a:lnTo>
                      <a:pt x="0" y="107"/>
                    </a:lnTo>
                    <a:lnTo>
                      <a:pt x="2" y="139"/>
                    </a:lnTo>
                    <a:lnTo>
                      <a:pt x="2" y="139"/>
                    </a:lnTo>
                    <a:lnTo>
                      <a:pt x="3" y="153"/>
                    </a:lnTo>
                    <a:lnTo>
                      <a:pt x="7" y="166"/>
                    </a:lnTo>
                    <a:lnTo>
                      <a:pt x="12" y="179"/>
                    </a:lnTo>
                    <a:lnTo>
                      <a:pt x="17" y="190"/>
                    </a:lnTo>
                    <a:lnTo>
                      <a:pt x="17" y="190"/>
                    </a:lnTo>
                    <a:lnTo>
                      <a:pt x="24" y="199"/>
                    </a:lnTo>
                    <a:lnTo>
                      <a:pt x="33" y="206"/>
                    </a:lnTo>
                    <a:lnTo>
                      <a:pt x="42" y="211"/>
                    </a:lnTo>
                    <a:lnTo>
                      <a:pt x="51" y="217"/>
                    </a:lnTo>
                    <a:lnTo>
                      <a:pt x="51" y="217"/>
                    </a:lnTo>
                    <a:lnTo>
                      <a:pt x="77" y="228"/>
                    </a:lnTo>
                    <a:lnTo>
                      <a:pt x="88" y="232"/>
                    </a:lnTo>
                    <a:lnTo>
                      <a:pt x="101" y="239"/>
                    </a:lnTo>
                    <a:lnTo>
                      <a:pt x="101" y="239"/>
                    </a:lnTo>
                    <a:lnTo>
                      <a:pt x="106" y="240"/>
                    </a:lnTo>
                    <a:lnTo>
                      <a:pt x="112" y="240"/>
                    </a:lnTo>
                    <a:lnTo>
                      <a:pt x="116" y="238"/>
                    </a:lnTo>
                    <a:lnTo>
                      <a:pt x="120" y="233"/>
                    </a:lnTo>
                    <a:lnTo>
                      <a:pt x="120" y="233"/>
                    </a:lnTo>
                    <a:lnTo>
                      <a:pt x="122" y="229"/>
                    </a:lnTo>
                    <a:lnTo>
                      <a:pt x="121" y="223"/>
                    </a:lnTo>
                    <a:lnTo>
                      <a:pt x="118" y="218"/>
                    </a:lnTo>
                    <a:lnTo>
                      <a:pt x="115" y="215"/>
                    </a:lnTo>
                    <a:lnTo>
                      <a:pt x="115" y="215"/>
                    </a:lnTo>
                    <a:lnTo>
                      <a:pt x="93" y="204"/>
                    </a:lnTo>
                    <a:lnTo>
                      <a:pt x="93" y="204"/>
                    </a:lnTo>
                    <a:lnTo>
                      <a:pt x="80" y="200"/>
                    </a:lnTo>
                    <a:lnTo>
                      <a:pt x="80" y="200"/>
                    </a:lnTo>
                    <a:lnTo>
                      <a:pt x="75" y="197"/>
                    </a:lnTo>
                    <a:lnTo>
                      <a:pt x="75" y="197"/>
                    </a:lnTo>
                    <a:lnTo>
                      <a:pt x="73" y="196"/>
                    </a:lnTo>
                    <a:lnTo>
                      <a:pt x="73" y="196"/>
                    </a:lnTo>
                    <a:lnTo>
                      <a:pt x="72" y="196"/>
                    </a:lnTo>
                    <a:lnTo>
                      <a:pt x="72" y="196"/>
                    </a:lnTo>
                    <a:lnTo>
                      <a:pt x="64" y="192"/>
                    </a:lnTo>
                    <a:lnTo>
                      <a:pt x="56" y="187"/>
                    </a:lnTo>
                    <a:lnTo>
                      <a:pt x="56" y="187"/>
                    </a:lnTo>
                    <a:lnTo>
                      <a:pt x="51" y="185"/>
                    </a:lnTo>
                    <a:lnTo>
                      <a:pt x="51" y="185"/>
                    </a:lnTo>
                    <a:lnTo>
                      <a:pt x="50" y="183"/>
                    </a:lnTo>
                    <a:lnTo>
                      <a:pt x="50" y="183"/>
                    </a:lnTo>
                    <a:lnTo>
                      <a:pt x="50" y="183"/>
                    </a:lnTo>
                    <a:lnTo>
                      <a:pt x="50" y="183"/>
                    </a:lnTo>
                    <a:lnTo>
                      <a:pt x="43" y="178"/>
                    </a:lnTo>
                    <a:lnTo>
                      <a:pt x="43" y="178"/>
                    </a:lnTo>
                    <a:lnTo>
                      <a:pt x="42" y="175"/>
                    </a:lnTo>
                    <a:lnTo>
                      <a:pt x="42" y="175"/>
                    </a:lnTo>
                    <a:lnTo>
                      <a:pt x="39" y="173"/>
                    </a:lnTo>
                    <a:lnTo>
                      <a:pt x="39" y="173"/>
                    </a:lnTo>
                    <a:lnTo>
                      <a:pt x="37" y="168"/>
                    </a:lnTo>
                    <a:lnTo>
                      <a:pt x="37" y="168"/>
                    </a:lnTo>
                    <a:lnTo>
                      <a:pt x="36" y="165"/>
                    </a:lnTo>
                    <a:lnTo>
                      <a:pt x="36" y="165"/>
                    </a:lnTo>
                    <a:lnTo>
                      <a:pt x="33" y="154"/>
                    </a:lnTo>
                    <a:lnTo>
                      <a:pt x="30" y="143"/>
                    </a:lnTo>
                    <a:lnTo>
                      <a:pt x="30" y="143"/>
                    </a:lnTo>
                    <a:lnTo>
                      <a:pt x="28" y="112"/>
                    </a:lnTo>
                    <a:lnTo>
                      <a:pt x="28" y="81"/>
                    </a:lnTo>
                    <a:lnTo>
                      <a:pt x="28" y="81"/>
                    </a:lnTo>
                    <a:lnTo>
                      <a:pt x="29" y="65"/>
                    </a:lnTo>
                    <a:lnTo>
                      <a:pt x="30" y="48"/>
                    </a:lnTo>
                    <a:lnTo>
                      <a:pt x="34" y="33"/>
                    </a:lnTo>
                    <a:lnTo>
                      <a:pt x="37" y="17"/>
                    </a:lnTo>
                    <a:lnTo>
                      <a:pt x="37" y="17"/>
                    </a:lnTo>
                    <a:lnTo>
                      <a:pt x="37" y="11"/>
                    </a:lnTo>
                    <a:lnTo>
                      <a:pt x="36" y="7"/>
                    </a:lnTo>
                    <a:lnTo>
                      <a:pt x="33" y="3"/>
                    </a:lnTo>
                    <a:lnTo>
                      <a:pt x="28" y="1"/>
                    </a:lnTo>
                    <a:lnTo>
                      <a:pt x="22" y="0"/>
                    </a:lnTo>
                    <a:lnTo>
                      <a:pt x="17" y="2"/>
                    </a:lnTo>
                    <a:lnTo>
                      <a:pt x="13" y="4"/>
                    </a:lnTo>
                    <a:lnTo>
                      <a:pt x="10" y="10"/>
                    </a:lnTo>
                    <a:lnTo>
                      <a:pt x="10" y="1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37" name="Freeform 182">
                <a:extLst>
                  <a:ext uri="{FF2B5EF4-FFF2-40B4-BE49-F238E27FC236}">
                    <a16:creationId xmlns:a16="http://schemas.microsoft.com/office/drawing/2014/main" id="{79642DAA-1D4F-B2C3-C04F-1807152E8A5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98" y="3526"/>
                <a:ext cx="69" cy="89"/>
              </a:xfrm>
              <a:custGeom>
                <a:avLst/>
                <a:gdLst>
                  <a:gd name="T0" fmla="*/ 11 w 207"/>
                  <a:gd name="T1" fmla="*/ 35 h 266"/>
                  <a:gd name="T2" fmla="*/ 1 w 207"/>
                  <a:gd name="T3" fmla="*/ 110 h 266"/>
                  <a:gd name="T4" fmla="*/ 0 w 207"/>
                  <a:gd name="T5" fmla="*/ 152 h 266"/>
                  <a:gd name="T6" fmla="*/ 4 w 207"/>
                  <a:gd name="T7" fmla="*/ 192 h 266"/>
                  <a:gd name="T8" fmla="*/ 13 w 207"/>
                  <a:gd name="T9" fmla="*/ 219 h 266"/>
                  <a:gd name="T10" fmla="*/ 33 w 207"/>
                  <a:gd name="T11" fmla="*/ 248 h 266"/>
                  <a:gd name="T12" fmla="*/ 54 w 207"/>
                  <a:gd name="T13" fmla="*/ 261 h 266"/>
                  <a:gd name="T14" fmla="*/ 93 w 207"/>
                  <a:gd name="T15" fmla="*/ 264 h 266"/>
                  <a:gd name="T16" fmla="*/ 114 w 207"/>
                  <a:gd name="T17" fmla="*/ 260 h 266"/>
                  <a:gd name="T18" fmla="*/ 126 w 207"/>
                  <a:gd name="T19" fmla="*/ 252 h 266"/>
                  <a:gd name="T20" fmla="*/ 142 w 207"/>
                  <a:gd name="T21" fmla="*/ 235 h 266"/>
                  <a:gd name="T22" fmla="*/ 162 w 207"/>
                  <a:gd name="T23" fmla="*/ 196 h 266"/>
                  <a:gd name="T24" fmla="*/ 178 w 207"/>
                  <a:gd name="T25" fmla="*/ 147 h 266"/>
                  <a:gd name="T26" fmla="*/ 196 w 207"/>
                  <a:gd name="T27" fmla="*/ 78 h 266"/>
                  <a:gd name="T28" fmla="*/ 201 w 207"/>
                  <a:gd name="T29" fmla="*/ 64 h 266"/>
                  <a:gd name="T30" fmla="*/ 202 w 207"/>
                  <a:gd name="T31" fmla="*/ 61 h 266"/>
                  <a:gd name="T32" fmla="*/ 205 w 207"/>
                  <a:gd name="T33" fmla="*/ 55 h 266"/>
                  <a:gd name="T34" fmla="*/ 204 w 207"/>
                  <a:gd name="T35" fmla="*/ 40 h 266"/>
                  <a:gd name="T36" fmla="*/ 195 w 207"/>
                  <a:gd name="T37" fmla="*/ 34 h 266"/>
                  <a:gd name="T38" fmla="*/ 181 w 207"/>
                  <a:gd name="T39" fmla="*/ 41 h 266"/>
                  <a:gd name="T40" fmla="*/ 171 w 207"/>
                  <a:gd name="T41" fmla="*/ 66 h 266"/>
                  <a:gd name="T42" fmla="*/ 147 w 207"/>
                  <a:gd name="T43" fmla="*/ 150 h 266"/>
                  <a:gd name="T44" fmla="*/ 138 w 207"/>
                  <a:gd name="T45" fmla="*/ 181 h 266"/>
                  <a:gd name="T46" fmla="*/ 128 w 207"/>
                  <a:gd name="T47" fmla="*/ 205 h 266"/>
                  <a:gd name="T48" fmla="*/ 118 w 207"/>
                  <a:gd name="T49" fmla="*/ 221 h 266"/>
                  <a:gd name="T50" fmla="*/ 118 w 207"/>
                  <a:gd name="T51" fmla="*/ 221 h 266"/>
                  <a:gd name="T52" fmla="*/ 111 w 207"/>
                  <a:gd name="T53" fmla="*/ 228 h 266"/>
                  <a:gd name="T54" fmla="*/ 108 w 207"/>
                  <a:gd name="T55" fmla="*/ 231 h 266"/>
                  <a:gd name="T56" fmla="*/ 106 w 207"/>
                  <a:gd name="T57" fmla="*/ 233 h 266"/>
                  <a:gd name="T58" fmla="*/ 103 w 207"/>
                  <a:gd name="T59" fmla="*/ 234 h 266"/>
                  <a:gd name="T60" fmla="*/ 103 w 207"/>
                  <a:gd name="T61" fmla="*/ 234 h 266"/>
                  <a:gd name="T62" fmla="*/ 88 w 207"/>
                  <a:gd name="T63" fmla="*/ 238 h 266"/>
                  <a:gd name="T64" fmla="*/ 81 w 207"/>
                  <a:gd name="T65" fmla="*/ 238 h 266"/>
                  <a:gd name="T66" fmla="*/ 73 w 207"/>
                  <a:gd name="T67" fmla="*/ 237 h 266"/>
                  <a:gd name="T68" fmla="*/ 73 w 207"/>
                  <a:gd name="T69" fmla="*/ 237 h 266"/>
                  <a:gd name="T70" fmla="*/ 63 w 207"/>
                  <a:gd name="T71" fmla="*/ 234 h 266"/>
                  <a:gd name="T72" fmla="*/ 63 w 207"/>
                  <a:gd name="T73" fmla="*/ 234 h 266"/>
                  <a:gd name="T74" fmla="*/ 60 w 207"/>
                  <a:gd name="T75" fmla="*/ 233 h 266"/>
                  <a:gd name="T76" fmla="*/ 56 w 207"/>
                  <a:gd name="T77" fmla="*/ 231 h 266"/>
                  <a:gd name="T78" fmla="*/ 54 w 207"/>
                  <a:gd name="T79" fmla="*/ 230 h 266"/>
                  <a:gd name="T80" fmla="*/ 46 w 207"/>
                  <a:gd name="T81" fmla="*/ 223 h 266"/>
                  <a:gd name="T82" fmla="*/ 45 w 207"/>
                  <a:gd name="T83" fmla="*/ 221 h 266"/>
                  <a:gd name="T84" fmla="*/ 46 w 207"/>
                  <a:gd name="T85" fmla="*/ 223 h 266"/>
                  <a:gd name="T86" fmla="*/ 40 w 207"/>
                  <a:gd name="T87" fmla="*/ 212 h 266"/>
                  <a:gd name="T88" fmla="*/ 38 w 207"/>
                  <a:gd name="T89" fmla="*/ 207 h 266"/>
                  <a:gd name="T90" fmla="*/ 33 w 207"/>
                  <a:gd name="T91" fmla="*/ 195 h 266"/>
                  <a:gd name="T92" fmla="*/ 31 w 207"/>
                  <a:gd name="T93" fmla="*/ 183 h 266"/>
                  <a:gd name="T94" fmla="*/ 29 w 207"/>
                  <a:gd name="T95" fmla="*/ 175 h 266"/>
                  <a:gd name="T96" fmla="*/ 29 w 207"/>
                  <a:gd name="T97" fmla="*/ 174 h 266"/>
                  <a:gd name="T98" fmla="*/ 29 w 207"/>
                  <a:gd name="T99" fmla="*/ 120 h 266"/>
                  <a:gd name="T100" fmla="*/ 31 w 207"/>
                  <a:gd name="T101" fmla="*/ 90 h 266"/>
                  <a:gd name="T102" fmla="*/ 32 w 207"/>
                  <a:gd name="T103" fmla="*/ 81 h 266"/>
                  <a:gd name="T104" fmla="*/ 32 w 207"/>
                  <a:gd name="T105" fmla="*/ 78 h 266"/>
                  <a:gd name="T106" fmla="*/ 44 w 207"/>
                  <a:gd name="T107" fmla="*/ 18 h 266"/>
                  <a:gd name="T108" fmla="*/ 42 w 207"/>
                  <a:gd name="T109" fmla="*/ 7 h 266"/>
                  <a:gd name="T110" fmla="*/ 33 w 207"/>
                  <a:gd name="T111" fmla="*/ 0 h 266"/>
                  <a:gd name="T112" fmla="*/ 18 w 207"/>
                  <a:gd name="T113" fmla="*/ 5 h 2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207" h="266">
                    <a:moveTo>
                      <a:pt x="16" y="11"/>
                    </a:moveTo>
                    <a:lnTo>
                      <a:pt x="16" y="11"/>
                    </a:lnTo>
                    <a:lnTo>
                      <a:pt x="11" y="35"/>
                    </a:lnTo>
                    <a:lnTo>
                      <a:pt x="7" y="60"/>
                    </a:lnTo>
                    <a:lnTo>
                      <a:pt x="3" y="85"/>
                    </a:lnTo>
                    <a:lnTo>
                      <a:pt x="1" y="110"/>
                    </a:lnTo>
                    <a:lnTo>
                      <a:pt x="1" y="110"/>
                    </a:lnTo>
                    <a:lnTo>
                      <a:pt x="0" y="138"/>
                    </a:lnTo>
                    <a:lnTo>
                      <a:pt x="0" y="152"/>
                    </a:lnTo>
                    <a:lnTo>
                      <a:pt x="0" y="166"/>
                    </a:lnTo>
                    <a:lnTo>
                      <a:pt x="2" y="180"/>
                    </a:lnTo>
                    <a:lnTo>
                      <a:pt x="4" y="192"/>
                    </a:lnTo>
                    <a:lnTo>
                      <a:pt x="8" y="206"/>
                    </a:lnTo>
                    <a:lnTo>
                      <a:pt x="13" y="219"/>
                    </a:lnTo>
                    <a:lnTo>
                      <a:pt x="13" y="219"/>
                    </a:lnTo>
                    <a:lnTo>
                      <a:pt x="18" y="230"/>
                    </a:lnTo>
                    <a:lnTo>
                      <a:pt x="25" y="240"/>
                    </a:lnTo>
                    <a:lnTo>
                      <a:pt x="33" y="248"/>
                    </a:lnTo>
                    <a:lnTo>
                      <a:pt x="43" y="255"/>
                    </a:lnTo>
                    <a:lnTo>
                      <a:pt x="43" y="255"/>
                    </a:lnTo>
                    <a:lnTo>
                      <a:pt x="54" y="261"/>
                    </a:lnTo>
                    <a:lnTo>
                      <a:pt x="67" y="264"/>
                    </a:lnTo>
                    <a:lnTo>
                      <a:pt x="80" y="266"/>
                    </a:lnTo>
                    <a:lnTo>
                      <a:pt x="93" y="264"/>
                    </a:lnTo>
                    <a:lnTo>
                      <a:pt x="93" y="264"/>
                    </a:lnTo>
                    <a:lnTo>
                      <a:pt x="108" y="262"/>
                    </a:lnTo>
                    <a:lnTo>
                      <a:pt x="114" y="260"/>
                    </a:lnTo>
                    <a:lnTo>
                      <a:pt x="121" y="256"/>
                    </a:lnTo>
                    <a:lnTo>
                      <a:pt x="121" y="256"/>
                    </a:lnTo>
                    <a:lnTo>
                      <a:pt x="126" y="252"/>
                    </a:lnTo>
                    <a:lnTo>
                      <a:pt x="132" y="247"/>
                    </a:lnTo>
                    <a:lnTo>
                      <a:pt x="142" y="235"/>
                    </a:lnTo>
                    <a:lnTo>
                      <a:pt x="142" y="235"/>
                    </a:lnTo>
                    <a:lnTo>
                      <a:pt x="150" y="224"/>
                    </a:lnTo>
                    <a:lnTo>
                      <a:pt x="157" y="210"/>
                    </a:lnTo>
                    <a:lnTo>
                      <a:pt x="162" y="196"/>
                    </a:lnTo>
                    <a:lnTo>
                      <a:pt x="167" y="182"/>
                    </a:lnTo>
                    <a:lnTo>
                      <a:pt x="167" y="182"/>
                    </a:lnTo>
                    <a:lnTo>
                      <a:pt x="178" y="147"/>
                    </a:lnTo>
                    <a:lnTo>
                      <a:pt x="187" y="111"/>
                    </a:lnTo>
                    <a:lnTo>
                      <a:pt x="187" y="111"/>
                    </a:lnTo>
                    <a:lnTo>
                      <a:pt x="196" y="78"/>
                    </a:lnTo>
                    <a:lnTo>
                      <a:pt x="196" y="78"/>
                    </a:lnTo>
                    <a:lnTo>
                      <a:pt x="201" y="64"/>
                    </a:lnTo>
                    <a:lnTo>
                      <a:pt x="201" y="64"/>
                    </a:lnTo>
                    <a:lnTo>
                      <a:pt x="202" y="62"/>
                    </a:lnTo>
                    <a:lnTo>
                      <a:pt x="202" y="62"/>
                    </a:lnTo>
                    <a:lnTo>
                      <a:pt x="202" y="61"/>
                    </a:lnTo>
                    <a:lnTo>
                      <a:pt x="202" y="61"/>
                    </a:lnTo>
                    <a:lnTo>
                      <a:pt x="205" y="55"/>
                    </a:lnTo>
                    <a:lnTo>
                      <a:pt x="205" y="55"/>
                    </a:lnTo>
                    <a:lnTo>
                      <a:pt x="207" y="49"/>
                    </a:lnTo>
                    <a:lnTo>
                      <a:pt x="207" y="45"/>
                    </a:lnTo>
                    <a:lnTo>
                      <a:pt x="204" y="40"/>
                    </a:lnTo>
                    <a:lnTo>
                      <a:pt x="200" y="36"/>
                    </a:lnTo>
                    <a:lnTo>
                      <a:pt x="200" y="36"/>
                    </a:lnTo>
                    <a:lnTo>
                      <a:pt x="195" y="34"/>
                    </a:lnTo>
                    <a:lnTo>
                      <a:pt x="189" y="34"/>
                    </a:lnTo>
                    <a:lnTo>
                      <a:pt x="185" y="36"/>
                    </a:lnTo>
                    <a:lnTo>
                      <a:pt x="181" y="41"/>
                    </a:lnTo>
                    <a:lnTo>
                      <a:pt x="181" y="41"/>
                    </a:lnTo>
                    <a:lnTo>
                      <a:pt x="175" y="53"/>
                    </a:lnTo>
                    <a:lnTo>
                      <a:pt x="171" y="66"/>
                    </a:lnTo>
                    <a:lnTo>
                      <a:pt x="164" y="91"/>
                    </a:lnTo>
                    <a:lnTo>
                      <a:pt x="164" y="91"/>
                    </a:lnTo>
                    <a:lnTo>
                      <a:pt x="147" y="150"/>
                    </a:lnTo>
                    <a:lnTo>
                      <a:pt x="147" y="150"/>
                    </a:lnTo>
                    <a:lnTo>
                      <a:pt x="138" y="181"/>
                    </a:lnTo>
                    <a:lnTo>
                      <a:pt x="138" y="181"/>
                    </a:lnTo>
                    <a:lnTo>
                      <a:pt x="133" y="192"/>
                    </a:lnTo>
                    <a:lnTo>
                      <a:pt x="128" y="205"/>
                    </a:lnTo>
                    <a:lnTo>
                      <a:pt x="128" y="205"/>
                    </a:lnTo>
                    <a:lnTo>
                      <a:pt x="122" y="216"/>
                    </a:lnTo>
                    <a:lnTo>
                      <a:pt x="122" y="216"/>
                    </a:lnTo>
                    <a:lnTo>
                      <a:pt x="118" y="221"/>
                    </a:lnTo>
                    <a:lnTo>
                      <a:pt x="118" y="221"/>
                    </a:lnTo>
                    <a:lnTo>
                      <a:pt x="118" y="221"/>
                    </a:lnTo>
                    <a:lnTo>
                      <a:pt x="118" y="221"/>
                    </a:lnTo>
                    <a:lnTo>
                      <a:pt x="116" y="224"/>
                    </a:lnTo>
                    <a:lnTo>
                      <a:pt x="116" y="224"/>
                    </a:lnTo>
                    <a:lnTo>
                      <a:pt x="111" y="228"/>
                    </a:lnTo>
                    <a:lnTo>
                      <a:pt x="111" y="228"/>
                    </a:lnTo>
                    <a:lnTo>
                      <a:pt x="109" y="230"/>
                    </a:lnTo>
                    <a:lnTo>
                      <a:pt x="108" y="231"/>
                    </a:lnTo>
                    <a:lnTo>
                      <a:pt x="109" y="230"/>
                    </a:lnTo>
                    <a:lnTo>
                      <a:pt x="109" y="230"/>
                    </a:lnTo>
                    <a:lnTo>
                      <a:pt x="106" y="233"/>
                    </a:lnTo>
                    <a:lnTo>
                      <a:pt x="106" y="233"/>
                    </a:lnTo>
                    <a:lnTo>
                      <a:pt x="103" y="234"/>
                    </a:lnTo>
                    <a:lnTo>
                      <a:pt x="103" y="234"/>
                    </a:lnTo>
                    <a:lnTo>
                      <a:pt x="101" y="234"/>
                    </a:lnTo>
                    <a:lnTo>
                      <a:pt x="103" y="234"/>
                    </a:lnTo>
                    <a:lnTo>
                      <a:pt x="103" y="234"/>
                    </a:lnTo>
                    <a:lnTo>
                      <a:pt x="92" y="237"/>
                    </a:lnTo>
                    <a:lnTo>
                      <a:pt x="92" y="237"/>
                    </a:lnTo>
                    <a:lnTo>
                      <a:pt x="88" y="238"/>
                    </a:lnTo>
                    <a:lnTo>
                      <a:pt x="88" y="238"/>
                    </a:lnTo>
                    <a:lnTo>
                      <a:pt x="81" y="238"/>
                    </a:lnTo>
                    <a:lnTo>
                      <a:pt x="81" y="238"/>
                    </a:lnTo>
                    <a:lnTo>
                      <a:pt x="75" y="238"/>
                    </a:lnTo>
                    <a:lnTo>
                      <a:pt x="75" y="238"/>
                    </a:lnTo>
                    <a:lnTo>
                      <a:pt x="73" y="237"/>
                    </a:lnTo>
                    <a:lnTo>
                      <a:pt x="73" y="237"/>
                    </a:lnTo>
                    <a:lnTo>
                      <a:pt x="74" y="238"/>
                    </a:lnTo>
                    <a:lnTo>
                      <a:pt x="73" y="237"/>
                    </a:lnTo>
                    <a:lnTo>
                      <a:pt x="73" y="237"/>
                    </a:lnTo>
                    <a:lnTo>
                      <a:pt x="63" y="234"/>
                    </a:lnTo>
                    <a:lnTo>
                      <a:pt x="63" y="234"/>
                    </a:lnTo>
                    <a:lnTo>
                      <a:pt x="61" y="234"/>
                    </a:lnTo>
                    <a:lnTo>
                      <a:pt x="61" y="234"/>
                    </a:lnTo>
                    <a:lnTo>
                      <a:pt x="63" y="234"/>
                    </a:lnTo>
                    <a:lnTo>
                      <a:pt x="63" y="234"/>
                    </a:lnTo>
                    <a:lnTo>
                      <a:pt x="63" y="234"/>
                    </a:lnTo>
                    <a:lnTo>
                      <a:pt x="60" y="233"/>
                    </a:lnTo>
                    <a:lnTo>
                      <a:pt x="60" y="233"/>
                    </a:lnTo>
                    <a:lnTo>
                      <a:pt x="56" y="231"/>
                    </a:lnTo>
                    <a:lnTo>
                      <a:pt x="56" y="231"/>
                    </a:lnTo>
                    <a:lnTo>
                      <a:pt x="53" y="228"/>
                    </a:lnTo>
                    <a:lnTo>
                      <a:pt x="54" y="230"/>
                    </a:lnTo>
                    <a:lnTo>
                      <a:pt x="54" y="230"/>
                    </a:lnTo>
                    <a:lnTo>
                      <a:pt x="50" y="226"/>
                    </a:lnTo>
                    <a:lnTo>
                      <a:pt x="50" y="226"/>
                    </a:lnTo>
                    <a:lnTo>
                      <a:pt x="46" y="223"/>
                    </a:lnTo>
                    <a:lnTo>
                      <a:pt x="46" y="223"/>
                    </a:lnTo>
                    <a:lnTo>
                      <a:pt x="45" y="221"/>
                    </a:lnTo>
                    <a:lnTo>
                      <a:pt x="45" y="221"/>
                    </a:lnTo>
                    <a:lnTo>
                      <a:pt x="45" y="220"/>
                    </a:lnTo>
                    <a:lnTo>
                      <a:pt x="45" y="221"/>
                    </a:lnTo>
                    <a:lnTo>
                      <a:pt x="46" y="223"/>
                    </a:lnTo>
                    <a:lnTo>
                      <a:pt x="46" y="221"/>
                    </a:lnTo>
                    <a:lnTo>
                      <a:pt x="46" y="221"/>
                    </a:lnTo>
                    <a:lnTo>
                      <a:pt x="40" y="212"/>
                    </a:lnTo>
                    <a:lnTo>
                      <a:pt x="40" y="212"/>
                    </a:lnTo>
                    <a:lnTo>
                      <a:pt x="38" y="207"/>
                    </a:lnTo>
                    <a:lnTo>
                      <a:pt x="38" y="207"/>
                    </a:lnTo>
                    <a:lnTo>
                      <a:pt x="37" y="205"/>
                    </a:lnTo>
                    <a:lnTo>
                      <a:pt x="37" y="205"/>
                    </a:lnTo>
                    <a:lnTo>
                      <a:pt x="33" y="195"/>
                    </a:lnTo>
                    <a:lnTo>
                      <a:pt x="33" y="195"/>
                    </a:lnTo>
                    <a:lnTo>
                      <a:pt x="31" y="183"/>
                    </a:lnTo>
                    <a:lnTo>
                      <a:pt x="31" y="183"/>
                    </a:lnTo>
                    <a:lnTo>
                      <a:pt x="30" y="177"/>
                    </a:lnTo>
                    <a:lnTo>
                      <a:pt x="30" y="177"/>
                    </a:lnTo>
                    <a:lnTo>
                      <a:pt x="29" y="175"/>
                    </a:lnTo>
                    <a:lnTo>
                      <a:pt x="29" y="175"/>
                    </a:lnTo>
                    <a:lnTo>
                      <a:pt x="29" y="174"/>
                    </a:lnTo>
                    <a:lnTo>
                      <a:pt x="29" y="174"/>
                    </a:lnTo>
                    <a:lnTo>
                      <a:pt x="28" y="160"/>
                    </a:lnTo>
                    <a:lnTo>
                      <a:pt x="28" y="147"/>
                    </a:lnTo>
                    <a:lnTo>
                      <a:pt x="29" y="120"/>
                    </a:lnTo>
                    <a:lnTo>
                      <a:pt x="29" y="120"/>
                    </a:lnTo>
                    <a:lnTo>
                      <a:pt x="31" y="90"/>
                    </a:lnTo>
                    <a:lnTo>
                      <a:pt x="31" y="90"/>
                    </a:lnTo>
                    <a:lnTo>
                      <a:pt x="32" y="84"/>
                    </a:lnTo>
                    <a:lnTo>
                      <a:pt x="32" y="84"/>
                    </a:lnTo>
                    <a:lnTo>
                      <a:pt x="32" y="81"/>
                    </a:lnTo>
                    <a:lnTo>
                      <a:pt x="32" y="81"/>
                    </a:lnTo>
                    <a:lnTo>
                      <a:pt x="32" y="78"/>
                    </a:lnTo>
                    <a:lnTo>
                      <a:pt x="32" y="78"/>
                    </a:lnTo>
                    <a:lnTo>
                      <a:pt x="35" y="64"/>
                    </a:lnTo>
                    <a:lnTo>
                      <a:pt x="35" y="64"/>
                    </a:lnTo>
                    <a:lnTo>
                      <a:pt x="44" y="18"/>
                    </a:lnTo>
                    <a:lnTo>
                      <a:pt x="44" y="18"/>
                    </a:lnTo>
                    <a:lnTo>
                      <a:pt x="44" y="12"/>
                    </a:lnTo>
                    <a:lnTo>
                      <a:pt x="42" y="7"/>
                    </a:lnTo>
                    <a:lnTo>
                      <a:pt x="38" y="3"/>
                    </a:lnTo>
                    <a:lnTo>
                      <a:pt x="33" y="0"/>
                    </a:lnTo>
                    <a:lnTo>
                      <a:pt x="33" y="0"/>
                    </a:lnTo>
                    <a:lnTo>
                      <a:pt x="29" y="0"/>
                    </a:lnTo>
                    <a:lnTo>
                      <a:pt x="23" y="2"/>
                    </a:lnTo>
                    <a:lnTo>
                      <a:pt x="18" y="5"/>
                    </a:lnTo>
                    <a:lnTo>
                      <a:pt x="16" y="11"/>
                    </a:lnTo>
                    <a:lnTo>
                      <a:pt x="16" y="1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38" name="Freeform 183">
                <a:extLst>
                  <a:ext uri="{FF2B5EF4-FFF2-40B4-BE49-F238E27FC236}">
                    <a16:creationId xmlns:a16="http://schemas.microsoft.com/office/drawing/2014/main" id="{C97143E0-FEF1-C428-D3C9-E8C0CBB4D74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60" y="3416"/>
                <a:ext cx="29" cy="182"/>
              </a:xfrm>
              <a:custGeom>
                <a:avLst/>
                <a:gdLst>
                  <a:gd name="T0" fmla="*/ 42 w 89"/>
                  <a:gd name="T1" fmla="*/ 33 h 546"/>
                  <a:gd name="T2" fmla="*/ 56 w 89"/>
                  <a:gd name="T3" fmla="*/ 109 h 546"/>
                  <a:gd name="T4" fmla="*/ 58 w 89"/>
                  <a:gd name="T5" fmla="*/ 202 h 546"/>
                  <a:gd name="T6" fmla="*/ 53 w 89"/>
                  <a:gd name="T7" fmla="*/ 295 h 546"/>
                  <a:gd name="T8" fmla="*/ 55 w 89"/>
                  <a:gd name="T9" fmla="*/ 359 h 546"/>
                  <a:gd name="T10" fmla="*/ 60 w 89"/>
                  <a:gd name="T11" fmla="*/ 423 h 546"/>
                  <a:gd name="T12" fmla="*/ 61 w 89"/>
                  <a:gd name="T13" fmla="*/ 468 h 546"/>
                  <a:gd name="T14" fmla="*/ 55 w 89"/>
                  <a:gd name="T15" fmla="*/ 504 h 546"/>
                  <a:gd name="T16" fmla="*/ 54 w 89"/>
                  <a:gd name="T17" fmla="*/ 506 h 546"/>
                  <a:gd name="T18" fmla="*/ 49 w 89"/>
                  <a:gd name="T19" fmla="*/ 514 h 546"/>
                  <a:gd name="T20" fmla="*/ 48 w 89"/>
                  <a:gd name="T21" fmla="*/ 515 h 546"/>
                  <a:gd name="T22" fmla="*/ 47 w 89"/>
                  <a:gd name="T23" fmla="*/ 517 h 546"/>
                  <a:gd name="T24" fmla="*/ 47 w 89"/>
                  <a:gd name="T25" fmla="*/ 518 h 546"/>
                  <a:gd name="T26" fmla="*/ 46 w 89"/>
                  <a:gd name="T27" fmla="*/ 518 h 546"/>
                  <a:gd name="T28" fmla="*/ 47 w 89"/>
                  <a:gd name="T29" fmla="*/ 518 h 546"/>
                  <a:gd name="T30" fmla="*/ 46 w 89"/>
                  <a:gd name="T31" fmla="*/ 518 h 546"/>
                  <a:gd name="T32" fmla="*/ 46 w 89"/>
                  <a:gd name="T33" fmla="*/ 518 h 546"/>
                  <a:gd name="T34" fmla="*/ 47 w 89"/>
                  <a:gd name="T35" fmla="*/ 518 h 546"/>
                  <a:gd name="T36" fmla="*/ 44 w 89"/>
                  <a:gd name="T37" fmla="*/ 517 h 546"/>
                  <a:gd name="T38" fmla="*/ 42 w 89"/>
                  <a:gd name="T39" fmla="*/ 514 h 546"/>
                  <a:gd name="T40" fmla="*/ 41 w 89"/>
                  <a:gd name="T41" fmla="*/ 513 h 546"/>
                  <a:gd name="T42" fmla="*/ 33 w 89"/>
                  <a:gd name="T43" fmla="*/ 501 h 546"/>
                  <a:gd name="T44" fmla="*/ 26 w 89"/>
                  <a:gd name="T45" fmla="*/ 486 h 546"/>
                  <a:gd name="T46" fmla="*/ 15 w 89"/>
                  <a:gd name="T47" fmla="*/ 476 h 546"/>
                  <a:gd name="T48" fmla="*/ 5 w 89"/>
                  <a:gd name="T49" fmla="*/ 479 h 546"/>
                  <a:gd name="T50" fmla="*/ 0 w 89"/>
                  <a:gd name="T51" fmla="*/ 491 h 546"/>
                  <a:gd name="T52" fmla="*/ 5 w 89"/>
                  <a:gd name="T53" fmla="*/ 506 h 546"/>
                  <a:gd name="T54" fmla="*/ 20 w 89"/>
                  <a:gd name="T55" fmla="*/ 532 h 546"/>
                  <a:gd name="T56" fmla="*/ 31 w 89"/>
                  <a:gd name="T57" fmla="*/ 541 h 546"/>
                  <a:gd name="T58" fmla="*/ 45 w 89"/>
                  <a:gd name="T59" fmla="*/ 546 h 546"/>
                  <a:gd name="T60" fmla="*/ 59 w 89"/>
                  <a:gd name="T61" fmla="*/ 542 h 546"/>
                  <a:gd name="T62" fmla="*/ 67 w 89"/>
                  <a:gd name="T63" fmla="*/ 536 h 546"/>
                  <a:gd name="T64" fmla="*/ 83 w 89"/>
                  <a:gd name="T65" fmla="*/ 507 h 546"/>
                  <a:gd name="T66" fmla="*/ 88 w 89"/>
                  <a:gd name="T67" fmla="*/ 482 h 546"/>
                  <a:gd name="T68" fmla="*/ 89 w 89"/>
                  <a:gd name="T69" fmla="*/ 434 h 546"/>
                  <a:gd name="T70" fmla="*/ 84 w 89"/>
                  <a:gd name="T71" fmla="*/ 365 h 546"/>
                  <a:gd name="T72" fmla="*/ 81 w 89"/>
                  <a:gd name="T73" fmla="*/ 297 h 546"/>
                  <a:gd name="T74" fmla="*/ 85 w 89"/>
                  <a:gd name="T75" fmla="*/ 160 h 546"/>
                  <a:gd name="T76" fmla="*/ 83 w 89"/>
                  <a:gd name="T77" fmla="*/ 103 h 546"/>
                  <a:gd name="T78" fmla="*/ 75 w 89"/>
                  <a:gd name="T79" fmla="*/ 46 h 546"/>
                  <a:gd name="T80" fmla="*/ 63 w 89"/>
                  <a:gd name="T81" fmla="*/ 10 h 546"/>
                  <a:gd name="T82" fmla="*/ 53 w 89"/>
                  <a:gd name="T83" fmla="*/ 0 h 546"/>
                  <a:gd name="T84" fmla="*/ 42 w 89"/>
                  <a:gd name="T85" fmla="*/ 3 h 546"/>
                  <a:gd name="T86" fmla="*/ 37 w 89"/>
                  <a:gd name="T87" fmla="*/ 15 h 5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89" h="546">
                    <a:moveTo>
                      <a:pt x="37" y="17"/>
                    </a:moveTo>
                    <a:lnTo>
                      <a:pt x="37" y="17"/>
                    </a:lnTo>
                    <a:lnTo>
                      <a:pt x="42" y="33"/>
                    </a:lnTo>
                    <a:lnTo>
                      <a:pt x="46" y="48"/>
                    </a:lnTo>
                    <a:lnTo>
                      <a:pt x="52" y="78"/>
                    </a:lnTo>
                    <a:lnTo>
                      <a:pt x="56" y="109"/>
                    </a:lnTo>
                    <a:lnTo>
                      <a:pt x="58" y="140"/>
                    </a:lnTo>
                    <a:lnTo>
                      <a:pt x="58" y="171"/>
                    </a:lnTo>
                    <a:lnTo>
                      <a:pt x="58" y="202"/>
                    </a:lnTo>
                    <a:lnTo>
                      <a:pt x="54" y="264"/>
                    </a:lnTo>
                    <a:lnTo>
                      <a:pt x="54" y="264"/>
                    </a:lnTo>
                    <a:lnTo>
                      <a:pt x="53" y="295"/>
                    </a:lnTo>
                    <a:lnTo>
                      <a:pt x="53" y="327"/>
                    </a:lnTo>
                    <a:lnTo>
                      <a:pt x="53" y="327"/>
                    </a:lnTo>
                    <a:lnTo>
                      <a:pt x="55" y="359"/>
                    </a:lnTo>
                    <a:lnTo>
                      <a:pt x="58" y="391"/>
                    </a:lnTo>
                    <a:lnTo>
                      <a:pt x="58" y="391"/>
                    </a:lnTo>
                    <a:lnTo>
                      <a:pt x="60" y="423"/>
                    </a:lnTo>
                    <a:lnTo>
                      <a:pt x="62" y="455"/>
                    </a:lnTo>
                    <a:lnTo>
                      <a:pt x="62" y="455"/>
                    </a:lnTo>
                    <a:lnTo>
                      <a:pt x="61" y="468"/>
                    </a:lnTo>
                    <a:lnTo>
                      <a:pt x="61" y="479"/>
                    </a:lnTo>
                    <a:lnTo>
                      <a:pt x="59" y="491"/>
                    </a:lnTo>
                    <a:lnTo>
                      <a:pt x="55" y="504"/>
                    </a:lnTo>
                    <a:lnTo>
                      <a:pt x="55" y="504"/>
                    </a:lnTo>
                    <a:lnTo>
                      <a:pt x="54" y="506"/>
                    </a:lnTo>
                    <a:lnTo>
                      <a:pt x="54" y="506"/>
                    </a:lnTo>
                    <a:lnTo>
                      <a:pt x="52" y="511"/>
                    </a:lnTo>
                    <a:lnTo>
                      <a:pt x="52" y="511"/>
                    </a:lnTo>
                    <a:lnTo>
                      <a:pt x="49" y="514"/>
                    </a:lnTo>
                    <a:lnTo>
                      <a:pt x="49" y="514"/>
                    </a:lnTo>
                    <a:lnTo>
                      <a:pt x="48" y="515"/>
                    </a:lnTo>
                    <a:lnTo>
                      <a:pt x="48" y="515"/>
                    </a:lnTo>
                    <a:lnTo>
                      <a:pt x="46" y="518"/>
                    </a:lnTo>
                    <a:lnTo>
                      <a:pt x="46" y="518"/>
                    </a:lnTo>
                    <a:lnTo>
                      <a:pt x="47" y="517"/>
                    </a:lnTo>
                    <a:lnTo>
                      <a:pt x="46" y="518"/>
                    </a:lnTo>
                    <a:lnTo>
                      <a:pt x="46" y="518"/>
                    </a:lnTo>
                    <a:lnTo>
                      <a:pt x="47" y="518"/>
                    </a:lnTo>
                    <a:lnTo>
                      <a:pt x="47" y="518"/>
                    </a:lnTo>
                    <a:lnTo>
                      <a:pt x="47" y="518"/>
                    </a:lnTo>
                    <a:lnTo>
                      <a:pt x="46" y="518"/>
                    </a:lnTo>
                    <a:lnTo>
                      <a:pt x="46" y="518"/>
                    </a:lnTo>
                    <a:lnTo>
                      <a:pt x="46" y="518"/>
                    </a:lnTo>
                    <a:lnTo>
                      <a:pt x="47" y="518"/>
                    </a:lnTo>
                    <a:lnTo>
                      <a:pt x="46" y="518"/>
                    </a:lnTo>
                    <a:lnTo>
                      <a:pt x="46" y="518"/>
                    </a:lnTo>
                    <a:lnTo>
                      <a:pt x="46" y="518"/>
                    </a:lnTo>
                    <a:lnTo>
                      <a:pt x="46" y="518"/>
                    </a:lnTo>
                    <a:lnTo>
                      <a:pt x="47" y="518"/>
                    </a:lnTo>
                    <a:lnTo>
                      <a:pt x="46" y="518"/>
                    </a:lnTo>
                    <a:lnTo>
                      <a:pt x="46" y="518"/>
                    </a:lnTo>
                    <a:lnTo>
                      <a:pt x="46" y="517"/>
                    </a:lnTo>
                    <a:lnTo>
                      <a:pt x="47" y="518"/>
                    </a:lnTo>
                    <a:lnTo>
                      <a:pt x="47" y="518"/>
                    </a:lnTo>
                    <a:lnTo>
                      <a:pt x="44" y="517"/>
                    </a:lnTo>
                    <a:lnTo>
                      <a:pt x="44" y="517"/>
                    </a:lnTo>
                    <a:lnTo>
                      <a:pt x="45" y="517"/>
                    </a:lnTo>
                    <a:lnTo>
                      <a:pt x="45" y="517"/>
                    </a:lnTo>
                    <a:lnTo>
                      <a:pt x="42" y="514"/>
                    </a:lnTo>
                    <a:lnTo>
                      <a:pt x="42" y="514"/>
                    </a:lnTo>
                    <a:lnTo>
                      <a:pt x="41" y="513"/>
                    </a:lnTo>
                    <a:lnTo>
                      <a:pt x="41" y="513"/>
                    </a:lnTo>
                    <a:lnTo>
                      <a:pt x="40" y="512"/>
                    </a:lnTo>
                    <a:lnTo>
                      <a:pt x="40" y="512"/>
                    </a:lnTo>
                    <a:lnTo>
                      <a:pt x="33" y="501"/>
                    </a:lnTo>
                    <a:lnTo>
                      <a:pt x="33" y="501"/>
                    </a:lnTo>
                    <a:lnTo>
                      <a:pt x="26" y="486"/>
                    </a:lnTo>
                    <a:lnTo>
                      <a:pt x="26" y="486"/>
                    </a:lnTo>
                    <a:lnTo>
                      <a:pt x="24" y="482"/>
                    </a:lnTo>
                    <a:lnTo>
                      <a:pt x="20" y="478"/>
                    </a:lnTo>
                    <a:lnTo>
                      <a:pt x="15" y="476"/>
                    </a:lnTo>
                    <a:lnTo>
                      <a:pt x="10" y="476"/>
                    </a:lnTo>
                    <a:lnTo>
                      <a:pt x="10" y="476"/>
                    </a:lnTo>
                    <a:lnTo>
                      <a:pt x="5" y="479"/>
                    </a:lnTo>
                    <a:lnTo>
                      <a:pt x="1" y="483"/>
                    </a:lnTo>
                    <a:lnTo>
                      <a:pt x="0" y="489"/>
                    </a:lnTo>
                    <a:lnTo>
                      <a:pt x="0" y="491"/>
                    </a:lnTo>
                    <a:lnTo>
                      <a:pt x="0" y="493"/>
                    </a:lnTo>
                    <a:lnTo>
                      <a:pt x="0" y="493"/>
                    </a:lnTo>
                    <a:lnTo>
                      <a:pt x="5" y="506"/>
                    </a:lnTo>
                    <a:lnTo>
                      <a:pt x="12" y="520"/>
                    </a:lnTo>
                    <a:lnTo>
                      <a:pt x="16" y="526"/>
                    </a:lnTo>
                    <a:lnTo>
                      <a:pt x="20" y="532"/>
                    </a:lnTo>
                    <a:lnTo>
                      <a:pt x="25" y="536"/>
                    </a:lnTo>
                    <a:lnTo>
                      <a:pt x="31" y="541"/>
                    </a:lnTo>
                    <a:lnTo>
                      <a:pt x="31" y="541"/>
                    </a:lnTo>
                    <a:lnTo>
                      <a:pt x="36" y="543"/>
                    </a:lnTo>
                    <a:lnTo>
                      <a:pt x="40" y="544"/>
                    </a:lnTo>
                    <a:lnTo>
                      <a:pt x="45" y="546"/>
                    </a:lnTo>
                    <a:lnTo>
                      <a:pt x="49" y="546"/>
                    </a:lnTo>
                    <a:lnTo>
                      <a:pt x="54" y="544"/>
                    </a:lnTo>
                    <a:lnTo>
                      <a:pt x="59" y="542"/>
                    </a:lnTo>
                    <a:lnTo>
                      <a:pt x="63" y="540"/>
                    </a:lnTo>
                    <a:lnTo>
                      <a:pt x="67" y="536"/>
                    </a:lnTo>
                    <a:lnTo>
                      <a:pt x="67" y="536"/>
                    </a:lnTo>
                    <a:lnTo>
                      <a:pt x="74" y="528"/>
                    </a:lnTo>
                    <a:lnTo>
                      <a:pt x="80" y="519"/>
                    </a:lnTo>
                    <a:lnTo>
                      <a:pt x="83" y="507"/>
                    </a:lnTo>
                    <a:lnTo>
                      <a:pt x="85" y="497"/>
                    </a:lnTo>
                    <a:lnTo>
                      <a:pt x="85" y="497"/>
                    </a:lnTo>
                    <a:lnTo>
                      <a:pt x="88" y="482"/>
                    </a:lnTo>
                    <a:lnTo>
                      <a:pt x="89" y="465"/>
                    </a:lnTo>
                    <a:lnTo>
                      <a:pt x="89" y="450"/>
                    </a:lnTo>
                    <a:lnTo>
                      <a:pt x="89" y="434"/>
                    </a:lnTo>
                    <a:lnTo>
                      <a:pt x="89" y="434"/>
                    </a:lnTo>
                    <a:lnTo>
                      <a:pt x="87" y="400"/>
                    </a:lnTo>
                    <a:lnTo>
                      <a:pt x="84" y="365"/>
                    </a:lnTo>
                    <a:lnTo>
                      <a:pt x="82" y="332"/>
                    </a:lnTo>
                    <a:lnTo>
                      <a:pt x="81" y="297"/>
                    </a:lnTo>
                    <a:lnTo>
                      <a:pt x="81" y="297"/>
                    </a:lnTo>
                    <a:lnTo>
                      <a:pt x="84" y="229"/>
                    </a:lnTo>
                    <a:lnTo>
                      <a:pt x="85" y="194"/>
                    </a:lnTo>
                    <a:lnTo>
                      <a:pt x="85" y="160"/>
                    </a:lnTo>
                    <a:lnTo>
                      <a:pt x="85" y="160"/>
                    </a:lnTo>
                    <a:lnTo>
                      <a:pt x="84" y="122"/>
                    </a:lnTo>
                    <a:lnTo>
                      <a:pt x="83" y="103"/>
                    </a:lnTo>
                    <a:lnTo>
                      <a:pt x="81" y="85"/>
                    </a:lnTo>
                    <a:lnTo>
                      <a:pt x="78" y="65"/>
                    </a:lnTo>
                    <a:lnTo>
                      <a:pt x="75" y="46"/>
                    </a:lnTo>
                    <a:lnTo>
                      <a:pt x="70" y="28"/>
                    </a:lnTo>
                    <a:lnTo>
                      <a:pt x="63" y="10"/>
                    </a:lnTo>
                    <a:lnTo>
                      <a:pt x="63" y="10"/>
                    </a:lnTo>
                    <a:lnTo>
                      <a:pt x="61" y="6"/>
                    </a:lnTo>
                    <a:lnTo>
                      <a:pt x="58" y="2"/>
                    </a:lnTo>
                    <a:lnTo>
                      <a:pt x="53" y="0"/>
                    </a:lnTo>
                    <a:lnTo>
                      <a:pt x="47" y="0"/>
                    </a:lnTo>
                    <a:lnTo>
                      <a:pt x="47" y="0"/>
                    </a:lnTo>
                    <a:lnTo>
                      <a:pt x="42" y="3"/>
                    </a:lnTo>
                    <a:lnTo>
                      <a:pt x="39" y="7"/>
                    </a:lnTo>
                    <a:lnTo>
                      <a:pt x="37" y="13"/>
                    </a:lnTo>
                    <a:lnTo>
                      <a:pt x="37" y="15"/>
                    </a:lnTo>
                    <a:lnTo>
                      <a:pt x="37" y="17"/>
                    </a:lnTo>
                    <a:lnTo>
                      <a:pt x="37" y="17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39" name="Freeform 184">
                <a:extLst>
                  <a:ext uri="{FF2B5EF4-FFF2-40B4-BE49-F238E27FC236}">
                    <a16:creationId xmlns:a16="http://schemas.microsoft.com/office/drawing/2014/main" id="{B78D6945-E7F9-6BA7-1976-BC2D4250472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02" y="2205"/>
                <a:ext cx="158" cy="1182"/>
              </a:xfrm>
              <a:custGeom>
                <a:avLst/>
                <a:gdLst>
                  <a:gd name="T0" fmla="*/ 32 w 475"/>
                  <a:gd name="T1" fmla="*/ 3436 h 3546"/>
                  <a:gd name="T2" fmla="*/ 43 w 475"/>
                  <a:gd name="T3" fmla="*/ 3148 h 3546"/>
                  <a:gd name="T4" fmla="*/ 52 w 475"/>
                  <a:gd name="T5" fmla="*/ 2764 h 3546"/>
                  <a:gd name="T6" fmla="*/ 62 w 475"/>
                  <a:gd name="T7" fmla="*/ 2386 h 3546"/>
                  <a:gd name="T8" fmla="*/ 79 w 475"/>
                  <a:gd name="T9" fmla="*/ 2104 h 3546"/>
                  <a:gd name="T10" fmla="*/ 91 w 475"/>
                  <a:gd name="T11" fmla="*/ 1933 h 3546"/>
                  <a:gd name="T12" fmla="*/ 101 w 475"/>
                  <a:gd name="T13" fmla="*/ 1742 h 3546"/>
                  <a:gd name="T14" fmla="*/ 109 w 475"/>
                  <a:gd name="T15" fmla="*/ 1636 h 3546"/>
                  <a:gd name="T16" fmla="*/ 118 w 475"/>
                  <a:gd name="T17" fmla="*/ 1523 h 3546"/>
                  <a:gd name="T18" fmla="*/ 138 w 475"/>
                  <a:gd name="T19" fmla="*/ 1384 h 3546"/>
                  <a:gd name="T20" fmla="*/ 174 w 475"/>
                  <a:gd name="T21" fmla="*/ 1106 h 3546"/>
                  <a:gd name="T22" fmla="*/ 201 w 475"/>
                  <a:gd name="T23" fmla="*/ 922 h 3546"/>
                  <a:gd name="T24" fmla="*/ 250 w 475"/>
                  <a:gd name="T25" fmla="*/ 647 h 3546"/>
                  <a:gd name="T26" fmla="*/ 282 w 475"/>
                  <a:gd name="T27" fmla="*/ 516 h 3546"/>
                  <a:gd name="T28" fmla="*/ 320 w 475"/>
                  <a:gd name="T29" fmla="*/ 388 h 3546"/>
                  <a:gd name="T30" fmla="*/ 350 w 475"/>
                  <a:gd name="T31" fmla="*/ 303 h 3546"/>
                  <a:gd name="T32" fmla="*/ 428 w 475"/>
                  <a:gd name="T33" fmla="*/ 123 h 3546"/>
                  <a:gd name="T34" fmla="*/ 464 w 475"/>
                  <a:gd name="T35" fmla="*/ 40 h 3546"/>
                  <a:gd name="T36" fmla="*/ 475 w 475"/>
                  <a:gd name="T37" fmla="*/ 12 h 3546"/>
                  <a:gd name="T38" fmla="*/ 464 w 475"/>
                  <a:gd name="T39" fmla="*/ 2 h 3546"/>
                  <a:gd name="T40" fmla="*/ 450 w 475"/>
                  <a:gd name="T41" fmla="*/ 5 h 3546"/>
                  <a:gd name="T42" fmla="*/ 435 w 475"/>
                  <a:gd name="T43" fmla="*/ 39 h 3546"/>
                  <a:gd name="T44" fmla="*/ 371 w 475"/>
                  <a:gd name="T45" fmla="*/ 181 h 3546"/>
                  <a:gd name="T46" fmla="*/ 346 w 475"/>
                  <a:gd name="T47" fmla="*/ 238 h 3546"/>
                  <a:gd name="T48" fmla="*/ 302 w 475"/>
                  <a:gd name="T49" fmla="*/ 354 h 3546"/>
                  <a:gd name="T50" fmla="*/ 264 w 475"/>
                  <a:gd name="T51" fmla="*/ 473 h 3546"/>
                  <a:gd name="T52" fmla="*/ 223 w 475"/>
                  <a:gd name="T53" fmla="*/ 643 h 3546"/>
                  <a:gd name="T54" fmla="*/ 173 w 475"/>
                  <a:gd name="T55" fmla="*/ 917 h 3546"/>
                  <a:gd name="T56" fmla="*/ 123 w 475"/>
                  <a:gd name="T57" fmla="*/ 1287 h 3546"/>
                  <a:gd name="T58" fmla="*/ 110 w 475"/>
                  <a:gd name="T59" fmla="*/ 1379 h 3546"/>
                  <a:gd name="T60" fmla="*/ 92 w 475"/>
                  <a:gd name="T61" fmla="*/ 1512 h 3546"/>
                  <a:gd name="T62" fmla="*/ 82 w 475"/>
                  <a:gd name="T63" fmla="*/ 1633 h 3546"/>
                  <a:gd name="T64" fmla="*/ 70 w 475"/>
                  <a:gd name="T65" fmla="*/ 1770 h 3546"/>
                  <a:gd name="T66" fmla="*/ 65 w 475"/>
                  <a:gd name="T67" fmla="*/ 1912 h 3546"/>
                  <a:gd name="T68" fmla="*/ 59 w 475"/>
                  <a:gd name="T69" fmla="*/ 2005 h 3546"/>
                  <a:gd name="T70" fmla="*/ 40 w 475"/>
                  <a:gd name="T71" fmla="*/ 2239 h 3546"/>
                  <a:gd name="T72" fmla="*/ 34 w 475"/>
                  <a:gd name="T73" fmla="*/ 2380 h 3546"/>
                  <a:gd name="T74" fmla="*/ 27 w 475"/>
                  <a:gd name="T75" fmla="*/ 2666 h 3546"/>
                  <a:gd name="T76" fmla="*/ 20 w 475"/>
                  <a:gd name="T77" fmla="*/ 2858 h 3546"/>
                  <a:gd name="T78" fmla="*/ 9 w 475"/>
                  <a:gd name="T79" fmla="*/ 3338 h 3546"/>
                  <a:gd name="T80" fmla="*/ 0 w 475"/>
                  <a:gd name="T81" fmla="*/ 3533 h 3546"/>
                  <a:gd name="T82" fmla="*/ 3 w 475"/>
                  <a:gd name="T83" fmla="*/ 3543 h 3546"/>
                  <a:gd name="T84" fmla="*/ 18 w 475"/>
                  <a:gd name="T85" fmla="*/ 3546 h 3546"/>
                  <a:gd name="T86" fmla="*/ 27 w 475"/>
                  <a:gd name="T87" fmla="*/ 3533 h 35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475" h="3546">
                    <a:moveTo>
                      <a:pt x="27" y="3533"/>
                    </a:moveTo>
                    <a:lnTo>
                      <a:pt x="27" y="3533"/>
                    </a:lnTo>
                    <a:lnTo>
                      <a:pt x="32" y="3436"/>
                    </a:lnTo>
                    <a:lnTo>
                      <a:pt x="37" y="3341"/>
                    </a:lnTo>
                    <a:lnTo>
                      <a:pt x="39" y="3244"/>
                    </a:lnTo>
                    <a:lnTo>
                      <a:pt x="43" y="3148"/>
                    </a:lnTo>
                    <a:lnTo>
                      <a:pt x="46" y="2956"/>
                    </a:lnTo>
                    <a:lnTo>
                      <a:pt x="52" y="2764"/>
                    </a:lnTo>
                    <a:lnTo>
                      <a:pt x="52" y="2764"/>
                    </a:lnTo>
                    <a:lnTo>
                      <a:pt x="58" y="2574"/>
                    </a:lnTo>
                    <a:lnTo>
                      <a:pt x="62" y="2386"/>
                    </a:lnTo>
                    <a:lnTo>
                      <a:pt x="62" y="2386"/>
                    </a:lnTo>
                    <a:lnTo>
                      <a:pt x="66" y="2291"/>
                    </a:lnTo>
                    <a:lnTo>
                      <a:pt x="72" y="2198"/>
                    </a:lnTo>
                    <a:lnTo>
                      <a:pt x="79" y="2104"/>
                    </a:lnTo>
                    <a:lnTo>
                      <a:pt x="87" y="2010"/>
                    </a:lnTo>
                    <a:lnTo>
                      <a:pt x="87" y="2010"/>
                    </a:lnTo>
                    <a:lnTo>
                      <a:pt x="91" y="1933"/>
                    </a:lnTo>
                    <a:lnTo>
                      <a:pt x="95" y="1857"/>
                    </a:lnTo>
                    <a:lnTo>
                      <a:pt x="98" y="1781"/>
                    </a:lnTo>
                    <a:lnTo>
                      <a:pt x="101" y="1742"/>
                    </a:lnTo>
                    <a:lnTo>
                      <a:pt x="104" y="1704"/>
                    </a:lnTo>
                    <a:lnTo>
                      <a:pt x="104" y="1704"/>
                    </a:lnTo>
                    <a:lnTo>
                      <a:pt x="109" y="1636"/>
                    </a:lnTo>
                    <a:lnTo>
                      <a:pt x="113" y="1570"/>
                    </a:lnTo>
                    <a:lnTo>
                      <a:pt x="113" y="1570"/>
                    </a:lnTo>
                    <a:lnTo>
                      <a:pt x="118" y="1523"/>
                    </a:lnTo>
                    <a:lnTo>
                      <a:pt x="124" y="1477"/>
                    </a:lnTo>
                    <a:lnTo>
                      <a:pt x="138" y="1384"/>
                    </a:lnTo>
                    <a:lnTo>
                      <a:pt x="138" y="1384"/>
                    </a:lnTo>
                    <a:lnTo>
                      <a:pt x="151" y="1292"/>
                    </a:lnTo>
                    <a:lnTo>
                      <a:pt x="162" y="1199"/>
                    </a:lnTo>
                    <a:lnTo>
                      <a:pt x="174" y="1106"/>
                    </a:lnTo>
                    <a:lnTo>
                      <a:pt x="187" y="1014"/>
                    </a:lnTo>
                    <a:lnTo>
                      <a:pt x="187" y="1014"/>
                    </a:lnTo>
                    <a:lnTo>
                      <a:pt x="201" y="922"/>
                    </a:lnTo>
                    <a:lnTo>
                      <a:pt x="216" y="830"/>
                    </a:lnTo>
                    <a:lnTo>
                      <a:pt x="232" y="738"/>
                    </a:lnTo>
                    <a:lnTo>
                      <a:pt x="250" y="647"/>
                    </a:lnTo>
                    <a:lnTo>
                      <a:pt x="250" y="647"/>
                    </a:lnTo>
                    <a:lnTo>
                      <a:pt x="270" y="560"/>
                    </a:lnTo>
                    <a:lnTo>
                      <a:pt x="282" y="516"/>
                    </a:lnTo>
                    <a:lnTo>
                      <a:pt x="293" y="473"/>
                    </a:lnTo>
                    <a:lnTo>
                      <a:pt x="306" y="430"/>
                    </a:lnTo>
                    <a:lnTo>
                      <a:pt x="320" y="388"/>
                    </a:lnTo>
                    <a:lnTo>
                      <a:pt x="334" y="345"/>
                    </a:lnTo>
                    <a:lnTo>
                      <a:pt x="350" y="303"/>
                    </a:lnTo>
                    <a:lnTo>
                      <a:pt x="350" y="303"/>
                    </a:lnTo>
                    <a:lnTo>
                      <a:pt x="375" y="242"/>
                    </a:lnTo>
                    <a:lnTo>
                      <a:pt x="401" y="182"/>
                    </a:lnTo>
                    <a:lnTo>
                      <a:pt x="428" y="123"/>
                    </a:lnTo>
                    <a:lnTo>
                      <a:pt x="455" y="63"/>
                    </a:lnTo>
                    <a:lnTo>
                      <a:pt x="455" y="63"/>
                    </a:lnTo>
                    <a:lnTo>
                      <a:pt x="464" y="40"/>
                    </a:lnTo>
                    <a:lnTo>
                      <a:pt x="474" y="18"/>
                    </a:lnTo>
                    <a:lnTo>
                      <a:pt x="474" y="18"/>
                    </a:lnTo>
                    <a:lnTo>
                      <a:pt x="475" y="12"/>
                    </a:lnTo>
                    <a:lnTo>
                      <a:pt x="472" y="7"/>
                    </a:lnTo>
                    <a:lnTo>
                      <a:pt x="469" y="4"/>
                    </a:lnTo>
                    <a:lnTo>
                      <a:pt x="464" y="2"/>
                    </a:lnTo>
                    <a:lnTo>
                      <a:pt x="460" y="0"/>
                    </a:lnTo>
                    <a:lnTo>
                      <a:pt x="454" y="2"/>
                    </a:lnTo>
                    <a:lnTo>
                      <a:pt x="450" y="5"/>
                    </a:lnTo>
                    <a:lnTo>
                      <a:pt x="447" y="10"/>
                    </a:lnTo>
                    <a:lnTo>
                      <a:pt x="447" y="10"/>
                    </a:lnTo>
                    <a:lnTo>
                      <a:pt x="435" y="39"/>
                    </a:lnTo>
                    <a:lnTo>
                      <a:pt x="424" y="68"/>
                    </a:lnTo>
                    <a:lnTo>
                      <a:pt x="398" y="125"/>
                    </a:lnTo>
                    <a:lnTo>
                      <a:pt x="371" y="181"/>
                    </a:lnTo>
                    <a:lnTo>
                      <a:pt x="359" y="210"/>
                    </a:lnTo>
                    <a:lnTo>
                      <a:pt x="346" y="238"/>
                    </a:lnTo>
                    <a:lnTo>
                      <a:pt x="346" y="238"/>
                    </a:lnTo>
                    <a:lnTo>
                      <a:pt x="331" y="276"/>
                    </a:lnTo>
                    <a:lnTo>
                      <a:pt x="316" y="316"/>
                    </a:lnTo>
                    <a:lnTo>
                      <a:pt x="302" y="354"/>
                    </a:lnTo>
                    <a:lnTo>
                      <a:pt x="289" y="394"/>
                    </a:lnTo>
                    <a:lnTo>
                      <a:pt x="276" y="433"/>
                    </a:lnTo>
                    <a:lnTo>
                      <a:pt x="264" y="473"/>
                    </a:lnTo>
                    <a:lnTo>
                      <a:pt x="243" y="553"/>
                    </a:lnTo>
                    <a:lnTo>
                      <a:pt x="243" y="553"/>
                    </a:lnTo>
                    <a:lnTo>
                      <a:pt x="223" y="643"/>
                    </a:lnTo>
                    <a:lnTo>
                      <a:pt x="204" y="735"/>
                    </a:lnTo>
                    <a:lnTo>
                      <a:pt x="187" y="825"/>
                    </a:lnTo>
                    <a:lnTo>
                      <a:pt x="173" y="917"/>
                    </a:lnTo>
                    <a:lnTo>
                      <a:pt x="159" y="1010"/>
                    </a:lnTo>
                    <a:lnTo>
                      <a:pt x="146" y="1102"/>
                    </a:lnTo>
                    <a:lnTo>
                      <a:pt x="123" y="1287"/>
                    </a:lnTo>
                    <a:lnTo>
                      <a:pt x="123" y="1287"/>
                    </a:lnTo>
                    <a:lnTo>
                      <a:pt x="117" y="1333"/>
                    </a:lnTo>
                    <a:lnTo>
                      <a:pt x="110" y="1379"/>
                    </a:lnTo>
                    <a:lnTo>
                      <a:pt x="97" y="1471"/>
                    </a:lnTo>
                    <a:lnTo>
                      <a:pt x="97" y="1471"/>
                    </a:lnTo>
                    <a:lnTo>
                      <a:pt x="92" y="1512"/>
                    </a:lnTo>
                    <a:lnTo>
                      <a:pt x="88" y="1551"/>
                    </a:lnTo>
                    <a:lnTo>
                      <a:pt x="82" y="1633"/>
                    </a:lnTo>
                    <a:lnTo>
                      <a:pt x="82" y="1633"/>
                    </a:lnTo>
                    <a:lnTo>
                      <a:pt x="76" y="1701"/>
                    </a:lnTo>
                    <a:lnTo>
                      <a:pt x="70" y="1770"/>
                    </a:lnTo>
                    <a:lnTo>
                      <a:pt x="70" y="1770"/>
                    </a:lnTo>
                    <a:lnTo>
                      <a:pt x="68" y="1805"/>
                    </a:lnTo>
                    <a:lnTo>
                      <a:pt x="67" y="1841"/>
                    </a:lnTo>
                    <a:lnTo>
                      <a:pt x="65" y="1912"/>
                    </a:lnTo>
                    <a:lnTo>
                      <a:pt x="65" y="1912"/>
                    </a:lnTo>
                    <a:lnTo>
                      <a:pt x="62" y="1959"/>
                    </a:lnTo>
                    <a:lnTo>
                      <a:pt x="59" y="2005"/>
                    </a:lnTo>
                    <a:lnTo>
                      <a:pt x="51" y="2098"/>
                    </a:lnTo>
                    <a:lnTo>
                      <a:pt x="44" y="2191"/>
                    </a:lnTo>
                    <a:lnTo>
                      <a:pt x="40" y="2239"/>
                    </a:lnTo>
                    <a:lnTo>
                      <a:pt x="38" y="2285"/>
                    </a:lnTo>
                    <a:lnTo>
                      <a:pt x="38" y="2285"/>
                    </a:lnTo>
                    <a:lnTo>
                      <a:pt x="34" y="2380"/>
                    </a:lnTo>
                    <a:lnTo>
                      <a:pt x="33" y="2475"/>
                    </a:lnTo>
                    <a:lnTo>
                      <a:pt x="31" y="2571"/>
                    </a:lnTo>
                    <a:lnTo>
                      <a:pt x="27" y="2666"/>
                    </a:lnTo>
                    <a:lnTo>
                      <a:pt x="27" y="2666"/>
                    </a:lnTo>
                    <a:lnTo>
                      <a:pt x="24" y="2761"/>
                    </a:lnTo>
                    <a:lnTo>
                      <a:pt x="20" y="2858"/>
                    </a:lnTo>
                    <a:lnTo>
                      <a:pt x="16" y="3050"/>
                    </a:lnTo>
                    <a:lnTo>
                      <a:pt x="12" y="3242"/>
                    </a:lnTo>
                    <a:lnTo>
                      <a:pt x="9" y="3338"/>
                    </a:lnTo>
                    <a:lnTo>
                      <a:pt x="4" y="3435"/>
                    </a:lnTo>
                    <a:lnTo>
                      <a:pt x="4" y="3435"/>
                    </a:lnTo>
                    <a:lnTo>
                      <a:pt x="0" y="3533"/>
                    </a:lnTo>
                    <a:lnTo>
                      <a:pt x="0" y="3533"/>
                    </a:lnTo>
                    <a:lnTo>
                      <a:pt x="1" y="3539"/>
                    </a:lnTo>
                    <a:lnTo>
                      <a:pt x="3" y="3543"/>
                    </a:lnTo>
                    <a:lnTo>
                      <a:pt x="8" y="3546"/>
                    </a:lnTo>
                    <a:lnTo>
                      <a:pt x="12" y="3546"/>
                    </a:lnTo>
                    <a:lnTo>
                      <a:pt x="18" y="3546"/>
                    </a:lnTo>
                    <a:lnTo>
                      <a:pt x="23" y="3542"/>
                    </a:lnTo>
                    <a:lnTo>
                      <a:pt x="26" y="3539"/>
                    </a:lnTo>
                    <a:lnTo>
                      <a:pt x="27" y="3533"/>
                    </a:lnTo>
                    <a:lnTo>
                      <a:pt x="27" y="353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40" name="Freeform 185">
                <a:extLst>
                  <a:ext uri="{FF2B5EF4-FFF2-40B4-BE49-F238E27FC236}">
                    <a16:creationId xmlns:a16="http://schemas.microsoft.com/office/drawing/2014/main" id="{602B400A-54E0-7AC2-D42A-78D4338CE8E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06" y="2571"/>
                <a:ext cx="111" cy="859"/>
              </a:xfrm>
              <a:custGeom>
                <a:avLst/>
                <a:gdLst>
                  <a:gd name="T0" fmla="*/ 308 w 334"/>
                  <a:gd name="T1" fmla="*/ 9 h 2575"/>
                  <a:gd name="T2" fmla="*/ 260 w 334"/>
                  <a:gd name="T3" fmla="*/ 237 h 2575"/>
                  <a:gd name="T4" fmla="*/ 217 w 334"/>
                  <a:gd name="T5" fmla="*/ 465 h 2575"/>
                  <a:gd name="T6" fmla="*/ 174 w 334"/>
                  <a:gd name="T7" fmla="*/ 706 h 2575"/>
                  <a:gd name="T8" fmla="*/ 132 w 334"/>
                  <a:gd name="T9" fmla="*/ 948 h 2575"/>
                  <a:gd name="T10" fmla="*/ 65 w 334"/>
                  <a:gd name="T11" fmla="*/ 1339 h 2575"/>
                  <a:gd name="T12" fmla="*/ 45 w 334"/>
                  <a:gd name="T13" fmla="*/ 1471 h 2575"/>
                  <a:gd name="T14" fmla="*/ 29 w 334"/>
                  <a:gd name="T15" fmla="*/ 1598 h 2575"/>
                  <a:gd name="T16" fmla="*/ 17 w 334"/>
                  <a:gd name="T17" fmla="*/ 1726 h 2575"/>
                  <a:gd name="T18" fmla="*/ 8 w 334"/>
                  <a:gd name="T19" fmla="*/ 1854 h 2575"/>
                  <a:gd name="T20" fmla="*/ 2 w 334"/>
                  <a:gd name="T21" fmla="*/ 1984 h 2575"/>
                  <a:gd name="T22" fmla="*/ 1 w 334"/>
                  <a:gd name="T23" fmla="*/ 2048 h 2575"/>
                  <a:gd name="T24" fmla="*/ 0 w 334"/>
                  <a:gd name="T25" fmla="*/ 2176 h 2575"/>
                  <a:gd name="T26" fmla="*/ 5 w 334"/>
                  <a:gd name="T27" fmla="*/ 2366 h 2575"/>
                  <a:gd name="T28" fmla="*/ 10 w 334"/>
                  <a:gd name="T29" fmla="*/ 2494 h 2575"/>
                  <a:gd name="T30" fmla="*/ 15 w 334"/>
                  <a:gd name="T31" fmla="*/ 2561 h 2575"/>
                  <a:gd name="T32" fmla="*/ 20 w 334"/>
                  <a:gd name="T33" fmla="*/ 2571 h 2575"/>
                  <a:gd name="T34" fmla="*/ 29 w 334"/>
                  <a:gd name="T35" fmla="*/ 2575 h 2575"/>
                  <a:gd name="T36" fmla="*/ 38 w 334"/>
                  <a:gd name="T37" fmla="*/ 2571 h 2575"/>
                  <a:gd name="T38" fmla="*/ 43 w 334"/>
                  <a:gd name="T39" fmla="*/ 2561 h 2575"/>
                  <a:gd name="T40" fmla="*/ 36 w 334"/>
                  <a:gd name="T41" fmla="*/ 2433 h 2575"/>
                  <a:gd name="T42" fmla="*/ 28 w 334"/>
                  <a:gd name="T43" fmla="*/ 2176 h 2575"/>
                  <a:gd name="T44" fmla="*/ 29 w 334"/>
                  <a:gd name="T45" fmla="*/ 2046 h 2575"/>
                  <a:gd name="T46" fmla="*/ 30 w 334"/>
                  <a:gd name="T47" fmla="*/ 1984 h 2575"/>
                  <a:gd name="T48" fmla="*/ 36 w 334"/>
                  <a:gd name="T49" fmla="*/ 1856 h 2575"/>
                  <a:gd name="T50" fmla="*/ 44 w 334"/>
                  <a:gd name="T51" fmla="*/ 1730 h 2575"/>
                  <a:gd name="T52" fmla="*/ 57 w 334"/>
                  <a:gd name="T53" fmla="*/ 1603 h 2575"/>
                  <a:gd name="T54" fmla="*/ 64 w 334"/>
                  <a:gd name="T55" fmla="*/ 1540 h 2575"/>
                  <a:gd name="T56" fmla="*/ 82 w 334"/>
                  <a:gd name="T57" fmla="*/ 1408 h 2575"/>
                  <a:gd name="T58" fmla="*/ 149 w 334"/>
                  <a:gd name="T59" fmla="*/ 1014 h 2575"/>
                  <a:gd name="T60" fmla="*/ 190 w 334"/>
                  <a:gd name="T61" fmla="*/ 770 h 2575"/>
                  <a:gd name="T62" fmla="*/ 233 w 334"/>
                  <a:gd name="T63" fmla="*/ 527 h 2575"/>
                  <a:gd name="T64" fmla="*/ 276 w 334"/>
                  <a:gd name="T65" fmla="*/ 300 h 2575"/>
                  <a:gd name="T66" fmla="*/ 323 w 334"/>
                  <a:gd name="T67" fmla="*/ 73 h 2575"/>
                  <a:gd name="T68" fmla="*/ 334 w 334"/>
                  <a:gd name="T69" fmla="*/ 17 h 2575"/>
                  <a:gd name="T70" fmla="*/ 334 w 334"/>
                  <a:gd name="T71" fmla="*/ 12 h 2575"/>
                  <a:gd name="T72" fmla="*/ 329 w 334"/>
                  <a:gd name="T73" fmla="*/ 2 h 2575"/>
                  <a:gd name="T74" fmla="*/ 319 w 334"/>
                  <a:gd name="T75" fmla="*/ 0 h 2575"/>
                  <a:gd name="T76" fmla="*/ 310 w 334"/>
                  <a:gd name="T77" fmla="*/ 5 h 2575"/>
                  <a:gd name="T78" fmla="*/ 308 w 334"/>
                  <a:gd name="T79" fmla="*/ 9 h 25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334" h="2575">
                    <a:moveTo>
                      <a:pt x="308" y="9"/>
                    </a:moveTo>
                    <a:lnTo>
                      <a:pt x="308" y="9"/>
                    </a:lnTo>
                    <a:lnTo>
                      <a:pt x="283" y="123"/>
                    </a:lnTo>
                    <a:lnTo>
                      <a:pt x="260" y="237"/>
                    </a:lnTo>
                    <a:lnTo>
                      <a:pt x="238" y="351"/>
                    </a:lnTo>
                    <a:lnTo>
                      <a:pt x="217" y="465"/>
                    </a:lnTo>
                    <a:lnTo>
                      <a:pt x="217" y="465"/>
                    </a:lnTo>
                    <a:lnTo>
                      <a:pt x="174" y="706"/>
                    </a:lnTo>
                    <a:lnTo>
                      <a:pt x="132" y="948"/>
                    </a:lnTo>
                    <a:lnTo>
                      <a:pt x="132" y="948"/>
                    </a:lnTo>
                    <a:lnTo>
                      <a:pt x="87" y="1209"/>
                    </a:lnTo>
                    <a:lnTo>
                      <a:pt x="65" y="1339"/>
                    </a:lnTo>
                    <a:lnTo>
                      <a:pt x="45" y="1471"/>
                    </a:lnTo>
                    <a:lnTo>
                      <a:pt x="45" y="1471"/>
                    </a:lnTo>
                    <a:lnTo>
                      <a:pt x="37" y="1534"/>
                    </a:lnTo>
                    <a:lnTo>
                      <a:pt x="29" y="1598"/>
                    </a:lnTo>
                    <a:lnTo>
                      <a:pt x="23" y="1662"/>
                    </a:lnTo>
                    <a:lnTo>
                      <a:pt x="17" y="1726"/>
                    </a:lnTo>
                    <a:lnTo>
                      <a:pt x="12" y="1790"/>
                    </a:lnTo>
                    <a:lnTo>
                      <a:pt x="8" y="1854"/>
                    </a:lnTo>
                    <a:lnTo>
                      <a:pt x="5" y="1918"/>
                    </a:lnTo>
                    <a:lnTo>
                      <a:pt x="2" y="1984"/>
                    </a:lnTo>
                    <a:lnTo>
                      <a:pt x="2" y="1984"/>
                    </a:lnTo>
                    <a:lnTo>
                      <a:pt x="1" y="2048"/>
                    </a:lnTo>
                    <a:lnTo>
                      <a:pt x="0" y="2112"/>
                    </a:lnTo>
                    <a:lnTo>
                      <a:pt x="0" y="2176"/>
                    </a:lnTo>
                    <a:lnTo>
                      <a:pt x="1" y="2238"/>
                    </a:lnTo>
                    <a:lnTo>
                      <a:pt x="5" y="2366"/>
                    </a:lnTo>
                    <a:lnTo>
                      <a:pt x="10" y="2494"/>
                    </a:lnTo>
                    <a:lnTo>
                      <a:pt x="10" y="2494"/>
                    </a:lnTo>
                    <a:lnTo>
                      <a:pt x="15" y="2561"/>
                    </a:lnTo>
                    <a:lnTo>
                      <a:pt x="15" y="2561"/>
                    </a:lnTo>
                    <a:lnTo>
                      <a:pt x="16" y="2567"/>
                    </a:lnTo>
                    <a:lnTo>
                      <a:pt x="20" y="2571"/>
                    </a:lnTo>
                    <a:lnTo>
                      <a:pt x="24" y="2573"/>
                    </a:lnTo>
                    <a:lnTo>
                      <a:pt x="29" y="2575"/>
                    </a:lnTo>
                    <a:lnTo>
                      <a:pt x="35" y="2573"/>
                    </a:lnTo>
                    <a:lnTo>
                      <a:pt x="38" y="2571"/>
                    </a:lnTo>
                    <a:lnTo>
                      <a:pt x="42" y="2567"/>
                    </a:lnTo>
                    <a:lnTo>
                      <a:pt x="43" y="2561"/>
                    </a:lnTo>
                    <a:lnTo>
                      <a:pt x="43" y="2561"/>
                    </a:lnTo>
                    <a:lnTo>
                      <a:pt x="36" y="2433"/>
                    </a:lnTo>
                    <a:lnTo>
                      <a:pt x="30" y="2304"/>
                    </a:lnTo>
                    <a:lnTo>
                      <a:pt x="28" y="2176"/>
                    </a:lnTo>
                    <a:lnTo>
                      <a:pt x="28" y="2110"/>
                    </a:lnTo>
                    <a:lnTo>
                      <a:pt x="29" y="2046"/>
                    </a:lnTo>
                    <a:lnTo>
                      <a:pt x="29" y="2046"/>
                    </a:lnTo>
                    <a:lnTo>
                      <a:pt x="30" y="1984"/>
                    </a:lnTo>
                    <a:lnTo>
                      <a:pt x="32" y="1920"/>
                    </a:lnTo>
                    <a:lnTo>
                      <a:pt x="36" y="1856"/>
                    </a:lnTo>
                    <a:lnTo>
                      <a:pt x="39" y="1793"/>
                    </a:lnTo>
                    <a:lnTo>
                      <a:pt x="44" y="1730"/>
                    </a:lnTo>
                    <a:lnTo>
                      <a:pt x="50" y="1666"/>
                    </a:lnTo>
                    <a:lnTo>
                      <a:pt x="57" y="1603"/>
                    </a:lnTo>
                    <a:lnTo>
                      <a:pt x="64" y="1540"/>
                    </a:lnTo>
                    <a:lnTo>
                      <a:pt x="64" y="1540"/>
                    </a:lnTo>
                    <a:lnTo>
                      <a:pt x="73" y="1474"/>
                    </a:lnTo>
                    <a:lnTo>
                      <a:pt x="82" y="1408"/>
                    </a:lnTo>
                    <a:lnTo>
                      <a:pt x="104" y="1276"/>
                    </a:lnTo>
                    <a:lnTo>
                      <a:pt x="149" y="1014"/>
                    </a:lnTo>
                    <a:lnTo>
                      <a:pt x="149" y="1014"/>
                    </a:lnTo>
                    <a:lnTo>
                      <a:pt x="190" y="770"/>
                    </a:lnTo>
                    <a:lnTo>
                      <a:pt x="233" y="527"/>
                    </a:lnTo>
                    <a:lnTo>
                      <a:pt x="233" y="527"/>
                    </a:lnTo>
                    <a:lnTo>
                      <a:pt x="254" y="413"/>
                    </a:lnTo>
                    <a:lnTo>
                      <a:pt x="276" y="300"/>
                    </a:lnTo>
                    <a:lnTo>
                      <a:pt x="300" y="186"/>
                    </a:lnTo>
                    <a:lnTo>
                      <a:pt x="323" y="73"/>
                    </a:lnTo>
                    <a:lnTo>
                      <a:pt x="323" y="73"/>
                    </a:lnTo>
                    <a:lnTo>
                      <a:pt x="334" y="17"/>
                    </a:lnTo>
                    <a:lnTo>
                      <a:pt x="334" y="17"/>
                    </a:lnTo>
                    <a:lnTo>
                      <a:pt x="334" y="12"/>
                    </a:lnTo>
                    <a:lnTo>
                      <a:pt x="333" y="6"/>
                    </a:lnTo>
                    <a:lnTo>
                      <a:pt x="329" y="2"/>
                    </a:lnTo>
                    <a:lnTo>
                      <a:pt x="324" y="0"/>
                    </a:lnTo>
                    <a:lnTo>
                      <a:pt x="319" y="0"/>
                    </a:lnTo>
                    <a:lnTo>
                      <a:pt x="315" y="1"/>
                    </a:lnTo>
                    <a:lnTo>
                      <a:pt x="310" y="5"/>
                    </a:lnTo>
                    <a:lnTo>
                      <a:pt x="308" y="9"/>
                    </a:lnTo>
                    <a:lnTo>
                      <a:pt x="308" y="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41" name="Freeform 186">
                <a:extLst>
                  <a:ext uri="{FF2B5EF4-FFF2-40B4-BE49-F238E27FC236}">
                    <a16:creationId xmlns:a16="http://schemas.microsoft.com/office/drawing/2014/main" id="{502156F3-39FC-D660-513B-426286B0ABF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08" y="3409"/>
                <a:ext cx="31" cy="907"/>
              </a:xfrm>
              <a:custGeom>
                <a:avLst/>
                <a:gdLst>
                  <a:gd name="T0" fmla="*/ 9 w 93"/>
                  <a:gd name="T1" fmla="*/ 13 h 2721"/>
                  <a:gd name="T2" fmla="*/ 11 w 93"/>
                  <a:gd name="T3" fmla="*/ 277 h 2721"/>
                  <a:gd name="T4" fmla="*/ 21 w 93"/>
                  <a:gd name="T5" fmla="*/ 541 h 2721"/>
                  <a:gd name="T6" fmla="*/ 45 w 93"/>
                  <a:gd name="T7" fmla="*/ 1068 h 2721"/>
                  <a:gd name="T8" fmla="*/ 51 w 93"/>
                  <a:gd name="T9" fmla="*/ 1200 h 2721"/>
                  <a:gd name="T10" fmla="*/ 60 w 93"/>
                  <a:gd name="T11" fmla="*/ 1461 h 2721"/>
                  <a:gd name="T12" fmla="*/ 65 w 93"/>
                  <a:gd name="T13" fmla="*/ 1724 h 2721"/>
                  <a:gd name="T14" fmla="*/ 62 w 93"/>
                  <a:gd name="T15" fmla="*/ 1987 h 2721"/>
                  <a:gd name="T16" fmla="*/ 58 w 93"/>
                  <a:gd name="T17" fmla="*/ 2119 h 2721"/>
                  <a:gd name="T18" fmla="*/ 48 w 93"/>
                  <a:gd name="T19" fmla="*/ 2265 h 2721"/>
                  <a:gd name="T20" fmla="*/ 37 w 93"/>
                  <a:gd name="T21" fmla="*/ 2412 h 2721"/>
                  <a:gd name="T22" fmla="*/ 19 w 93"/>
                  <a:gd name="T23" fmla="*/ 2558 h 2721"/>
                  <a:gd name="T24" fmla="*/ 0 w 93"/>
                  <a:gd name="T25" fmla="*/ 2704 h 2721"/>
                  <a:gd name="T26" fmla="*/ 0 w 93"/>
                  <a:gd name="T27" fmla="*/ 2710 h 2721"/>
                  <a:gd name="T28" fmla="*/ 6 w 93"/>
                  <a:gd name="T29" fmla="*/ 2718 h 2721"/>
                  <a:gd name="T30" fmla="*/ 16 w 93"/>
                  <a:gd name="T31" fmla="*/ 2721 h 2721"/>
                  <a:gd name="T32" fmla="*/ 24 w 93"/>
                  <a:gd name="T33" fmla="*/ 2717 h 2721"/>
                  <a:gd name="T34" fmla="*/ 26 w 93"/>
                  <a:gd name="T35" fmla="*/ 2711 h 2721"/>
                  <a:gd name="T36" fmla="*/ 45 w 93"/>
                  <a:gd name="T37" fmla="*/ 2581 h 2721"/>
                  <a:gd name="T38" fmla="*/ 60 w 93"/>
                  <a:gd name="T39" fmla="*/ 2450 h 2721"/>
                  <a:gd name="T40" fmla="*/ 72 w 93"/>
                  <a:gd name="T41" fmla="*/ 2320 h 2721"/>
                  <a:gd name="T42" fmla="*/ 81 w 93"/>
                  <a:gd name="T43" fmla="*/ 2188 h 2721"/>
                  <a:gd name="T44" fmla="*/ 91 w 93"/>
                  <a:gd name="T45" fmla="*/ 1927 h 2721"/>
                  <a:gd name="T46" fmla="*/ 91 w 93"/>
                  <a:gd name="T47" fmla="*/ 1664 h 2721"/>
                  <a:gd name="T48" fmla="*/ 90 w 93"/>
                  <a:gd name="T49" fmla="*/ 1531 h 2721"/>
                  <a:gd name="T50" fmla="*/ 81 w 93"/>
                  <a:gd name="T51" fmla="*/ 1267 h 2721"/>
                  <a:gd name="T52" fmla="*/ 64 w 93"/>
                  <a:gd name="T53" fmla="*/ 871 h 2721"/>
                  <a:gd name="T54" fmla="*/ 51 w 93"/>
                  <a:gd name="T55" fmla="*/ 607 h 2721"/>
                  <a:gd name="T56" fmla="*/ 40 w 93"/>
                  <a:gd name="T57" fmla="*/ 311 h 2721"/>
                  <a:gd name="T58" fmla="*/ 37 w 93"/>
                  <a:gd name="T59" fmla="*/ 13 h 2721"/>
                  <a:gd name="T60" fmla="*/ 36 w 93"/>
                  <a:gd name="T61" fmla="*/ 7 h 2721"/>
                  <a:gd name="T62" fmla="*/ 28 w 93"/>
                  <a:gd name="T63" fmla="*/ 1 h 2721"/>
                  <a:gd name="T64" fmla="*/ 17 w 93"/>
                  <a:gd name="T65" fmla="*/ 1 h 2721"/>
                  <a:gd name="T66" fmla="*/ 10 w 93"/>
                  <a:gd name="T67" fmla="*/ 7 h 2721"/>
                  <a:gd name="T68" fmla="*/ 9 w 93"/>
                  <a:gd name="T69" fmla="*/ 13 h 27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93" h="2721">
                    <a:moveTo>
                      <a:pt x="9" y="13"/>
                    </a:moveTo>
                    <a:lnTo>
                      <a:pt x="9" y="13"/>
                    </a:lnTo>
                    <a:lnTo>
                      <a:pt x="9" y="145"/>
                    </a:lnTo>
                    <a:lnTo>
                      <a:pt x="11" y="277"/>
                    </a:lnTo>
                    <a:lnTo>
                      <a:pt x="16" y="408"/>
                    </a:lnTo>
                    <a:lnTo>
                      <a:pt x="21" y="541"/>
                    </a:lnTo>
                    <a:lnTo>
                      <a:pt x="32" y="804"/>
                    </a:lnTo>
                    <a:lnTo>
                      <a:pt x="45" y="1068"/>
                    </a:lnTo>
                    <a:lnTo>
                      <a:pt x="45" y="1068"/>
                    </a:lnTo>
                    <a:lnTo>
                      <a:pt x="51" y="1200"/>
                    </a:lnTo>
                    <a:lnTo>
                      <a:pt x="55" y="1330"/>
                    </a:lnTo>
                    <a:lnTo>
                      <a:pt x="60" y="1461"/>
                    </a:lnTo>
                    <a:lnTo>
                      <a:pt x="64" y="1593"/>
                    </a:lnTo>
                    <a:lnTo>
                      <a:pt x="65" y="1724"/>
                    </a:lnTo>
                    <a:lnTo>
                      <a:pt x="65" y="1856"/>
                    </a:lnTo>
                    <a:lnTo>
                      <a:pt x="62" y="1987"/>
                    </a:lnTo>
                    <a:lnTo>
                      <a:pt x="58" y="2119"/>
                    </a:lnTo>
                    <a:lnTo>
                      <a:pt x="58" y="2119"/>
                    </a:lnTo>
                    <a:lnTo>
                      <a:pt x="53" y="2192"/>
                    </a:lnTo>
                    <a:lnTo>
                      <a:pt x="48" y="2265"/>
                    </a:lnTo>
                    <a:lnTo>
                      <a:pt x="43" y="2339"/>
                    </a:lnTo>
                    <a:lnTo>
                      <a:pt x="37" y="2412"/>
                    </a:lnTo>
                    <a:lnTo>
                      <a:pt x="29" y="2485"/>
                    </a:lnTo>
                    <a:lnTo>
                      <a:pt x="19" y="2558"/>
                    </a:lnTo>
                    <a:lnTo>
                      <a:pt x="10" y="2631"/>
                    </a:lnTo>
                    <a:lnTo>
                      <a:pt x="0" y="2704"/>
                    </a:lnTo>
                    <a:lnTo>
                      <a:pt x="0" y="2704"/>
                    </a:lnTo>
                    <a:lnTo>
                      <a:pt x="0" y="2710"/>
                    </a:lnTo>
                    <a:lnTo>
                      <a:pt x="2" y="2714"/>
                    </a:lnTo>
                    <a:lnTo>
                      <a:pt x="6" y="2718"/>
                    </a:lnTo>
                    <a:lnTo>
                      <a:pt x="10" y="2720"/>
                    </a:lnTo>
                    <a:lnTo>
                      <a:pt x="16" y="2721"/>
                    </a:lnTo>
                    <a:lnTo>
                      <a:pt x="21" y="2720"/>
                    </a:lnTo>
                    <a:lnTo>
                      <a:pt x="24" y="2717"/>
                    </a:lnTo>
                    <a:lnTo>
                      <a:pt x="26" y="2711"/>
                    </a:lnTo>
                    <a:lnTo>
                      <a:pt x="26" y="2711"/>
                    </a:lnTo>
                    <a:lnTo>
                      <a:pt x="36" y="2646"/>
                    </a:lnTo>
                    <a:lnTo>
                      <a:pt x="45" y="2581"/>
                    </a:lnTo>
                    <a:lnTo>
                      <a:pt x="53" y="2515"/>
                    </a:lnTo>
                    <a:lnTo>
                      <a:pt x="60" y="2450"/>
                    </a:lnTo>
                    <a:lnTo>
                      <a:pt x="67" y="2385"/>
                    </a:lnTo>
                    <a:lnTo>
                      <a:pt x="72" y="2320"/>
                    </a:lnTo>
                    <a:lnTo>
                      <a:pt x="78" y="2255"/>
                    </a:lnTo>
                    <a:lnTo>
                      <a:pt x="81" y="2188"/>
                    </a:lnTo>
                    <a:lnTo>
                      <a:pt x="88" y="2058"/>
                    </a:lnTo>
                    <a:lnTo>
                      <a:pt x="91" y="1927"/>
                    </a:lnTo>
                    <a:lnTo>
                      <a:pt x="93" y="1795"/>
                    </a:lnTo>
                    <a:lnTo>
                      <a:pt x="91" y="1664"/>
                    </a:lnTo>
                    <a:lnTo>
                      <a:pt x="91" y="1664"/>
                    </a:lnTo>
                    <a:lnTo>
                      <a:pt x="90" y="1531"/>
                    </a:lnTo>
                    <a:lnTo>
                      <a:pt x="86" y="1400"/>
                    </a:lnTo>
                    <a:lnTo>
                      <a:pt x="81" y="1267"/>
                    </a:lnTo>
                    <a:lnTo>
                      <a:pt x="75" y="1136"/>
                    </a:lnTo>
                    <a:lnTo>
                      <a:pt x="64" y="871"/>
                    </a:lnTo>
                    <a:lnTo>
                      <a:pt x="51" y="607"/>
                    </a:lnTo>
                    <a:lnTo>
                      <a:pt x="51" y="607"/>
                    </a:lnTo>
                    <a:lnTo>
                      <a:pt x="45" y="458"/>
                    </a:lnTo>
                    <a:lnTo>
                      <a:pt x="40" y="311"/>
                    </a:lnTo>
                    <a:lnTo>
                      <a:pt x="38" y="162"/>
                    </a:lnTo>
                    <a:lnTo>
                      <a:pt x="37" y="13"/>
                    </a:lnTo>
                    <a:lnTo>
                      <a:pt x="37" y="13"/>
                    </a:lnTo>
                    <a:lnTo>
                      <a:pt x="36" y="7"/>
                    </a:lnTo>
                    <a:lnTo>
                      <a:pt x="32" y="3"/>
                    </a:lnTo>
                    <a:lnTo>
                      <a:pt x="28" y="1"/>
                    </a:lnTo>
                    <a:lnTo>
                      <a:pt x="23" y="0"/>
                    </a:lnTo>
                    <a:lnTo>
                      <a:pt x="17" y="1"/>
                    </a:lnTo>
                    <a:lnTo>
                      <a:pt x="12" y="3"/>
                    </a:lnTo>
                    <a:lnTo>
                      <a:pt x="10" y="7"/>
                    </a:lnTo>
                    <a:lnTo>
                      <a:pt x="9" y="13"/>
                    </a:lnTo>
                    <a:lnTo>
                      <a:pt x="9" y="1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42" name="Freeform 187">
                <a:extLst>
                  <a:ext uri="{FF2B5EF4-FFF2-40B4-BE49-F238E27FC236}">
                    <a16:creationId xmlns:a16="http://schemas.microsoft.com/office/drawing/2014/main" id="{36150578-ABE4-C33D-461C-F35D0E18E73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77" y="1635"/>
                <a:ext cx="28" cy="40"/>
              </a:xfrm>
              <a:custGeom>
                <a:avLst/>
                <a:gdLst>
                  <a:gd name="T0" fmla="*/ 84 w 84"/>
                  <a:gd name="T1" fmla="*/ 61 h 121"/>
                  <a:gd name="T2" fmla="*/ 84 w 84"/>
                  <a:gd name="T3" fmla="*/ 61 h 121"/>
                  <a:gd name="T4" fmla="*/ 83 w 84"/>
                  <a:gd name="T5" fmla="*/ 73 h 121"/>
                  <a:gd name="T6" fmla="*/ 81 w 84"/>
                  <a:gd name="T7" fmla="*/ 84 h 121"/>
                  <a:gd name="T8" fmla="*/ 76 w 84"/>
                  <a:gd name="T9" fmla="*/ 94 h 121"/>
                  <a:gd name="T10" fmla="*/ 72 w 84"/>
                  <a:gd name="T11" fmla="*/ 104 h 121"/>
                  <a:gd name="T12" fmla="*/ 66 w 84"/>
                  <a:gd name="T13" fmla="*/ 111 h 121"/>
                  <a:gd name="T14" fmla="*/ 58 w 84"/>
                  <a:gd name="T15" fmla="*/ 116 h 121"/>
                  <a:gd name="T16" fmla="*/ 51 w 84"/>
                  <a:gd name="T17" fmla="*/ 120 h 121"/>
                  <a:gd name="T18" fmla="*/ 41 w 84"/>
                  <a:gd name="T19" fmla="*/ 121 h 121"/>
                  <a:gd name="T20" fmla="*/ 41 w 84"/>
                  <a:gd name="T21" fmla="*/ 121 h 121"/>
                  <a:gd name="T22" fmla="*/ 33 w 84"/>
                  <a:gd name="T23" fmla="*/ 120 h 121"/>
                  <a:gd name="T24" fmla="*/ 25 w 84"/>
                  <a:gd name="T25" fmla="*/ 116 h 121"/>
                  <a:gd name="T26" fmla="*/ 18 w 84"/>
                  <a:gd name="T27" fmla="*/ 111 h 121"/>
                  <a:gd name="T28" fmla="*/ 11 w 84"/>
                  <a:gd name="T29" fmla="*/ 104 h 121"/>
                  <a:gd name="T30" fmla="*/ 7 w 84"/>
                  <a:gd name="T31" fmla="*/ 94 h 121"/>
                  <a:gd name="T32" fmla="*/ 3 w 84"/>
                  <a:gd name="T33" fmla="*/ 84 h 121"/>
                  <a:gd name="T34" fmla="*/ 1 w 84"/>
                  <a:gd name="T35" fmla="*/ 73 h 121"/>
                  <a:gd name="T36" fmla="*/ 0 w 84"/>
                  <a:gd name="T37" fmla="*/ 61 h 121"/>
                  <a:gd name="T38" fmla="*/ 0 w 84"/>
                  <a:gd name="T39" fmla="*/ 61 h 121"/>
                  <a:gd name="T40" fmla="*/ 1 w 84"/>
                  <a:gd name="T41" fmla="*/ 49 h 121"/>
                  <a:gd name="T42" fmla="*/ 3 w 84"/>
                  <a:gd name="T43" fmla="*/ 37 h 121"/>
                  <a:gd name="T44" fmla="*/ 7 w 84"/>
                  <a:gd name="T45" fmla="*/ 27 h 121"/>
                  <a:gd name="T46" fmla="*/ 11 w 84"/>
                  <a:gd name="T47" fmla="*/ 18 h 121"/>
                  <a:gd name="T48" fmla="*/ 18 w 84"/>
                  <a:gd name="T49" fmla="*/ 11 h 121"/>
                  <a:gd name="T50" fmla="*/ 25 w 84"/>
                  <a:gd name="T51" fmla="*/ 5 h 121"/>
                  <a:gd name="T52" fmla="*/ 33 w 84"/>
                  <a:gd name="T53" fmla="*/ 1 h 121"/>
                  <a:gd name="T54" fmla="*/ 41 w 84"/>
                  <a:gd name="T55" fmla="*/ 0 h 121"/>
                  <a:gd name="T56" fmla="*/ 41 w 84"/>
                  <a:gd name="T57" fmla="*/ 0 h 121"/>
                  <a:gd name="T58" fmla="*/ 51 w 84"/>
                  <a:gd name="T59" fmla="*/ 1 h 121"/>
                  <a:gd name="T60" fmla="*/ 58 w 84"/>
                  <a:gd name="T61" fmla="*/ 5 h 121"/>
                  <a:gd name="T62" fmla="*/ 66 w 84"/>
                  <a:gd name="T63" fmla="*/ 11 h 121"/>
                  <a:gd name="T64" fmla="*/ 72 w 84"/>
                  <a:gd name="T65" fmla="*/ 18 h 121"/>
                  <a:gd name="T66" fmla="*/ 76 w 84"/>
                  <a:gd name="T67" fmla="*/ 27 h 121"/>
                  <a:gd name="T68" fmla="*/ 81 w 84"/>
                  <a:gd name="T69" fmla="*/ 37 h 121"/>
                  <a:gd name="T70" fmla="*/ 83 w 84"/>
                  <a:gd name="T71" fmla="*/ 49 h 121"/>
                  <a:gd name="T72" fmla="*/ 84 w 84"/>
                  <a:gd name="T73" fmla="*/ 61 h 121"/>
                  <a:gd name="T74" fmla="*/ 84 w 84"/>
                  <a:gd name="T75" fmla="*/ 61 h 1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84" h="121">
                    <a:moveTo>
                      <a:pt x="84" y="61"/>
                    </a:moveTo>
                    <a:lnTo>
                      <a:pt x="84" y="61"/>
                    </a:lnTo>
                    <a:lnTo>
                      <a:pt x="83" y="73"/>
                    </a:lnTo>
                    <a:lnTo>
                      <a:pt x="81" y="84"/>
                    </a:lnTo>
                    <a:lnTo>
                      <a:pt x="76" y="94"/>
                    </a:lnTo>
                    <a:lnTo>
                      <a:pt x="72" y="104"/>
                    </a:lnTo>
                    <a:lnTo>
                      <a:pt x="66" y="111"/>
                    </a:lnTo>
                    <a:lnTo>
                      <a:pt x="58" y="116"/>
                    </a:lnTo>
                    <a:lnTo>
                      <a:pt x="51" y="120"/>
                    </a:lnTo>
                    <a:lnTo>
                      <a:pt x="41" y="121"/>
                    </a:lnTo>
                    <a:lnTo>
                      <a:pt x="41" y="121"/>
                    </a:lnTo>
                    <a:lnTo>
                      <a:pt x="33" y="120"/>
                    </a:lnTo>
                    <a:lnTo>
                      <a:pt x="25" y="116"/>
                    </a:lnTo>
                    <a:lnTo>
                      <a:pt x="18" y="111"/>
                    </a:lnTo>
                    <a:lnTo>
                      <a:pt x="11" y="104"/>
                    </a:lnTo>
                    <a:lnTo>
                      <a:pt x="7" y="94"/>
                    </a:lnTo>
                    <a:lnTo>
                      <a:pt x="3" y="84"/>
                    </a:lnTo>
                    <a:lnTo>
                      <a:pt x="1" y="73"/>
                    </a:lnTo>
                    <a:lnTo>
                      <a:pt x="0" y="61"/>
                    </a:lnTo>
                    <a:lnTo>
                      <a:pt x="0" y="61"/>
                    </a:lnTo>
                    <a:lnTo>
                      <a:pt x="1" y="49"/>
                    </a:lnTo>
                    <a:lnTo>
                      <a:pt x="3" y="37"/>
                    </a:lnTo>
                    <a:lnTo>
                      <a:pt x="7" y="27"/>
                    </a:lnTo>
                    <a:lnTo>
                      <a:pt x="11" y="18"/>
                    </a:lnTo>
                    <a:lnTo>
                      <a:pt x="18" y="11"/>
                    </a:lnTo>
                    <a:lnTo>
                      <a:pt x="25" y="5"/>
                    </a:lnTo>
                    <a:lnTo>
                      <a:pt x="33" y="1"/>
                    </a:lnTo>
                    <a:lnTo>
                      <a:pt x="41" y="0"/>
                    </a:lnTo>
                    <a:lnTo>
                      <a:pt x="41" y="0"/>
                    </a:lnTo>
                    <a:lnTo>
                      <a:pt x="51" y="1"/>
                    </a:lnTo>
                    <a:lnTo>
                      <a:pt x="58" y="5"/>
                    </a:lnTo>
                    <a:lnTo>
                      <a:pt x="66" y="11"/>
                    </a:lnTo>
                    <a:lnTo>
                      <a:pt x="72" y="18"/>
                    </a:lnTo>
                    <a:lnTo>
                      <a:pt x="76" y="27"/>
                    </a:lnTo>
                    <a:lnTo>
                      <a:pt x="81" y="37"/>
                    </a:lnTo>
                    <a:lnTo>
                      <a:pt x="83" y="49"/>
                    </a:lnTo>
                    <a:lnTo>
                      <a:pt x="84" y="61"/>
                    </a:lnTo>
                    <a:lnTo>
                      <a:pt x="84" y="6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43" name="Freeform 188">
                <a:extLst>
                  <a:ext uri="{FF2B5EF4-FFF2-40B4-BE49-F238E27FC236}">
                    <a16:creationId xmlns:a16="http://schemas.microsoft.com/office/drawing/2014/main" id="{8F34E618-5D67-E73F-DDE9-1C3D6A86708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96" y="1628"/>
                <a:ext cx="28" cy="41"/>
              </a:xfrm>
              <a:custGeom>
                <a:avLst/>
                <a:gdLst>
                  <a:gd name="T0" fmla="*/ 84 w 84"/>
                  <a:gd name="T1" fmla="*/ 61 h 121"/>
                  <a:gd name="T2" fmla="*/ 84 w 84"/>
                  <a:gd name="T3" fmla="*/ 61 h 121"/>
                  <a:gd name="T4" fmla="*/ 83 w 84"/>
                  <a:gd name="T5" fmla="*/ 74 h 121"/>
                  <a:gd name="T6" fmla="*/ 81 w 84"/>
                  <a:gd name="T7" fmla="*/ 84 h 121"/>
                  <a:gd name="T8" fmla="*/ 77 w 84"/>
                  <a:gd name="T9" fmla="*/ 95 h 121"/>
                  <a:gd name="T10" fmla="*/ 72 w 84"/>
                  <a:gd name="T11" fmla="*/ 104 h 121"/>
                  <a:gd name="T12" fmla="*/ 66 w 84"/>
                  <a:gd name="T13" fmla="*/ 111 h 121"/>
                  <a:gd name="T14" fmla="*/ 59 w 84"/>
                  <a:gd name="T15" fmla="*/ 117 h 121"/>
                  <a:gd name="T16" fmla="*/ 51 w 84"/>
                  <a:gd name="T17" fmla="*/ 120 h 121"/>
                  <a:gd name="T18" fmla="*/ 43 w 84"/>
                  <a:gd name="T19" fmla="*/ 121 h 121"/>
                  <a:gd name="T20" fmla="*/ 43 w 84"/>
                  <a:gd name="T21" fmla="*/ 121 h 121"/>
                  <a:gd name="T22" fmla="*/ 33 w 84"/>
                  <a:gd name="T23" fmla="*/ 120 h 121"/>
                  <a:gd name="T24" fmla="*/ 25 w 84"/>
                  <a:gd name="T25" fmla="*/ 117 h 121"/>
                  <a:gd name="T26" fmla="*/ 18 w 84"/>
                  <a:gd name="T27" fmla="*/ 111 h 121"/>
                  <a:gd name="T28" fmla="*/ 12 w 84"/>
                  <a:gd name="T29" fmla="*/ 104 h 121"/>
                  <a:gd name="T30" fmla="*/ 6 w 84"/>
                  <a:gd name="T31" fmla="*/ 95 h 121"/>
                  <a:gd name="T32" fmla="*/ 3 w 84"/>
                  <a:gd name="T33" fmla="*/ 84 h 121"/>
                  <a:gd name="T34" fmla="*/ 1 w 84"/>
                  <a:gd name="T35" fmla="*/ 74 h 121"/>
                  <a:gd name="T36" fmla="*/ 0 w 84"/>
                  <a:gd name="T37" fmla="*/ 61 h 121"/>
                  <a:gd name="T38" fmla="*/ 0 w 84"/>
                  <a:gd name="T39" fmla="*/ 61 h 121"/>
                  <a:gd name="T40" fmla="*/ 1 w 84"/>
                  <a:gd name="T41" fmla="*/ 49 h 121"/>
                  <a:gd name="T42" fmla="*/ 3 w 84"/>
                  <a:gd name="T43" fmla="*/ 38 h 121"/>
                  <a:gd name="T44" fmla="*/ 6 w 84"/>
                  <a:gd name="T45" fmla="*/ 27 h 121"/>
                  <a:gd name="T46" fmla="*/ 12 w 84"/>
                  <a:gd name="T47" fmla="*/ 18 h 121"/>
                  <a:gd name="T48" fmla="*/ 18 w 84"/>
                  <a:gd name="T49" fmla="*/ 11 h 121"/>
                  <a:gd name="T50" fmla="*/ 25 w 84"/>
                  <a:gd name="T51" fmla="*/ 5 h 121"/>
                  <a:gd name="T52" fmla="*/ 33 w 84"/>
                  <a:gd name="T53" fmla="*/ 2 h 121"/>
                  <a:gd name="T54" fmla="*/ 43 w 84"/>
                  <a:gd name="T55" fmla="*/ 0 h 121"/>
                  <a:gd name="T56" fmla="*/ 43 w 84"/>
                  <a:gd name="T57" fmla="*/ 0 h 121"/>
                  <a:gd name="T58" fmla="*/ 51 w 84"/>
                  <a:gd name="T59" fmla="*/ 2 h 121"/>
                  <a:gd name="T60" fmla="*/ 59 w 84"/>
                  <a:gd name="T61" fmla="*/ 5 h 121"/>
                  <a:gd name="T62" fmla="*/ 66 w 84"/>
                  <a:gd name="T63" fmla="*/ 11 h 121"/>
                  <a:gd name="T64" fmla="*/ 72 w 84"/>
                  <a:gd name="T65" fmla="*/ 18 h 121"/>
                  <a:gd name="T66" fmla="*/ 77 w 84"/>
                  <a:gd name="T67" fmla="*/ 27 h 121"/>
                  <a:gd name="T68" fmla="*/ 81 w 84"/>
                  <a:gd name="T69" fmla="*/ 38 h 121"/>
                  <a:gd name="T70" fmla="*/ 83 w 84"/>
                  <a:gd name="T71" fmla="*/ 49 h 121"/>
                  <a:gd name="T72" fmla="*/ 84 w 84"/>
                  <a:gd name="T73" fmla="*/ 61 h 121"/>
                  <a:gd name="T74" fmla="*/ 84 w 84"/>
                  <a:gd name="T75" fmla="*/ 61 h 1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84" h="121">
                    <a:moveTo>
                      <a:pt x="84" y="61"/>
                    </a:moveTo>
                    <a:lnTo>
                      <a:pt x="84" y="61"/>
                    </a:lnTo>
                    <a:lnTo>
                      <a:pt x="83" y="74"/>
                    </a:lnTo>
                    <a:lnTo>
                      <a:pt x="81" y="84"/>
                    </a:lnTo>
                    <a:lnTo>
                      <a:pt x="77" y="95"/>
                    </a:lnTo>
                    <a:lnTo>
                      <a:pt x="72" y="104"/>
                    </a:lnTo>
                    <a:lnTo>
                      <a:pt x="66" y="111"/>
                    </a:lnTo>
                    <a:lnTo>
                      <a:pt x="59" y="117"/>
                    </a:lnTo>
                    <a:lnTo>
                      <a:pt x="51" y="120"/>
                    </a:lnTo>
                    <a:lnTo>
                      <a:pt x="43" y="121"/>
                    </a:lnTo>
                    <a:lnTo>
                      <a:pt x="43" y="121"/>
                    </a:lnTo>
                    <a:lnTo>
                      <a:pt x="33" y="120"/>
                    </a:lnTo>
                    <a:lnTo>
                      <a:pt x="25" y="117"/>
                    </a:lnTo>
                    <a:lnTo>
                      <a:pt x="18" y="111"/>
                    </a:lnTo>
                    <a:lnTo>
                      <a:pt x="12" y="104"/>
                    </a:lnTo>
                    <a:lnTo>
                      <a:pt x="6" y="95"/>
                    </a:lnTo>
                    <a:lnTo>
                      <a:pt x="3" y="84"/>
                    </a:lnTo>
                    <a:lnTo>
                      <a:pt x="1" y="74"/>
                    </a:lnTo>
                    <a:lnTo>
                      <a:pt x="0" y="61"/>
                    </a:lnTo>
                    <a:lnTo>
                      <a:pt x="0" y="61"/>
                    </a:lnTo>
                    <a:lnTo>
                      <a:pt x="1" y="49"/>
                    </a:lnTo>
                    <a:lnTo>
                      <a:pt x="3" y="38"/>
                    </a:lnTo>
                    <a:lnTo>
                      <a:pt x="6" y="27"/>
                    </a:lnTo>
                    <a:lnTo>
                      <a:pt x="12" y="18"/>
                    </a:lnTo>
                    <a:lnTo>
                      <a:pt x="18" y="11"/>
                    </a:lnTo>
                    <a:lnTo>
                      <a:pt x="25" y="5"/>
                    </a:lnTo>
                    <a:lnTo>
                      <a:pt x="33" y="2"/>
                    </a:lnTo>
                    <a:lnTo>
                      <a:pt x="43" y="0"/>
                    </a:lnTo>
                    <a:lnTo>
                      <a:pt x="43" y="0"/>
                    </a:lnTo>
                    <a:lnTo>
                      <a:pt x="51" y="2"/>
                    </a:lnTo>
                    <a:lnTo>
                      <a:pt x="59" y="5"/>
                    </a:lnTo>
                    <a:lnTo>
                      <a:pt x="66" y="11"/>
                    </a:lnTo>
                    <a:lnTo>
                      <a:pt x="72" y="18"/>
                    </a:lnTo>
                    <a:lnTo>
                      <a:pt x="77" y="27"/>
                    </a:lnTo>
                    <a:lnTo>
                      <a:pt x="81" y="38"/>
                    </a:lnTo>
                    <a:lnTo>
                      <a:pt x="83" y="49"/>
                    </a:lnTo>
                    <a:lnTo>
                      <a:pt x="84" y="61"/>
                    </a:lnTo>
                    <a:lnTo>
                      <a:pt x="84" y="6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44" name="Freeform 189">
                <a:extLst>
                  <a:ext uri="{FF2B5EF4-FFF2-40B4-BE49-F238E27FC236}">
                    <a16:creationId xmlns:a16="http://schemas.microsoft.com/office/drawing/2014/main" id="{5F845FBD-FB86-A982-A775-B98F3345E06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02" y="1825"/>
                <a:ext cx="25" cy="26"/>
              </a:xfrm>
              <a:custGeom>
                <a:avLst/>
                <a:gdLst>
                  <a:gd name="T0" fmla="*/ 74 w 74"/>
                  <a:gd name="T1" fmla="*/ 39 h 77"/>
                  <a:gd name="T2" fmla="*/ 74 w 74"/>
                  <a:gd name="T3" fmla="*/ 39 h 77"/>
                  <a:gd name="T4" fmla="*/ 73 w 74"/>
                  <a:gd name="T5" fmla="*/ 47 h 77"/>
                  <a:gd name="T6" fmla="*/ 71 w 74"/>
                  <a:gd name="T7" fmla="*/ 54 h 77"/>
                  <a:gd name="T8" fmla="*/ 67 w 74"/>
                  <a:gd name="T9" fmla="*/ 60 h 77"/>
                  <a:gd name="T10" fmla="*/ 63 w 74"/>
                  <a:gd name="T11" fmla="*/ 65 h 77"/>
                  <a:gd name="T12" fmla="*/ 58 w 74"/>
                  <a:gd name="T13" fmla="*/ 70 h 77"/>
                  <a:gd name="T14" fmla="*/ 51 w 74"/>
                  <a:gd name="T15" fmla="*/ 74 h 77"/>
                  <a:gd name="T16" fmla="*/ 44 w 74"/>
                  <a:gd name="T17" fmla="*/ 76 h 77"/>
                  <a:gd name="T18" fmla="*/ 37 w 74"/>
                  <a:gd name="T19" fmla="*/ 77 h 77"/>
                  <a:gd name="T20" fmla="*/ 37 w 74"/>
                  <a:gd name="T21" fmla="*/ 77 h 77"/>
                  <a:gd name="T22" fmla="*/ 29 w 74"/>
                  <a:gd name="T23" fmla="*/ 76 h 77"/>
                  <a:gd name="T24" fmla="*/ 22 w 74"/>
                  <a:gd name="T25" fmla="*/ 74 h 77"/>
                  <a:gd name="T26" fmla="*/ 16 w 74"/>
                  <a:gd name="T27" fmla="*/ 70 h 77"/>
                  <a:gd name="T28" fmla="*/ 10 w 74"/>
                  <a:gd name="T29" fmla="*/ 65 h 77"/>
                  <a:gd name="T30" fmla="*/ 6 w 74"/>
                  <a:gd name="T31" fmla="*/ 60 h 77"/>
                  <a:gd name="T32" fmla="*/ 2 w 74"/>
                  <a:gd name="T33" fmla="*/ 54 h 77"/>
                  <a:gd name="T34" fmla="*/ 1 w 74"/>
                  <a:gd name="T35" fmla="*/ 47 h 77"/>
                  <a:gd name="T36" fmla="*/ 0 w 74"/>
                  <a:gd name="T37" fmla="*/ 39 h 77"/>
                  <a:gd name="T38" fmla="*/ 0 w 74"/>
                  <a:gd name="T39" fmla="*/ 39 h 77"/>
                  <a:gd name="T40" fmla="*/ 1 w 74"/>
                  <a:gd name="T41" fmla="*/ 31 h 77"/>
                  <a:gd name="T42" fmla="*/ 2 w 74"/>
                  <a:gd name="T43" fmla="*/ 24 h 77"/>
                  <a:gd name="T44" fmla="*/ 6 w 74"/>
                  <a:gd name="T45" fmla="*/ 18 h 77"/>
                  <a:gd name="T46" fmla="*/ 10 w 74"/>
                  <a:gd name="T47" fmla="*/ 12 h 77"/>
                  <a:gd name="T48" fmla="*/ 16 w 74"/>
                  <a:gd name="T49" fmla="*/ 7 h 77"/>
                  <a:gd name="T50" fmla="*/ 22 w 74"/>
                  <a:gd name="T51" fmla="*/ 4 h 77"/>
                  <a:gd name="T52" fmla="*/ 29 w 74"/>
                  <a:gd name="T53" fmla="*/ 1 h 77"/>
                  <a:gd name="T54" fmla="*/ 37 w 74"/>
                  <a:gd name="T55" fmla="*/ 0 h 77"/>
                  <a:gd name="T56" fmla="*/ 37 w 74"/>
                  <a:gd name="T57" fmla="*/ 0 h 77"/>
                  <a:gd name="T58" fmla="*/ 44 w 74"/>
                  <a:gd name="T59" fmla="*/ 1 h 77"/>
                  <a:gd name="T60" fmla="*/ 51 w 74"/>
                  <a:gd name="T61" fmla="*/ 4 h 77"/>
                  <a:gd name="T62" fmla="*/ 58 w 74"/>
                  <a:gd name="T63" fmla="*/ 7 h 77"/>
                  <a:gd name="T64" fmla="*/ 63 w 74"/>
                  <a:gd name="T65" fmla="*/ 12 h 77"/>
                  <a:gd name="T66" fmla="*/ 67 w 74"/>
                  <a:gd name="T67" fmla="*/ 18 h 77"/>
                  <a:gd name="T68" fmla="*/ 71 w 74"/>
                  <a:gd name="T69" fmla="*/ 24 h 77"/>
                  <a:gd name="T70" fmla="*/ 73 w 74"/>
                  <a:gd name="T71" fmla="*/ 31 h 77"/>
                  <a:gd name="T72" fmla="*/ 74 w 74"/>
                  <a:gd name="T73" fmla="*/ 39 h 77"/>
                  <a:gd name="T74" fmla="*/ 74 w 74"/>
                  <a:gd name="T75" fmla="*/ 39 h 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74" h="77">
                    <a:moveTo>
                      <a:pt x="74" y="39"/>
                    </a:moveTo>
                    <a:lnTo>
                      <a:pt x="74" y="39"/>
                    </a:lnTo>
                    <a:lnTo>
                      <a:pt x="73" y="47"/>
                    </a:lnTo>
                    <a:lnTo>
                      <a:pt x="71" y="54"/>
                    </a:lnTo>
                    <a:lnTo>
                      <a:pt x="67" y="60"/>
                    </a:lnTo>
                    <a:lnTo>
                      <a:pt x="63" y="65"/>
                    </a:lnTo>
                    <a:lnTo>
                      <a:pt x="58" y="70"/>
                    </a:lnTo>
                    <a:lnTo>
                      <a:pt x="51" y="74"/>
                    </a:lnTo>
                    <a:lnTo>
                      <a:pt x="44" y="76"/>
                    </a:lnTo>
                    <a:lnTo>
                      <a:pt x="37" y="77"/>
                    </a:lnTo>
                    <a:lnTo>
                      <a:pt x="37" y="77"/>
                    </a:lnTo>
                    <a:lnTo>
                      <a:pt x="29" y="76"/>
                    </a:lnTo>
                    <a:lnTo>
                      <a:pt x="22" y="74"/>
                    </a:lnTo>
                    <a:lnTo>
                      <a:pt x="16" y="70"/>
                    </a:lnTo>
                    <a:lnTo>
                      <a:pt x="10" y="65"/>
                    </a:lnTo>
                    <a:lnTo>
                      <a:pt x="6" y="60"/>
                    </a:lnTo>
                    <a:lnTo>
                      <a:pt x="2" y="54"/>
                    </a:lnTo>
                    <a:lnTo>
                      <a:pt x="1" y="47"/>
                    </a:lnTo>
                    <a:lnTo>
                      <a:pt x="0" y="39"/>
                    </a:lnTo>
                    <a:lnTo>
                      <a:pt x="0" y="39"/>
                    </a:lnTo>
                    <a:lnTo>
                      <a:pt x="1" y="31"/>
                    </a:lnTo>
                    <a:lnTo>
                      <a:pt x="2" y="24"/>
                    </a:lnTo>
                    <a:lnTo>
                      <a:pt x="6" y="18"/>
                    </a:lnTo>
                    <a:lnTo>
                      <a:pt x="10" y="12"/>
                    </a:lnTo>
                    <a:lnTo>
                      <a:pt x="16" y="7"/>
                    </a:lnTo>
                    <a:lnTo>
                      <a:pt x="22" y="4"/>
                    </a:lnTo>
                    <a:lnTo>
                      <a:pt x="29" y="1"/>
                    </a:lnTo>
                    <a:lnTo>
                      <a:pt x="37" y="0"/>
                    </a:lnTo>
                    <a:lnTo>
                      <a:pt x="37" y="0"/>
                    </a:lnTo>
                    <a:lnTo>
                      <a:pt x="44" y="1"/>
                    </a:lnTo>
                    <a:lnTo>
                      <a:pt x="51" y="4"/>
                    </a:lnTo>
                    <a:lnTo>
                      <a:pt x="58" y="7"/>
                    </a:lnTo>
                    <a:lnTo>
                      <a:pt x="63" y="12"/>
                    </a:lnTo>
                    <a:lnTo>
                      <a:pt x="67" y="18"/>
                    </a:lnTo>
                    <a:lnTo>
                      <a:pt x="71" y="24"/>
                    </a:lnTo>
                    <a:lnTo>
                      <a:pt x="73" y="31"/>
                    </a:lnTo>
                    <a:lnTo>
                      <a:pt x="74" y="39"/>
                    </a:lnTo>
                    <a:lnTo>
                      <a:pt x="74" y="3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45" name="Freeform 190">
                <a:extLst>
                  <a:ext uri="{FF2B5EF4-FFF2-40B4-BE49-F238E27FC236}">
                    <a16:creationId xmlns:a16="http://schemas.microsoft.com/office/drawing/2014/main" id="{53B44EDD-ED08-1FAD-0A2A-8DF8EB3C7CD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09" y="1825"/>
                <a:ext cx="25" cy="26"/>
              </a:xfrm>
              <a:custGeom>
                <a:avLst/>
                <a:gdLst>
                  <a:gd name="T0" fmla="*/ 74 w 74"/>
                  <a:gd name="T1" fmla="*/ 39 h 77"/>
                  <a:gd name="T2" fmla="*/ 74 w 74"/>
                  <a:gd name="T3" fmla="*/ 39 h 77"/>
                  <a:gd name="T4" fmla="*/ 74 w 74"/>
                  <a:gd name="T5" fmla="*/ 47 h 77"/>
                  <a:gd name="T6" fmla="*/ 72 w 74"/>
                  <a:gd name="T7" fmla="*/ 54 h 77"/>
                  <a:gd name="T8" fmla="*/ 68 w 74"/>
                  <a:gd name="T9" fmla="*/ 60 h 77"/>
                  <a:gd name="T10" fmla="*/ 64 w 74"/>
                  <a:gd name="T11" fmla="*/ 65 h 77"/>
                  <a:gd name="T12" fmla="*/ 58 w 74"/>
                  <a:gd name="T13" fmla="*/ 70 h 77"/>
                  <a:gd name="T14" fmla="*/ 52 w 74"/>
                  <a:gd name="T15" fmla="*/ 74 h 77"/>
                  <a:gd name="T16" fmla="*/ 45 w 74"/>
                  <a:gd name="T17" fmla="*/ 76 h 77"/>
                  <a:gd name="T18" fmla="*/ 37 w 74"/>
                  <a:gd name="T19" fmla="*/ 77 h 77"/>
                  <a:gd name="T20" fmla="*/ 37 w 74"/>
                  <a:gd name="T21" fmla="*/ 77 h 77"/>
                  <a:gd name="T22" fmla="*/ 30 w 74"/>
                  <a:gd name="T23" fmla="*/ 76 h 77"/>
                  <a:gd name="T24" fmla="*/ 23 w 74"/>
                  <a:gd name="T25" fmla="*/ 74 h 77"/>
                  <a:gd name="T26" fmla="*/ 16 w 74"/>
                  <a:gd name="T27" fmla="*/ 70 h 77"/>
                  <a:gd name="T28" fmla="*/ 11 w 74"/>
                  <a:gd name="T29" fmla="*/ 65 h 77"/>
                  <a:gd name="T30" fmla="*/ 7 w 74"/>
                  <a:gd name="T31" fmla="*/ 60 h 77"/>
                  <a:gd name="T32" fmla="*/ 3 w 74"/>
                  <a:gd name="T33" fmla="*/ 54 h 77"/>
                  <a:gd name="T34" fmla="*/ 1 w 74"/>
                  <a:gd name="T35" fmla="*/ 47 h 77"/>
                  <a:gd name="T36" fmla="*/ 0 w 74"/>
                  <a:gd name="T37" fmla="*/ 39 h 77"/>
                  <a:gd name="T38" fmla="*/ 0 w 74"/>
                  <a:gd name="T39" fmla="*/ 39 h 77"/>
                  <a:gd name="T40" fmla="*/ 1 w 74"/>
                  <a:gd name="T41" fmla="*/ 31 h 77"/>
                  <a:gd name="T42" fmla="*/ 3 w 74"/>
                  <a:gd name="T43" fmla="*/ 24 h 77"/>
                  <a:gd name="T44" fmla="*/ 7 w 74"/>
                  <a:gd name="T45" fmla="*/ 18 h 77"/>
                  <a:gd name="T46" fmla="*/ 11 w 74"/>
                  <a:gd name="T47" fmla="*/ 12 h 77"/>
                  <a:gd name="T48" fmla="*/ 16 w 74"/>
                  <a:gd name="T49" fmla="*/ 7 h 77"/>
                  <a:gd name="T50" fmla="*/ 23 w 74"/>
                  <a:gd name="T51" fmla="*/ 4 h 77"/>
                  <a:gd name="T52" fmla="*/ 30 w 74"/>
                  <a:gd name="T53" fmla="*/ 1 h 77"/>
                  <a:gd name="T54" fmla="*/ 37 w 74"/>
                  <a:gd name="T55" fmla="*/ 0 h 77"/>
                  <a:gd name="T56" fmla="*/ 37 w 74"/>
                  <a:gd name="T57" fmla="*/ 0 h 77"/>
                  <a:gd name="T58" fmla="*/ 45 w 74"/>
                  <a:gd name="T59" fmla="*/ 1 h 77"/>
                  <a:gd name="T60" fmla="*/ 52 w 74"/>
                  <a:gd name="T61" fmla="*/ 4 h 77"/>
                  <a:gd name="T62" fmla="*/ 58 w 74"/>
                  <a:gd name="T63" fmla="*/ 7 h 77"/>
                  <a:gd name="T64" fmla="*/ 64 w 74"/>
                  <a:gd name="T65" fmla="*/ 12 h 77"/>
                  <a:gd name="T66" fmla="*/ 68 w 74"/>
                  <a:gd name="T67" fmla="*/ 18 h 77"/>
                  <a:gd name="T68" fmla="*/ 72 w 74"/>
                  <a:gd name="T69" fmla="*/ 24 h 77"/>
                  <a:gd name="T70" fmla="*/ 74 w 74"/>
                  <a:gd name="T71" fmla="*/ 31 h 77"/>
                  <a:gd name="T72" fmla="*/ 74 w 74"/>
                  <a:gd name="T73" fmla="*/ 39 h 77"/>
                  <a:gd name="T74" fmla="*/ 74 w 74"/>
                  <a:gd name="T75" fmla="*/ 39 h 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74" h="77">
                    <a:moveTo>
                      <a:pt x="74" y="39"/>
                    </a:moveTo>
                    <a:lnTo>
                      <a:pt x="74" y="39"/>
                    </a:lnTo>
                    <a:lnTo>
                      <a:pt x="74" y="47"/>
                    </a:lnTo>
                    <a:lnTo>
                      <a:pt x="72" y="54"/>
                    </a:lnTo>
                    <a:lnTo>
                      <a:pt x="68" y="60"/>
                    </a:lnTo>
                    <a:lnTo>
                      <a:pt x="64" y="65"/>
                    </a:lnTo>
                    <a:lnTo>
                      <a:pt x="58" y="70"/>
                    </a:lnTo>
                    <a:lnTo>
                      <a:pt x="52" y="74"/>
                    </a:lnTo>
                    <a:lnTo>
                      <a:pt x="45" y="76"/>
                    </a:lnTo>
                    <a:lnTo>
                      <a:pt x="37" y="77"/>
                    </a:lnTo>
                    <a:lnTo>
                      <a:pt x="37" y="77"/>
                    </a:lnTo>
                    <a:lnTo>
                      <a:pt x="30" y="76"/>
                    </a:lnTo>
                    <a:lnTo>
                      <a:pt x="23" y="74"/>
                    </a:lnTo>
                    <a:lnTo>
                      <a:pt x="16" y="70"/>
                    </a:lnTo>
                    <a:lnTo>
                      <a:pt x="11" y="65"/>
                    </a:lnTo>
                    <a:lnTo>
                      <a:pt x="7" y="60"/>
                    </a:lnTo>
                    <a:lnTo>
                      <a:pt x="3" y="54"/>
                    </a:lnTo>
                    <a:lnTo>
                      <a:pt x="1" y="47"/>
                    </a:lnTo>
                    <a:lnTo>
                      <a:pt x="0" y="39"/>
                    </a:lnTo>
                    <a:lnTo>
                      <a:pt x="0" y="39"/>
                    </a:lnTo>
                    <a:lnTo>
                      <a:pt x="1" y="31"/>
                    </a:lnTo>
                    <a:lnTo>
                      <a:pt x="3" y="24"/>
                    </a:lnTo>
                    <a:lnTo>
                      <a:pt x="7" y="18"/>
                    </a:lnTo>
                    <a:lnTo>
                      <a:pt x="11" y="12"/>
                    </a:lnTo>
                    <a:lnTo>
                      <a:pt x="16" y="7"/>
                    </a:lnTo>
                    <a:lnTo>
                      <a:pt x="23" y="4"/>
                    </a:lnTo>
                    <a:lnTo>
                      <a:pt x="30" y="1"/>
                    </a:lnTo>
                    <a:lnTo>
                      <a:pt x="37" y="0"/>
                    </a:lnTo>
                    <a:lnTo>
                      <a:pt x="37" y="0"/>
                    </a:lnTo>
                    <a:lnTo>
                      <a:pt x="45" y="1"/>
                    </a:lnTo>
                    <a:lnTo>
                      <a:pt x="52" y="4"/>
                    </a:lnTo>
                    <a:lnTo>
                      <a:pt x="58" y="7"/>
                    </a:lnTo>
                    <a:lnTo>
                      <a:pt x="64" y="12"/>
                    </a:lnTo>
                    <a:lnTo>
                      <a:pt x="68" y="18"/>
                    </a:lnTo>
                    <a:lnTo>
                      <a:pt x="72" y="24"/>
                    </a:lnTo>
                    <a:lnTo>
                      <a:pt x="74" y="31"/>
                    </a:lnTo>
                    <a:lnTo>
                      <a:pt x="74" y="39"/>
                    </a:lnTo>
                    <a:lnTo>
                      <a:pt x="74" y="3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46" name="Freeform 191">
                <a:extLst>
                  <a:ext uri="{FF2B5EF4-FFF2-40B4-BE49-F238E27FC236}">
                    <a16:creationId xmlns:a16="http://schemas.microsoft.com/office/drawing/2014/main" id="{AB4D06C2-773A-CE70-C44F-8EA03EB5D96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34" y="1841"/>
                <a:ext cx="38" cy="88"/>
              </a:xfrm>
              <a:custGeom>
                <a:avLst/>
                <a:gdLst>
                  <a:gd name="T0" fmla="*/ 90 w 116"/>
                  <a:gd name="T1" fmla="*/ 10 h 263"/>
                  <a:gd name="T2" fmla="*/ 83 w 116"/>
                  <a:gd name="T3" fmla="*/ 36 h 263"/>
                  <a:gd name="T4" fmla="*/ 81 w 116"/>
                  <a:gd name="T5" fmla="*/ 37 h 263"/>
                  <a:gd name="T6" fmla="*/ 80 w 116"/>
                  <a:gd name="T7" fmla="*/ 41 h 263"/>
                  <a:gd name="T8" fmla="*/ 77 w 116"/>
                  <a:gd name="T9" fmla="*/ 47 h 263"/>
                  <a:gd name="T10" fmla="*/ 70 w 116"/>
                  <a:gd name="T11" fmla="*/ 60 h 263"/>
                  <a:gd name="T12" fmla="*/ 52 w 116"/>
                  <a:gd name="T13" fmla="*/ 84 h 263"/>
                  <a:gd name="T14" fmla="*/ 35 w 116"/>
                  <a:gd name="T15" fmla="*/ 107 h 263"/>
                  <a:gd name="T16" fmla="*/ 13 w 116"/>
                  <a:gd name="T17" fmla="*/ 140 h 263"/>
                  <a:gd name="T18" fmla="*/ 4 w 116"/>
                  <a:gd name="T19" fmla="*/ 164 h 263"/>
                  <a:gd name="T20" fmla="*/ 1 w 116"/>
                  <a:gd name="T21" fmla="*/ 190 h 263"/>
                  <a:gd name="T22" fmla="*/ 4 w 116"/>
                  <a:gd name="T23" fmla="*/ 204 h 263"/>
                  <a:gd name="T24" fmla="*/ 7 w 116"/>
                  <a:gd name="T25" fmla="*/ 213 h 263"/>
                  <a:gd name="T26" fmla="*/ 19 w 116"/>
                  <a:gd name="T27" fmla="*/ 229 h 263"/>
                  <a:gd name="T28" fmla="*/ 31 w 116"/>
                  <a:gd name="T29" fmla="*/ 243 h 263"/>
                  <a:gd name="T30" fmla="*/ 56 w 116"/>
                  <a:gd name="T31" fmla="*/ 261 h 263"/>
                  <a:gd name="T32" fmla="*/ 61 w 116"/>
                  <a:gd name="T33" fmla="*/ 263 h 263"/>
                  <a:gd name="T34" fmla="*/ 71 w 116"/>
                  <a:gd name="T35" fmla="*/ 261 h 263"/>
                  <a:gd name="T36" fmla="*/ 74 w 116"/>
                  <a:gd name="T37" fmla="*/ 256 h 263"/>
                  <a:gd name="T38" fmla="*/ 76 w 116"/>
                  <a:gd name="T39" fmla="*/ 246 h 263"/>
                  <a:gd name="T40" fmla="*/ 70 w 116"/>
                  <a:gd name="T41" fmla="*/ 238 h 263"/>
                  <a:gd name="T42" fmla="*/ 56 w 116"/>
                  <a:gd name="T43" fmla="*/ 227 h 263"/>
                  <a:gd name="T44" fmla="*/ 43 w 116"/>
                  <a:gd name="T45" fmla="*/ 215 h 263"/>
                  <a:gd name="T46" fmla="*/ 38 w 116"/>
                  <a:gd name="T47" fmla="*/ 211 h 263"/>
                  <a:gd name="T48" fmla="*/ 38 w 116"/>
                  <a:gd name="T49" fmla="*/ 210 h 263"/>
                  <a:gd name="T50" fmla="*/ 36 w 116"/>
                  <a:gd name="T51" fmla="*/ 206 h 263"/>
                  <a:gd name="T52" fmla="*/ 33 w 116"/>
                  <a:gd name="T53" fmla="*/ 201 h 263"/>
                  <a:gd name="T54" fmla="*/ 31 w 116"/>
                  <a:gd name="T55" fmla="*/ 199 h 263"/>
                  <a:gd name="T56" fmla="*/ 31 w 116"/>
                  <a:gd name="T57" fmla="*/ 198 h 263"/>
                  <a:gd name="T58" fmla="*/ 28 w 116"/>
                  <a:gd name="T59" fmla="*/ 188 h 263"/>
                  <a:gd name="T60" fmla="*/ 28 w 116"/>
                  <a:gd name="T61" fmla="*/ 185 h 263"/>
                  <a:gd name="T62" fmla="*/ 28 w 116"/>
                  <a:gd name="T63" fmla="*/ 179 h 263"/>
                  <a:gd name="T64" fmla="*/ 29 w 116"/>
                  <a:gd name="T65" fmla="*/ 177 h 263"/>
                  <a:gd name="T66" fmla="*/ 30 w 116"/>
                  <a:gd name="T67" fmla="*/ 172 h 263"/>
                  <a:gd name="T68" fmla="*/ 31 w 116"/>
                  <a:gd name="T69" fmla="*/ 167 h 263"/>
                  <a:gd name="T70" fmla="*/ 33 w 116"/>
                  <a:gd name="T71" fmla="*/ 165 h 263"/>
                  <a:gd name="T72" fmla="*/ 33 w 116"/>
                  <a:gd name="T73" fmla="*/ 163 h 263"/>
                  <a:gd name="T74" fmla="*/ 38 w 116"/>
                  <a:gd name="T75" fmla="*/ 151 h 263"/>
                  <a:gd name="T76" fmla="*/ 61 w 116"/>
                  <a:gd name="T77" fmla="*/ 119 h 263"/>
                  <a:gd name="T78" fmla="*/ 93 w 116"/>
                  <a:gd name="T79" fmla="*/ 76 h 263"/>
                  <a:gd name="T80" fmla="*/ 101 w 116"/>
                  <a:gd name="T81" fmla="*/ 62 h 263"/>
                  <a:gd name="T82" fmla="*/ 113 w 116"/>
                  <a:gd name="T83" fmla="*/ 33 h 263"/>
                  <a:gd name="T84" fmla="*/ 116 w 116"/>
                  <a:gd name="T85" fmla="*/ 18 h 263"/>
                  <a:gd name="T86" fmla="*/ 115 w 116"/>
                  <a:gd name="T87" fmla="*/ 7 h 263"/>
                  <a:gd name="T88" fmla="*/ 107 w 116"/>
                  <a:gd name="T89" fmla="*/ 0 h 263"/>
                  <a:gd name="T90" fmla="*/ 101 w 116"/>
                  <a:gd name="T91" fmla="*/ 0 h 263"/>
                  <a:gd name="T92" fmla="*/ 92 w 116"/>
                  <a:gd name="T93" fmla="*/ 5 h 263"/>
                  <a:gd name="T94" fmla="*/ 90 w 116"/>
                  <a:gd name="T95" fmla="*/ 10 h 2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116" h="263">
                    <a:moveTo>
                      <a:pt x="90" y="10"/>
                    </a:moveTo>
                    <a:lnTo>
                      <a:pt x="90" y="10"/>
                    </a:lnTo>
                    <a:lnTo>
                      <a:pt x="87" y="23"/>
                    </a:lnTo>
                    <a:lnTo>
                      <a:pt x="83" y="36"/>
                    </a:lnTo>
                    <a:lnTo>
                      <a:pt x="83" y="36"/>
                    </a:lnTo>
                    <a:lnTo>
                      <a:pt x="81" y="37"/>
                    </a:lnTo>
                    <a:lnTo>
                      <a:pt x="81" y="37"/>
                    </a:lnTo>
                    <a:lnTo>
                      <a:pt x="80" y="41"/>
                    </a:lnTo>
                    <a:lnTo>
                      <a:pt x="80" y="41"/>
                    </a:lnTo>
                    <a:lnTo>
                      <a:pt x="77" y="47"/>
                    </a:lnTo>
                    <a:lnTo>
                      <a:pt x="77" y="47"/>
                    </a:lnTo>
                    <a:lnTo>
                      <a:pt x="70" y="60"/>
                    </a:lnTo>
                    <a:lnTo>
                      <a:pt x="70" y="60"/>
                    </a:lnTo>
                    <a:lnTo>
                      <a:pt x="52" y="84"/>
                    </a:lnTo>
                    <a:lnTo>
                      <a:pt x="35" y="107"/>
                    </a:lnTo>
                    <a:lnTo>
                      <a:pt x="35" y="107"/>
                    </a:lnTo>
                    <a:lnTo>
                      <a:pt x="20" y="129"/>
                    </a:lnTo>
                    <a:lnTo>
                      <a:pt x="13" y="140"/>
                    </a:lnTo>
                    <a:lnTo>
                      <a:pt x="7" y="153"/>
                    </a:lnTo>
                    <a:lnTo>
                      <a:pt x="4" y="164"/>
                    </a:lnTo>
                    <a:lnTo>
                      <a:pt x="0" y="177"/>
                    </a:lnTo>
                    <a:lnTo>
                      <a:pt x="1" y="190"/>
                    </a:lnTo>
                    <a:lnTo>
                      <a:pt x="1" y="197"/>
                    </a:lnTo>
                    <a:lnTo>
                      <a:pt x="4" y="204"/>
                    </a:lnTo>
                    <a:lnTo>
                      <a:pt x="4" y="204"/>
                    </a:lnTo>
                    <a:lnTo>
                      <a:pt x="7" y="213"/>
                    </a:lnTo>
                    <a:lnTo>
                      <a:pt x="13" y="221"/>
                    </a:lnTo>
                    <a:lnTo>
                      <a:pt x="19" y="229"/>
                    </a:lnTo>
                    <a:lnTo>
                      <a:pt x="25" y="236"/>
                    </a:lnTo>
                    <a:lnTo>
                      <a:pt x="31" y="243"/>
                    </a:lnTo>
                    <a:lnTo>
                      <a:pt x="40" y="250"/>
                    </a:lnTo>
                    <a:lnTo>
                      <a:pt x="56" y="261"/>
                    </a:lnTo>
                    <a:lnTo>
                      <a:pt x="56" y="261"/>
                    </a:lnTo>
                    <a:lnTo>
                      <a:pt x="61" y="263"/>
                    </a:lnTo>
                    <a:lnTo>
                      <a:pt x="66" y="263"/>
                    </a:lnTo>
                    <a:lnTo>
                      <a:pt x="71" y="261"/>
                    </a:lnTo>
                    <a:lnTo>
                      <a:pt x="74" y="256"/>
                    </a:lnTo>
                    <a:lnTo>
                      <a:pt x="74" y="256"/>
                    </a:lnTo>
                    <a:lnTo>
                      <a:pt x="77" y="252"/>
                    </a:lnTo>
                    <a:lnTo>
                      <a:pt x="76" y="246"/>
                    </a:lnTo>
                    <a:lnTo>
                      <a:pt x="73" y="241"/>
                    </a:lnTo>
                    <a:lnTo>
                      <a:pt x="70" y="238"/>
                    </a:lnTo>
                    <a:lnTo>
                      <a:pt x="70" y="238"/>
                    </a:lnTo>
                    <a:lnTo>
                      <a:pt x="56" y="227"/>
                    </a:lnTo>
                    <a:lnTo>
                      <a:pt x="43" y="215"/>
                    </a:lnTo>
                    <a:lnTo>
                      <a:pt x="43" y="215"/>
                    </a:lnTo>
                    <a:lnTo>
                      <a:pt x="38" y="211"/>
                    </a:lnTo>
                    <a:lnTo>
                      <a:pt x="38" y="211"/>
                    </a:lnTo>
                    <a:lnTo>
                      <a:pt x="38" y="210"/>
                    </a:lnTo>
                    <a:lnTo>
                      <a:pt x="38" y="210"/>
                    </a:lnTo>
                    <a:lnTo>
                      <a:pt x="36" y="206"/>
                    </a:lnTo>
                    <a:lnTo>
                      <a:pt x="36" y="206"/>
                    </a:lnTo>
                    <a:lnTo>
                      <a:pt x="33" y="201"/>
                    </a:lnTo>
                    <a:lnTo>
                      <a:pt x="33" y="201"/>
                    </a:lnTo>
                    <a:lnTo>
                      <a:pt x="31" y="199"/>
                    </a:lnTo>
                    <a:lnTo>
                      <a:pt x="31" y="199"/>
                    </a:lnTo>
                    <a:lnTo>
                      <a:pt x="31" y="198"/>
                    </a:lnTo>
                    <a:lnTo>
                      <a:pt x="31" y="198"/>
                    </a:lnTo>
                    <a:lnTo>
                      <a:pt x="28" y="188"/>
                    </a:lnTo>
                    <a:lnTo>
                      <a:pt x="28" y="188"/>
                    </a:lnTo>
                    <a:lnTo>
                      <a:pt x="29" y="189"/>
                    </a:lnTo>
                    <a:lnTo>
                      <a:pt x="28" y="185"/>
                    </a:lnTo>
                    <a:lnTo>
                      <a:pt x="28" y="185"/>
                    </a:lnTo>
                    <a:lnTo>
                      <a:pt x="28" y="179"/>
                    </a:lnTo>
                    <a:lnTo>
                      <a:pt x="28" y="179"/>
                    </a:lnTo>
                    <a:lnTo>
                      <a:pt x="29" y="177"/>
                    </a:lnTo>
                    <a:lnTo>
                      <a:pt x="29" y="177"/>
                    </a:lnTo>
                    <a:lnTo>
                      <a:pt x="30" y="172"/>
                    </a:lnTo>
                    <a:lnTo>
                      <a:pt x="30" y="172"/>
                    </a:lnTo>
                    <a:lnTo>
                      <a:pt x="31" y="167"/>
                    </a:lnTo>
                    <a:lnTo>
                      <a:pt x="31" y="167"/>
                    </a:lnTo>
                    <a:lnTo>
                      <a:pt x="33" y="165"/>
                    </a:lnTo>
                    <a:lnTo>
                      <a:pt x="33" y="165"/>
                    </a:lnTo>
                    <a:lnTo>
                      <a:pt x="33" y="163"/>
                    </a:lnTo>
                    <a:lnTo>
                      <a:pt x="33" y="163"/>
                    </a:lnTo>
                    <a:lnTo>
                      <a:pt x="38" y="151"/>
                    </a:lnTo>
                    <a:lnTo>
                      <a:pt x="45" y="140"/>
                    </a:lnTo>
                    <a:lnTo>
                      <a:pt x="61" y="119"/>
                    </a:lnTo>
                    <a:lnTo>
                      <a:pt x="77" y="98"/>
                    </a:lnTo>
                    <a:lnTo>
                      <a:pt x="93" y="76"/>
                    </a:lnTo>
                    <a:lnTo>
                      <a:pt x="93" y="76"/>
                    </a:lnTo>
                    <a:lnTo>
                      <a:pt x="101" y="62"/>
                    </a:lnTo>
                    <a:lnTo>
                      <a:pt x="108" y="48"/>
                    </a:lnTo>
                    <a:lnTo>
                      <a:pt x="113" y="33"/>
                    </a:lnTo>
                    <a:lnTo>
                      <a:pt x="116" y="18"/>
                    </a:lnTo>
                    <a:lnTo>
                      <a:pt x="116" y="18"/>
                    </a:lnTo>
                    <a:lnTo>
                      <a:pt x="116" y="12"/>
                    </a:lnTo>
                    <a:lnTo>
                      <a:pt x="115" y="7"/>
                    </a:lnTo>
                    <a:lnTo>
                      <a:pt x="112" y="3"/>
                    </a:lnTo>
                    <a:lnTo>
                      <a:pt x="107" y="0"/>
                    </a:lnTo>
                    <a:lnTo>
                      <a:pt x="107" y="0"/>
                    </a:lnTo>
                    <a:lnTo>
                      <a:pt x="101" y="0"/>
                    </a:lnTo>
                    <a:lnTo>
                      <a:pt x="97" y="1"/>
                    </a:lnTo>
                    <a:lnTo>
                      <a:pt x="92" y="5"/>
                    </a:lnTo>
                    <a:lnTo>
                      <a:pt x="91" y="7"/>
                    </a:lnTo>
                    <a:lnTo>
                      <a:pt x="90" y="10"/>
                    </a:lnTo>
                    <a:lnTo>
                      <a:pt x="90" y="1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47" name="Freeform 192">
                <a:extLst>
                  <a:ext uri="{FF2B5EF4-FFF2-40B4-BE49-F238E27FC236}">
                    <a16:creationId xmlns:a16="http://schemas.microsoft.com/office/drawing/2014/main" id="{8687970E-5144-08EE-58F4-2F19D3A6049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06" y="1901"/>
                <a:ext cx="328" cy="170"/>
              </a:xfrm>
              <a:custGeom>
                <a:avLst/>
                <a:gdLst>
                  <a:gd name="T0" fmla="*/ 17 w 982"/>
                  <a:gd name="T1" fmla="*/ 508 h 509"/>
                  <a:gd name="T2" fmla="*/ 116 w 982"/>
                  <a:gd name="T3" fmla="*/ 480 h 509"/>
                  <a:gd name="T4" fmla="*/ 214 w 982"/>
                  <a:gd name="T5" fmla="*/ 452 h 509"/>
                  <a:gd name="T6" fmla="*/ 375 w 982"/>
                  <a:gd name="T7" fmla="*/ 405 h 509"/>
                  <a:gd name="T8" fmla="*/ 428 w 982"/>
                  <a:gd name="T9" fmla="*/ 389 h 509"/>
                  <a:gd name="T10" fmla="*/ 534 w 982"/>
                  <a:gd name="T11" fmla="*/ 351 h 509"/>
                  <a:gd name="T12" fmla="*/ 638 w 982"/>
                  <a:gd name="T13" fmla="*/ 306 h 509"/>
                  <a:gd name="T14" fmla="*/ 686 w 982"/>
                  <a:gd name="T15" fmla="*/ 283 h 509"/>
                  <a:gd name="T16" fmla="*/ 734 w 982"/>
                  <a:gd name="T17" fmla="*/ 256 h 509"/>
                  <a:gd name="T18" fmla="*/ 779 w 982"/>
                  <a:gd name="T19" fmla="*/ 228 h 509"/>
                  <a:gd name="T20" fmla="*/ 822 w 982"/>
                  <a:gd name="T21" fmla="*/ 197 h 509"/>
                  <a:gd name="T22" fmla="*/ 843 w 982"/>
                  <a:gd name="T23" fmla="*/ 181 h 509"/>
                  <a:gd name="T24" fmla="*/ 882 w 982"/>
                  <a:gd name="T25" fmla="*/ 145 h 509"/>
                  <a:gd name="T26" fmla="*/ 918 w 982"/>
                  <a:gd name="T27" fmla="*/ 106 h 509"/>
                  <a:gd name="T28" fmla="*/ 951 w 982"/>
                  <a:gd name="T29" fmla="*/ 66 h 509"/>
                  <a:gd name="T30" fmla="*/ 966 w 982"/>
                  <a:gd name="T31" fmla="*/ 43 h 509"/>
                  <a:gd name="T32" fmla="*/ 980 w 982"/>
                  <a:gd name="T33" fmla="*/ 21 h 509"/>
                  <a:gd name="T34" fmla="*/ 981 w 982"/>
                  <a:gd name="T35" fmla="*/ 11 h 509"/>
                  <a:gd name="T36" fmla="*/ 974 w 982"/>
                  <a:gd name="T37" fmla="*/ 3 h 509"/>
                  <a:gd name="T38" fmla="*/ 965 w 982"/>
                  <a:gd name="T39" fmla="*/ 0 h 509"/>
                  <a:gd name="T40" fmla="*/ 956 w 982"/>
                  <a:gd name="T41" fmla="*/ 7 h 509"/>
                  <a:gd name="T42" fmla="*/ 943 w 982"/>
                  <a:gd name="T43" fmla="*/ 29 h 509"/>
                  <a:gd name="T44" fmla="*/ 913 w 982"/>
                  <a:gd name="T45" fmla="*/ 70 h 509"/>
                  <a:gd name="T46" fmla="*/ 880 w 982"/>
                  <a:gd name="T47" fmla="*/ 107 h 509"/>
                  <a:gd name="T48" fmla="*/ 843 w 982"/>
                  <a:gd name="T49" fmla="*/ 143 h 509"/>
                  <a:gd name="T50" fmla="*/ 824 w 982"/>
                  <a:gd name="T51" fmla="*/ 160 h 509"/>
                  <a:gd name="T52" fmla="*/ 785 w 982"/>
                  <a:gd name="T53" fmla="*/ 190 h 509"/>
                  <a:gd name="T54" fmla="*/ 763 w 982"/>
                  <a:gd name="T55" fmla="*/ 205 h 509"/>
                  <a:gd name="T56" fmla="*/ 741 w 982"/>
                  <a:gd name="T57" fmla="*/ 220 h 509"/>
                  <a:gd name="T58" fmla="*/ 694 w 982"/>
                  <a:gd name="T59" fmla="*/ 247 h 509"/>
                  <a:gd name="T60" fmla="*/ 645 w 982"/>
                  <a:gd name="T61" fmla="*/ 273 h 509"/>
                  <a:gd name="T62" fmla="*/ 546 w 982"/>
                  <a:gd name="T63" fmla="*/ 317 h 509"/>
                  <a:gd name="T64" fmla="*/ 442 w 982"/>
                  <a:gd name="T65" fmla="*/ 354 h 509"/>
                  <a:gd name="T66" fmla="*/ 390 w 982"/>
                  <a:gd name="T67" fmla="*/ 372 h 509"/>
                  <a:gd name="T68" fmla="*/ 231 w 982"/>
                  <a:gd name="T69" fmla="*/ 418 h 509"/>
                  <a:gd name="T70" fmla="*/ 131 w 982"/>
                  <a:gd name="T71" fmla="*/ 446 h 509"/>
                  <a:gd name="T72" fmla="*/ 32 w 982"/>
                  <a:gd name="T73" fmla="*/ 474 h 509"/>
                  <a:gd name="T74" fmla="*/ 10 w 982"/>
                  <a:gd name="T75" fmla="*/ 481 h 509"/>
                  <a:gd name="T76" fmla="*/ 1 w 982"/>
                  <a:gd name="T77" fmla="*/ 488 h 509"/>
                  <a:gd name="T78" fmla="*/ 1 w 982"/>
                  <a:gd name="T79" fmla="*/ 498 h 509"/>
                  <a:gd name="T80" fmla="*/ 7 w 982"/>
                  <a:gd name="T81" fmla="*/ 506 h 509"/>
                  <a:gd name="T82" fmla="*/ 17 w 982"/>
                  <a:gd name="T83" fmla="*/ 508 h 5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982" h="509">
                    <a:moveTo>
                      <a:pt x="17" y="508"/>
                    </a:moveTo>
                    <a:lnTo>
                      <a:pt x="17" y="508"/>
                    </a:lnTo>
                    <a:lnTo>
                      <a:pt x="66" y="494"/>
                    </a:lnTo>
                    <a:lnTo>
                      <a:pt x="116" y="480"/>
                    </a:lnTo>
                    <a:lnTo>
                      <a:pt x="214" y="452"/>
                    </a:lnTo>
                    <a:lnTo>
                      <a:pt x="214" y="452"/>
                    </a:lnTo>
                    <a:lnTo>
                      <a:pt x="321" y="422"/>
                    </a:lnTo>
                    <a:lnTo>
                      <a:pt x="375" y="405"/>
                    </a:lnTo>
                    <a:lnTo>
                      <a:pt x="428" y="389"/>
                    </a:lnTo>
                    <a:lnTo>
                      <a:pt x="428" y="389"/>
                    </a:lnTo>
                    <a:lnTo>
                      <a:pt x="482" y="370"/>
                    </a:lnTo>
                    <a:lnTo>
                      <a:pt x="534" y="351"/>
                    </a:lnTo>
                    <a:lnTo>
                      <a:pt x="586" y="330"/>
                    </a:lnTo>
                    <a:lnTo>
                      <a:pt x="638" y="306"/>
                    </a:lnTo>
                    <a:lnTo>
                      <a:pt x="638" y="306"/>
                    </a:lnTo>
                    <a:lnTo>
                      <a:pt x="686" y="283"/>
                    </a:lnTo>
                    <a:lnTo>
                      <a:pt x="709" y="270"/>
                    </a:lnTo>
                    <a:lnTo>
                      <a:pt x="734" y="256"/>
                    </a:lnTo>
                    <a:lnTo>
                      <a:pt x="756" y="242"/>
                    </a:lnTo>
                    <a:lnTo>
                      <a:pt x="779" y="228"/>
                    </a:lnTo>
                    <a:lnTo>
                      <a:pt x="801" y="213"/>
                    </a:lnTo>
                    <a:lnTo>
                      <a:pt x="822" y="197"/>
                    </a:lnTo>
                    <a:lnTo>
                      <a:pt x="822" y="197"/>
                    </a:lnTo>
                    <a:lnTo>
                      <a:pt x="843" y="181"/>
                    </a:lnTo>
                    <a:lnTo>
                      <a:pt x="863" y="163"/>
                    </a:lnTo>
                    <a:lnTo>
                      <a:pt x="882" y="145"/>
                    </a:lnTo>
                    <a:lnTo>
                      <a:pt x="901" y="126"/>
                    </a:lnTo>
                    <a:lnTo>
                      <a:pt x="918" y="106"/>
                    </a:lnTo>
                    <a:lnTo>
                      <a:pt x="936" y="86"/>
                    </a:lnTo>
                    <a:lnTo>
                      <a:pt x="951" y="66"/>
                    </a:lnTo>
                    <a:lnTo>
                      <a:pt x="966" y="43"/>
                    </a:lnTo>
                    <a:lnTo>
                      <a:pt x="966" y="43"/>
                    </a:lnTo>
                    <a:lnTo>
                      <a:pt x="980" y="21"/>
                    </a:lnTo>
                    <a:lnTo>
                      <a:pt x="980" y="21"/>
                    </a:lnTo>
                    <a:lnTo>
                      <a:pt x="982" y="16"/>
                    </a:lnTo>
                    <a:lnTo>
                      <a:pt x="981" y="11"/>
                    </a:lnTo>
                    <a:lnTo>
                      <a:pt x="979" y="6"/>
                    </a:lnTo>
                    <a:lnTo>
                      <a:pt x="974" y="3"/>
                    </a:lnTo>
                    <a:lnTo>
                      <a:pt x="970" y="2"/>
                    </a:lnTo>
                    <a:lnTo>
                      <a:pt x="965" y="0"/>
                    </a:lnTo>
                    <a:lnTo>
                      <a:pt x="960" y="3"/>
                    </a:lnTo>
                    <a:lnTo>
                      <a:pt x="956" y="7"/>
                    </a:lnTo>
                    <a:lnTo>
                      <a:pt x="956" y="7"/>
                    </a:lnTo>
                    <a:lnTo>
                      <a:pt x="943" y="29"/>
                    </a:lnTo>
                    <a:lnTo>
                      <a:pt x="928" y="50"/>
                    </a:lnTo>
                    <a:lnTo>
                      <a:pt x="913" y="70"/>
                    </a:lnTo>
                    <a:lnTo>
                      <a:pt x="897" y="89"/>
                    </a:lnTo>
                    <a:lnTo>
                      <a:pt x="880" y="107"/>
                    </a:lnTo>
                    <a:lnTo>
                      <a:pt x="863" y="126"/>
                    </a:lnTo>
                    <a:lnTo>
                      <a:pt x="843" y="143"/>
                    </a:lnTo>
                    <a:lnTo>
                      <a:pt x="824" y="160"/>
                    </a:lnTo>
                    <a:lnTo>
                      <a:pt x="824" y="160"/>
                    </a:lnTo>
                    <a:lnTo>
                      <a:pt x="805" y="175"/>
                    </a:lnTo>
                    <a:lnTo>
                      <a:pt x="785" y="190"/>
                    </a:lnTo>
                    <a:lnTo>
                      <a:pt x="785" y="190"/>
                    </a:lnTo>
                    <a:lnTo>
                      <a:pt x="763" y="205"/>
                    </a:lnTo>
                    <a:lnTo>
                      <a:pt x="741" y="220"/>
                    </a:lnTo>
                    <a:lnTo>
                      <a:pt x="741" y="220"/>
                    </a:lnTo>
                    <a:lnTo>
                      <a:pt x="717" y="234"/>
                    </a:lnTo>
                    <a:lnTo>
                      <a:pt x="694" y="247"/>
                    </a:lnTo>
                    <a:lnTo>
                      <a:pt x="645" y="273"/>
                    </a:lnTo>
                    <a:lnTo>
                      <a:pt x="645" y="273"/>
                    </a:lnTo>
                    <a:lnTo>
                      <a:pt x="595" y="296"/>
                    </a:lnTo>
                    <a:lnTo>
                      <a:pt x="546" y="317"/>
                    </a:lnTo>
                    <a:lnTo>
                      <a:pt x="494" y="337"/>
                    </a:lnTo>
                    <a:lnTo>
                      <a:pt x="442" y="354"/>
                    </a:lnTo>
                    <a:lnTo>
                      <a:pt x="442" y="354"/>
                    </a:lnTo>
                    <a:lnTo>
                      <a:pt x="390" y="372"/>
                    </a:lnTo>
                    <a:lnTo>
                      <a:pt x="336" y="388"/>
                    </a:lnTo>
                    <a:lnTo>
                      <a:pt x="231" y="418"/>
                    </a:lnTo>
                    <a:lnTo>
                      <a:pt x="231" y="418"/>
                    </a:lnTo>
                    <a:lnTo>
                      <a:pt x="131" y="446"/>
                    </a:lnTo>
                    <a:lnTo>
                      <a:pt x="32" y="474"/>
                    </a:lnTo>
                    <a:lnTo>
                      <a:pt x="32" y="474"/>
                    </a:lnTo>
                    <a:lnTo>
                      <a:pt x="10" y="481"/>
                    </a:lnTo>
                    <a:lnTo>
                      <a:pt x="10" y="481"/>
                    </a:lnTo>
                    <a:lnTo>
                      <a:pt x="4" y="484"/>
                    </a:lnTo>
                    <a:lnTo>
                      <a:pt x="1" y="488"/>
                    </a:lnTo>
                    <a:lnTo>
                      <a:pt x="0" y="494"/>
                    </a:lnTo>
                    <a:lnTo>
                      <a:pt x="1" y="498"/>
                    </a:lnTo>
                    <a:lnTo>
                      <a:pt x="3" y="503"/>
                    </a:lnTo>
                    <a:lnTo>
                      <a:pt x="7" y="506"/>
                    </a:lnTo>
                    <a:lnTo>
                      <a:pt x="11" y="509"/>
                    </a:lnTo>
                    <a:lnTo>
                      <a:pt x="17" y="508"/>
                    </a:lnTo>
                    <a:lnTo>
                      <a:pt x="17" y="50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48" name="Freeform 193">
                <a:extLst>
                  <a:ext uri="{FF2B5EF4-FFF2-40B4-BE49-F238E27FC236}">
                    <a16:creationId xmlns:a16="http://schemas.microsoft.com/office/drawing/2014/main" id="{0140CABB-9A89-1161-5E72-E1CCA45F1A2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41" y="1612"/>
                <a:ext cx="134" cy="340"/>
              </a:xfrm>
              <a:custGeom>
                <a:avLst/>
                <a:gdLst>
                  <a:gd name="T0" fmla="*/ 1 w 401"/>
                  <a:gd name="T1" fmla="*/ 17 h 1019"/>
                  <a:gd name="T2" fmla="*/ 69 w 401"/>
                  <a:gd name="T3" fmla="*/ 204 h 1019"/>
                  <a:gd name="T4" fmla="*/ 105 w 401"/>
                  <a:gd name="T5" fmla="*/ 306 h 1019"/>
                  <a:gd name="T6" fmla="*/ 140 w 401"/>
                  <a:gd name="T7" fmla="*/ 408 h 1019"/>
                  <a:gd name="T8" fmla="*/ 203 w 401"/>
                  <a:gd name="T9" fmla="*/ 603 h 1019"/>
                  <a:gd name="T10" fmla="*/ 232 w 401"/>
                  <a:gd name="T11" fmla="*/ 697 h 1019"/>
                  <a:gd name="T12" fmla="*/ 248 w 401"/>
                  <a:gd name="T13" fmla="*/ 748 h 1019"/>
                  <a:gd name="T14" fmla="*/ 267 w 401"/>
                  <a:gd name="T15" fmla="*/ 798 h 1019"/>
                  <a:gd name="T16" fmla="*/ 310 w 401"/>
                  <a:gd name="T17" fmla="*/ 897 h 1019"/>
                  <a:gd name="T18" fmla="*/ 334 w 401"/>
                  <a:gd name="T19" fmla="*/ 944 h 1019"/>
                  <a:gd name="T20" fmla="*/ 362 w 401"/>
                  <a:gd name="T21" fmla="*/ 990 h 1019"/>
                  <a:gd name="T22" fmla="*/ 376 w 401"/>
                  <a:gd name="T23" fmla="*/ 1012 h 1019"/>
                  <a:gd name="T24" fmla="*/ 379 w 401"/>
                  <a:gd name="T25" fmla="*/ 1015 h 1019"/>
                  <a:gd name="T26" fmla="*/ 390 w 401"/>
                  <a:gd name="T27" fmla="*/ 1019 h 1019"/>
                  <a:gd name="T28" fmla="*/ 394 w 401"/>
                  <a:gd name="T29" fmla="*/ 1016 h 1019"/>
                  <a:gd name="T30" fmla="*/ 401 w 401"/>
                  <a:gd name="T31" fmla="*/ 1008 h 1019"/>
                  <a:gd name="T32" fmla="*/ 400 w 401"/>
                  <a:gd name="T33" fmla="*/ 998 h 1019"/>
                  <a:gd name="T34" fmla="*/ 385 w 401"/>
                  <a:gd name="T35" fmla="*/ 976 h 1019"/>
                  <a:gd name="T36" fmla="*/ 358 w 401"/>
                  <a:gd name="T37" fmla="*/ 930 h 1019"/>
                  <a:gd name="T38" fmla="*/ 324 w 401"/>
                  <a:gd name="T39" fmla="*/ 861 h 1019"/>
                  <a:gd name="T40" fmla="*/ 303 w 401"/>
                  <a:gd name="T41" fmla="*/ 812 h 1019"/>
                  <a:gd name="T42" fmla="*/ 266 w 401"/>
                  <a:gd name="T43" fmla="*/ 712 h 1019"/>
                  <a:gd name="T44" fmla="*/ 250 w 401"/>
                  <a:gd name="T45" fmla="*/ 664 h 1019"/>
                  <a:gd name="T46" fmla="*/ 236 w 401"/>
                  <a:gd name="T47" fmla="*/ 616 h 1019"/>
                  <a:gd name="T48" fmla="*/ 175 w 401"/>
                  <a:gd name="T49" fmla="*/ 424 h 1019"/>
                  <a:gd name="T50" fmla="*/ 140 w 401"/>
                  <a:gd name="T51" fmla="*/ 322 h 1019"/>
                  <a:gd name="T52" fmla="*/ 104 w 401"/>
                  <a:gd name="T53" fmla="*/ 222 h 1019"/>
                  <a:gd name="T54" fmla="*/ 36 w 401"/>
                  <a:gd name="T55" fmla="*/ 32 h 1019"/>
                  <a:gd name="T56" fmla="*/ 27 w 401"/>
                  <a:gd name="T57" fmla="*/ 10 h 1019"/>
                  <a:gd name="T58" fmla="*/ 25 w 401"/>
                  <a:gd name="T59" fmla="*/ 5 h 1019"/>
                  <a:gd name="T60" fmla="*/ 16 w 401"/>
                  <a:gd name="T61" fmla="*/ 0 h 1019"/>
                  <a:gd name="T62" fmla="*/ 10 w 401"/>
                  <a:gd name="T63" fmla="*/ 0 h 1019"/>
                  <a:gd name="T64" fmla="*/ 2 w 401"/>
                  <a:gd name="T65" fmla="*/ 7 h 1019"/>
                  <a:gd name="T66" fmla="*/ 0 w 401"/>
                  <a:gd name="T67" fmla="*/ 15 h 1019"/>
                  <a:gd name="T68" fmla="*/ 1 w 401"/>
                  <a:gd name="T69" fmla="*/ 17 h 10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401" h="1019">
                    <a:moveTo>
                      <a:pt x="1" y="17"/>
                    </a:moveTo>
                    <a:lnTo>
                      <a:pt x="1" y="17"/>
                    </a:lnTo>
                    <a:lnTo>
                      <a:pt x="36" y="111"/>
                    </a:lnTo>
                    <a:lnTo>
                      <a:pt x="69" y="204"/>
                    </a:lnTo>
                    <a:lnTo>
                      <a:pt x="69" y="204"/>
                    </a:lnTo>
                    <a:lnTo>
                      <a:pt x="105" y="306"/>
                    </a:lnTo>
                    <a:lnTo>
                      <a:pt x="140" y="408"/>
                    </a:lnTo>
                    <a:lnTo>
                      <a:pt x="140" y="408"/>
                    </a:lnTo>
                    <a:lnTo>
                      <a:pt x="173" y="505"/>
                    </a:lnTo>
                    <a:lnTo>
                      <a:pt x="203" y="603"/>
                    </a:lnTo>
                    <a:lnTo>
                      <a:pt x="203" y="603"/>
                    </a:lnTo>
                    <a:lnTo>
                      <a:pt x="232" y="697"/>
                    </a:lnTo>
                    <a:lnTo>
                      <a:pt x="232" y="697"/>
                    </a:lnTo>
                    <a:lnTo>
                      <a:pt x="248" y="748"/>
                    </a:lnTo>
                    <a:lnTo>
                      <a:pt x="267" y="798"/>
                    </a:lnTo>
                    <a:lnTo>
                      <a:pt x="267" y="798"/>
                    </a:lnTo>
                    <a:lnTo>
                      <a:pt x="288" y="848"/>
                    </a:lnTo>
                    <a:lnTo>
                      <a:pt x="310" y="897"/>
                    </a:lnTo>
                    <a:lnTo>
                      <a:pt x="321" y="920"/>
                    </a:lnTo>
                    <a:lnTo>
                      <a:pt x="334" y="944"/>
                    </a:lnTo>
                    <a:lnTo>
                      <a:pt x="348" y="968"/>
                    </a:lnTo>
                    <a:lnTo>
                      <a:pt x="362" y="990"/>
                    </a:lnTo>
                    <a:lnTo>
                      <a:pt x="362" y="990"/>
                    </a:lnTo>
                    <a:lnTo>
                      <a:pt x="376" y="1012"/>
                    </a:lnTo>
                    <a:lnTo>
                      <a:pt x="376" y="1012"/>
                    </a:lnTo>
                    <a:lnTo>
                      <a:pt x="379" y="1015"/>
                    </a:lnTo>
                    <a:lnTo>
                      <a:pt x="384" y="1018"/>
                    </a:lnTo>
                    <a:lnTo>
                      <a:pt x="390" y="1019"/>
                    </a:lnTo>
                    <a:lnTo>
                      <a:pt x="394" y="1016"/>
                    </a:lnTo>
                    <a:lnTo>
                      <a:pt x="394" y="1016"/>
                    </a:lnTo>
                    <a:lnTo>
                      <a:pt x="399" y="1013"/>
                    </a:lnTo>
                    <a:lnTo>
                      <a:pt x="401" y="1008"/>
                    </a:lnTo>
                    <a:lnTo>
                      <a:pt x="401" y="1003"/>
                    </a:lnTo>
                    <a:lnTo>
                      <a:pt x="400" y="998"/>
                    </a:lnTo>
                    <a:lnTo>
                      <a:pt x="400" y="998"/>
                    </a:lnTo>
                    <a:lnTo>
                      <a:pt x="385" y="976"/>
                    </a:lnTo>
                    <a:lnTo>
                      <a:pt x="372" y="954"/>
                    </a:lnTo>
                    <a:lnTo>
                      <a:pt x="358" y="930"/>
                    </a:lnTo>
                    <a:lnTo>
                      <a:pt x="347" y="907"/>
                    </a:lnTo>
                    <a:lnTo>
                      <a:pt x="324" y="861"/>
                    </a:lnTo>
                    <a:lnTo>
                      <a:pt x="303" y="812"/>
                    </a:lnTo>
                    <a:lnTo>
                      <a:pt x="303" y="812"/>
                    </a:lnTo>
                    <a:lnTo>
                      <a:pt x="283" y="762"/>
                    </a:lnTo>
                    <a:lnTo>
                      <a:pt x="266" y="712"/>
                    </a:lnTo>
                    <a:lnTo>
                      <a:pt x="266" y="712"/>
                    </a:lnTo>
                    <a:lnTo>
                      <a:pt x="250" y="664"/>
                    </a:lnTo>
                    <a:lnTo>
                      <a:pt x="236" y="616"/>
                    </a:lnTo>
                    <a:lnTo>
                      <a:pt x="236" y="616"/>
                    </a:lnTo>
                    <a:lnTo>
                      <a:pt x="206" y="520"/>
                    </a:lnTo>
                    <a:lnTo>
                      <a:pt x="175" y="424"/>
                    </a:lnTo>
                    <a:lnTo>
                      <a:pt x="175" y="424"/>
                    </a:lnTo>
                    <a:lnTo>
                      <a:pt x="140" y="322"/>
                    </a:lnTo>
                    <a:lnTo>
                      <a:pt x="104" y="222"/>
                    </a:lnTo>
                    <a:lnTo>
                      <a:pt x="104" y="222"/>
                    </a:lnTo>
                    <a:lnTo>
                      <a:pt x="70" y="126"/>
                    </a:lnTo>
                    <a:lnTo>
                      <a:pt x="36" y="32"/>
                    </a:lnTo>
                    <a:lnTo>
                      <a:pt x="36" y="32"/>
                    </a:lnTo>
                    <a:lnTo>
                      <a:pt x="27" y="10"/>
                    </a:lnTo>
                    <a:lnTo>
                      <a:pt x="27" y="10"/>
                    </a:lnTo>
                    <a:lnTo>
                      <a:pt x="25" y="5"/>
                    </a:lnTo>
                    <a:lnTo>
                      <a:pt x="20" y="2"/>
                    </a:lnTo>
                    <a:lnTo>
                      <a:pt x="16" y="0"/>
                    </a:lnTo>
                    <a:lnTo>
                      <a:pt x="10" y="0"/>
                    </a:lnTo>
                    <a:lnTo>
                      <a:pt x="10" y="0"/>
                    </a:lnTo>
                    <a:lnTo>
                      <a:pt x="5" y="3"/>
                    </a:lnTo>
                    <a:lnTo>
                      <a:pt x="2" y="7"/>
                    </a:lnTo>
                    <a:lnTo>
                      <a:pt x="0" y="12"/>
                    </a:lnTo>
                    <a:lnTo>
                      <a:pt x="0" y="15"/>
                    </a:lnTo>
                    <a:lnTo>
                      <a:pt x="1" y="17"/>
                    </a:lnTo>
                    <a:lnTo>
                      <a:pt x="1" y="17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49" name="Freeform 194">
                <a:extLst>
                  <a:ext uri="{FF2B5EF4-FFF2-40B4-BE49-F238E27FC236}">
                    <a16:creationId xmlns:a16="http://schemas.microsoft.com/office/drawing/2014/main" id="{D84A13D6-EC56-22D3-773D-918A8897A67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41" y="1602"/>
                <a:ext cx="156" cy="51"/>
              </a:xfrm>
              <a:custGeom>
                <a:avLst/>
                <a:gdLst>
                  <a:gd name="T0" fmla="*/ 13 w 468"/>
                  <a:gd name="T1" fmla="*/ 65 h 154"/>
                  <a:gd name="T2" fmla="*/ 46 w 468"/>
                  <a:gd name="T3" fmla="*/ 95 h 154"/>
                  <a:gd name="T4" fmla="*/ 82 w 468"/>
                  <a:gd name="T5" fmla="*/ 117 h 154"/>
                  <a:gd name="T6" fmla="*/ 148 w 468"/>
                  <a:gd name="T7" fmla="*/ 143 h 154"/>
                  <a:gd name="T8" fmla="*/ 205 w 468"/>
                  <a:gd name="T9" fmla="*/ 153 h 154"/>
                  <a:gd name="T10" fmla="*/ 284 w 468"/>
                  <a:gd name="T11" fmla="*/ 152 h 154"/>
                  <a:gd name="T12" fmla="*/ 361 w 468"/>
                  <a:gd name="T13" fmla="*/ 129 h 154"/>
                  <a:gd name="T14" fmla="*/ 396 w 468"/>
                  <a:gd name="T15" fmla="*/ 111 h 154"/>
                  <a:gd name="T16" fmla="*/ 417 w 468"/>
                  <a:gd name="T17" fmla="*/ 95 h 154"/>
                  <a:gd name="T18" fmla="*/ 444 w 468"/>
                  <a:gd name="T19" fmla="*/ 65 h 154"/>
                  <a:gd name="T20" fmla="*/ 463 w 468"/>
                  <a:gd name="T21" fmla="*/ 31 h 154"/>
                  <a:gd name="T22" fmla="*/ 468 w 468"/>
                  <a:gd name="T23" fmla="*/ 11 h 154"/>
                  <a:gd name="T24" fmla="*/ 457 w 468"/>
                  <a:gd name="T25" fmla="*/ 0 h 154"/>
                  <a:gd name="T26" fmla="*/ 443 w 468"/>
                  <a:gd name="T27" fmla="*/ 4 h 154"/>
                  <a:gd name="T28" fmla="*/ 437 w 468"/>
                  <a:gd name="T29" fmla="*/ 20 h 154"/>
                  <a:gd name="T30" fmla="*/ 436 w 468"/>
                  <a:gd name="T31" fmla="*/ 25 h 154"/>
                  <a:gd name="T32" fmla="*/ 434 w 468"/>
                  <a:gd name="T33" fmla="*/ 28 h 154"/>
                  <a:gd name="T34" fmla="*/ 425 w 468"/>
                  <a:gd name="T35" fmla="*/ 46 h 154"/>
                  <a:gd name="T36" fmla="*/ 421 w 468"/>
                  <a:gd name="T37" fmla="*/ 50 h 154"/>
                  <a:gd name="T38" fmla="*/ 413 w 468"/>
                  <a:gd name="T39" fmla="*/ 61 h 154"/>
                  <a:gd name="T40" fmla="*/ 397 w 468"/>
                  <a:gd name="T41" fmla="*/ 76 h 154"/>
                  <a:gd name="T42" fmla="*/ 393 w 468"/>
                  <a:gd name="T43" fmla="*/ 78 h 154"/>
                  <a:gd name="T44" fmla="*/ 391 w 468"/>
                  <a:gd name="T45" fmla="*/ 81 h 154"/>
                  <a:gd name="T46" fmla="*/ 381 w 468"/>
                  <a:gd name="T47" fmla="*/ 88 h 154"/>
                  <a:gd name="T48" fmla="*/ 350 w 468"/>
                  <a:gd name="T49" fmla="*/ 104 h 154"/>
                  <a:gd name="T50" fmla="*/ 348 w 468"/>
                  <a:gd name="T51" fmla="*/ 105 h 154"/>
                  <a:gd name="T52" fmla="*/ 341 w 468"/>
                  <a:gd name="T53" fmla="*/ 107 h 154"/>
                  <a:gd name="T54" fmla="*/ 318 w 468"/>
                  <a:gd name="T55" fmla="*/ 116 h 154"/>
                  <a:gd name="T56" fmla="*/ 282 w 468"/>
                  <a:gd name="T57" fmla="*/ 122 h 154"/>
                  <a:gd name="T58" fmla="*/ 279 w 468"/>
                  <a:gd name="T59" fmla="*/ 124 h 154"/>
                  <a:gd name="T60" fmla="*/ 271 w 468"/>
                  <a:gd name="T61" fmla="*/ 125 h 154"/>
                  <a:gd name="T62" fmla="*/ 219 w 468"/>
                  <a:gd name="T63" fmla="*/ 126 h 154"/>
                  <a:gd name="T64" fmla="*/ 168 w 468"/>
                  <a:gd name="T65" fmla="*/ 119 h 154"/>
                  <a:gd name="T66" fmla="*/ 117 w 468"/>
                  <a:gd name="T67" fmla="*/ 103 h 154"/>
                  <a:gd name="T68" fmla="*/ 112 w 468"/>
                  <a:gd name="T69" fmla="*/ 102 h 154"/>
                  <a:gd name="T70" fmla="*/ 91 w 468"/>
                  <a:gd name="T71" fmla="*/ 91 h 154"/>
                  <a:gd name="T72" fmla="*/ 66 w 468"/>
                  <a:gd name="T73" fmla="*/ 75 h 154"/>
                  <a:gd name="T74" fmla="*/ 61 w 468"/>
                  <a:gd name="T75" fmla="*/ 70 h 154"/>
                  <a:gd name="T76" fmla="*/ 56 w 468"/>
                  <a:gd name="T77" fmla="*/ 68 h 154"/>
                  <a:gd name="T78" fmla="*/ 45 w 468"/>
                  <a:gd name="T79" fmla="*/ 57 h 154"/>
                  <a:gd name="T80" fmla="*/ 24 w 468"/>
                  <a:gd name="T81" fmla="*/ 35 h 154"/>
                  <a:gd name="T82" fmla="*/ 13 w 468"/>
                  <a:gd name="T83" fmla="*/ 31 h 154"/>
                  <a:gd name="T84" fmla="*/ 4 w 468"/>
                  <a:gd name="T85" fmla="*/ 35 h 154"/>
                  <a:gd name="T86" fmla="*/ 1 w 468"/>
                  <a:gd name="T87" fmla="*/ 49 h 1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468" h="154">
                    <a:moveTo>
                      <a:pt x="4" y="54"/>
                    </a:moveTo>
                    <a:lnTo>
                      <a:pt x="4" y="54"/>
                    </a:lnTo>
                    <a:lnTo>
                      <a:pt x="13" y="65"/>
                    </a:lnTo>
                    <a:lnTo>
                      <a:pt x="24" y="76"/>
                    </a:lnTo>
                    <a:lnTo>
                      <a:pt x="34" y="85"/>
                    </a:lnTo>
                    <a:lnTo>
                      <a:pt x="46" y="95"/>
                    </a:lnTo>
                    <a:lnTo>
                      <a:pt x="58" y="103"/>
                    </a:lnTo>
                    <a:lnTo>
                      <a:pt x="69" y="110"/>
                    </a:lnTo>
                    <a:lnTo>
                      <a:pt x="82" y="117"/>
                    </a:lnTo>
                    <a:lnTo>
                      <a:pt x="95" y="124"/>
                    </a:lnTo>
                    <a:lnTo>
                      <a:pt x="121" y="134"/>
                    </a:lnTo>
                    <a:lnTo>
                      <a:pt x="148" y="143"/>
                    </a:lnTo>
                    <a:lnTo>
                      <a:pt x="177" y="149"/>
                    </a:lnTo>
                    <a:lnTo>
                      <a:pt x="205" y="153"/>
                    </a:lnTo>
                    <a:lnTo>
                      <a:pt x="205" y="153"/>
                    </a:lnTo>
                    <a:lnTo>
                      <a:pt x="232" y="154"/>
                    </a:lnTo>
                    <a:lnTo>
                      <a:pt x="257" y="154"/>
                    </a:lnTo>
                    <a:lnTo>
                      <a:pt x="284" y="152"/>
                    </a:lnTo>
                    <a:lnTo>
                      <a:pt x="311" y="146"/>
                    </a:lnTo>
                    <a:lnTo>
                      <a:pt x="336" y="139"/>
                    </a:lnTo>
                    <a:lnTo>
                      <a:pt x="361" y="129"/>
                    </a:lnTo>
                    <a:lnTo>
                      <a:pt x="372" y="124"/>
                    </a:lnTo>
                    <a:lnTo>
                      <a:pt x="384" y="118"/>
                    </a:lnTo>
                    <a:lnTo>
                      <a:pt x="396" y="111"/>
                    </a:lnTo>
                    <a:lnTo>
                      <a:pt x="406" y="104"/>
                    </a:lnTo>
                    <a:lnTo>
                      <a:pt x="406" y="104"/>
                    </a:lnTo>
                    <a:lnTo>
                      <a:pt x="417" y="95"/>
                    </a:lnTo>
                    <a:lnTo>
                      <a:pt x="427" y="86"/>
                    </a:lnTo>
                    <a:lnTo>
                      <a:pt x="436" y="76"/>
                    </a:lnTo>
                    <a:lnTo>
                      <a:pt x="444" y="65"/>
                    </a:lnTo>
                    <a:lnTo>
                      <a:pt x="451" y="54"/>
                    </a:lnTo>
                    <a:lnTo>
                      <a:pt x="458" y="42"/>
                    </a:lnTo>
                    <a:lnTo>
                      <a:pt x="463" y="31"/>
                    </a:lnTo>
                    <a:lnTo>
                      <a:pt x="468" y="18"/>
                    </a:lnTo>
                    <a:lnTo>
                      <a:pt x="468" y="18"/>
                    </a:lnTo>
                    <a:lnTo>
                      <a:pt x="468" y="11"/>
                    </a:lnTo>
                    <a:lnTo>
                      <a:pt x="465" y="6"/>
                    </a:lnTo>
                    <a:lnTo>
                      <a:pt x="462" y="3"/>
                    </a:lnTo>
                    <a:lnTo>
                      <a:pt x="457" y="0"/>
                    </a:lnTo>
                    <a:lnTo>
                      <a:pt x="453" y="0"/>
                    </a:lnTo>
                    <a:lnTo>
                      <a:pt x="447" y="1"/>
                    </a:lnTo>
                    <a:lnTo>
                      <a:pt x="443" y="4"/>
                    </a:lnTo>
                    <a:lnTo>
                      <a:pt x="441" y="10"/>
                    </a:lnTo>
                    <a:lnTo>
                      <a:pt x="441" y="10"/>
                    </a:lnTo>
                    <a:lnTo>
                      <a:pt x="437" y="20"/>
                    </a:lnTo>
                    <a:lnTo>
                      <a:pt x="437" y="20"/>
                    </a:lnTo>
                    <a:lnTo>
                      <a:pt x="436" y="25"/>
                    </a:lnTo>
                    <a:lnTo>
                      <a:pt x="436" y="25"/>
                    </a:lnTo>
                    <a:lnTo>
                      <a:pt x="435" y="25"/>
                    </a:lnTo>
                    <a:lnTo>
                      <a:pt x="435" y="25"/>
                    </a:lnTo>
                    <a:lnTo>
                      <a:pt x="434" y="28"/>
                    </a:lnTo>
                    <a:lnTo>
                      <a:pt x="434" y="28"/>
                    </a:lnTo>
                    <a:lnTo>
                      <a:pt x="429" y="38"/>
                    </a:lnTo>
                    <a:lnTo>
                      <a:pt x="425" y="46"/>
                    </a:lnTo>
                    <a:lnTo>
                      <a:pt x="425" y="46"/>
                    </a:lnTo>
                    <a:lnTo>
                      <a:pt x="421" y="50"/>
                    </a:lnTo>
                    <a:lnTo>
                      <a:pt x="421" y="50"/>
                    </a:lnTo>
                    <a:lnTo>
                      <a:pt x="420" y="53"/>
                    </a:lnTo>
                    <a:lnTo>
                      <a:pt x="420" y="53"/>
                    </a:lnTo>
                    <a:lnTo>
                      <a:pt x="413" y="61"/>
                    </a:lnTo>
                    <a:lnTo>
                      <a:pt x="413" y="61"/>
                    </a:lnTo>
                    <a:lnTo>
                      <a:pt x="405" y="69"/>
                    </a:lnTo>
                    <a:lnTo>
                      <a:pt x="397" y="76"/>
                    </a:lnTo>
                    <a:lnTo>
                      <a:pt x="397" y="76"/>
                    </a:lnTo>
                    <a:lnTo>
                      <a:pt x="393" y="78"/>
                    </a:lnTo>
                    <a:lnTo>
                      <a:pt x="393" y="78"/>
                    </a:lnTo>
                    <a:lnTo>
                      <a:pt x="392" y="79"/>
                    </a:lnTo>
                    <a:lnTo>
                      <a:pt x="392" y="79"/>
                    </a:lnTo>
                    <a:lnTo>
                      <a:pt x="391" y="81"/>
                    </a:lnTo>
                    <a:lnTo>
                      <a:pt x="391" y="81"/>
                    </a:lnTo>
                    <a:lnTo>
                      <a:pt x="381" y="88"/>
                    </a:lnTo>
                    <a:lnTo>
                      <a:pt x="381" y="88"/>
                    </a:lnTo>
                    <a:lnTo>
                      <a:pt x="361" y="99"/>
                    </a:lnTo>
                    <a:lnTo>
                      <a:pt x="361" y="99"/>
                    </a:lnTo>
                    <a:lnTo>
                      <a:pt x="350" y="104"/>
                    </a:lnTo>
                    <a:lnTo>
                      <a:pt x="350" y="104"/>
                    </a:lnTo>
                    <a:lnTo>
                      <a:pt x="348" y="105"/>
                    </a:lnTo>
                    <a:lnTo>
                      <a:pt x="348" y="105"/>
                    </a:lnTo>
                    <a:lnTo>
                      <a:pt x="348" y="105"/>
                    </a:lnTo>
                    <a:lnTo>
                      <a:pt x="348" y="105"/>
                    </a:lnTo>
                    <a:lnTo>
                      <a:pt x="341" y="107"/>
                    </a:lnTo>
                    <a:lnTo>
                      <a:pt x="341" y="107"/>
                    </a:lnTo>
                    <a:lnTo>
                      <a:pt x="318" y="116"/>
                    </a:lnTo>
                    <a:lnTo>
                      <a:pt x="318" y="116"/>
                    </a:lnTo>
                    <a:lnTo>
                      <a:pt x="293" y="121"/>
                    </a:lnTo>
                    <a:lnTo>
                      <a:pt x="293" y="121"/>
                    </a:lnTo>
                    <a:lnTo>
                      <a:pt x="282" y="122"/>
                    </a:lnTo>
                    <a:lnTo>
                      <a:pt x="282" y="122"/>
                    </a:lnTo>
                    <a:lnTo>
                      <a:pt x="279" y="124"/>
                    </a:lnTo>
                    <a:lnTo>
                      <a:pt x="279" y="124"/>
                    </a:lnTo>
                    <a:lnTo>
                      <a:pt x="277" y="124"/>
                    </a:lnTo>
                    <a:lnTo>
                      <a:pt x="277" y="124"/>
                    </a:lnTo>
                    <a:lnTo>
                      <a:pt x="271" y="125"/>
                    </a:lnTo>
                    <a:lnTo>
                      <a:pt x="271" y="125"/>
                    </a:lnTo>
                    <a:lnTo>
                      <a:pt x="245" y="126"/>
                    </a:lnTo>
                    <a:lnTo>
                      <a:pt x="219" y="126"/>
                    </a:lnTo>
                    <a:lnTo>
                      <a:pt x="219" y="126"/>
                    </a:lnTo>
                    <a:lnTo>
                      <a:pt x="193" y="124"/>
                    </a:lnTo>
                    <a:lnTo>
                      <a:pt x="168" y="119"/>
                    </a:lnTo>
                    <a:lnTo>
                      <a:pt x="168" y="119"/>
                    </a:lnTo>
                    <a:lnTo>
                      <a:pt x="142" y="112"/>
                    </a:lnTo>
                    <a:lnTo>
                      <a:pt x="117" y="103"/>
                    </a:lnTo>
                    <a:lnTo>
                      <a:pt x="117" y="103"/>
                    </a:lnTo>
                    <a:lnTo>
                      <a:pt x="112" y="102"/>
                    </a:lnTo>
                    <a:lnTo>
                      <a:pt x="112" y="102"/>
                    </a:lnTo>
                    <a:lnTo>
                      <a:pt x="105" y="98"/>
                    </a:lnTo>
                    <a:lnTo>
                      <a:pt x="105" y="98"/>
                    </a:lnTo>
                    <a:lnTo>
                      <a:pt x="91" y="91"/>
                    </a:lnTo>
                    <a:lnTo>
                      <a:pt x="91" y="91"/>
                    </a:lnTo>
                    <a:lnTo>
                      <a:pt x="78" y="83"/>
                    </a:lnTo>
                    <a:lnTo>
                      <a:pt x="66" y="75"/>
                    </a:lnTo>
                    <a:lnTo>
                      <a:pt x="66" y="75"/>
                    </a:lnTo>
                    <a:lnTo>
                      <a:pt x="61" y="70"/>
                    </a:lnTo>
                    <a:lnTo>
                      <a:pt x="61" y="70"/>
                    </a:lnTo>
                    <a:lnTo>
                      <a:pt x="60" y="70"/>
                    </a:lnTo>
                    <a:lnTo>
                      <a:pt x="60" y="70"/>
                    </a:lnTo>
                    <a:lnTo>
                      <a:pt x="56" y="68"/>
                    </a:lnTo>
                    <a:lnTo>
                      <a:pt x="56" y="68"/>
                    </a:lnTo>
                    <a:lnTo>
                      <a:pt x="45" y="57"/>
                    </a:lnTo>
                    <a:lnTo>
                      <a:pt x="45" y="57"/>
                    </a:lnTo>
                    <a:lnTo>
                      <a:pt x="34" y="47"/>
                    </a:lnTo>
                    <a:lnTo>
                      <a:pt x="24" y="35"/>
                    </a:lnTo>
                    <a:lnTo>
                      <a:pt x="24" y="35"/>
                    </a:lnTo>
                    <a:lnTo>
                      <a:pt x="22" y="33"/>
                    </a:lnTo>
                    <a:lnTo>
                      <a:pt x="19" y="32"/>
                    </a:lnTo>
                    <a:lnTo>
                      <a:pt x="13" y="31"/>
                    </a:lnTo>
                    <a:lnTo>
                      <a:pt x="9" y="32"/>
                    </a:lnTo>
                    <a:lnTo>
                      <a:pt x="4" y="35"/>
                    </a:lnTo>
                    <a:lnTo>
                      <a:pt x="4" y="35"/>
                    </a:lnTo>
                    <a:lnTo>
                      <a:pt x="1" y="40"/>
                    </a:lnTo>
                    <a:lnTo>
                      <a:pt x="0" y="45"/>
                    </a:lnTo>
                    <a:lnTo>
                      <a:pt x="1" y="49"/>
                    </a:lnTo>
                    <a:lnTo>
                      <a:pt x="4" y="54"/>
                    </a:lnTo>
                    <a:lnTo>
                      <a:pt x="4" y="5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50" name="Freeform 195">
                <a:extLst>
                  <a:ext uri="{FF2B5EF4-FFF2-40B4-BE49-F238E27FC236}">
                    <a16:creationId xmlns:a16="http://schemas.microsoft.com/office/drawing/2014/main" id="{21CB644E-5A9E-333D-7602-1EA9DB3D722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00" y="1603"/>
                <a:ext cx="487" cy="887"/>
              </a:xfrm>
              <a:custGeom>
                <a:avLst/>
                <a:gdLst>
                  <a:gd name="T0" fmla="*/ 885 w 1461"/>
                  <a:gd name="T1" fmla="*/ 53 h 2660"/>
                  <a:gd name="T2" fmla="*/ 944 w 1461"/>
                  <a:gd name="T3" fmla="*/ 143 h 2660"/>
                  <a:gd name="T4" fmla="*/ 1045 w 1461"/>
                  <a:gd name="T5" fmla="*/ 262 h 2660"/>
                  <a:gd name="T6" fmla="*/ 1145 w 1461"/>
                  <a:gd name="T7" fmla="*/ 374 h 2660"/>
                  <a:gd name="T8" fmla="*/ 1251 w 1461"/>
                  <a:gd name="T9" fmla="*/ 518 h 2660"/>
                  <a:gd name="T10" fmla="*/ 1305 w 1461"/>
                  <a:gd name="T11" fmla="*/ 586 h 2660"/>
                  <a:gd name="T12" fmla="*/ 1356 w 1461"/>
                  <a:gd name="T13" fmla="*/ 632 h 2660"/>
                  <a:gd name="T14" fmla="*/ 1415 w 1461"/>
                  <a:gd name="T15" fmla="*/ 690 h 2660"/>
                  <a:gd name="T16" fmla="*/ 1432 w 1461"/>
                  <a:gd name="T17" fmla="*/ 726 h 2660"/>
                  <a:gd name="T18" fmla="*/ 1433 w 1461"/>
                  <a:gd name="T19" fmla="*/ 765 h 2660"/>
                  <a:gd name="T20" fmla="*/ 1411 w 1461"/>
                  <a:gd name="T21" fmla="*/ 860 h 2660"/>
                  <a:gd name="T22" fmla="*/ 1372 w 1461"/>
                  <a:gd name="T23" fmla="*/ 985 h 2660"/>
                  <a:gd name="T24" fmla="*/ 1316 w 1461"/>
                  <a:gd name="T25" fmla="*/ 1157 h 2660"/>
                  <a:gd name="T26" fmla="*/ 1250 w 1461"/>
                  <a:gd name="T27" fmla="*/ 1325 h 2660"/>
                  <a:gd name="T28" fmla="*/ 1172 w 1461"/>
                  <a:gd name="T29" fmla="*/ 1489 h 2660"/>
                  <a:gd name="T30" fmla="*/ 1039 w 1461"/>
                  <a:gd name="T31" fmla="*/ 1722 h 2660"/>
                  <a:gd name="T32" fmla="*/ 892 w 1461"/>
                  <a:gd name="T33" fmla="*/ 1939 h 2660"/>
                  <a:gd name="T34" fmla="*/ 759 w 1461"/>
                  <a:gd name="T35" fmla="*/ 2109 h 2660"/>
                  <a:gd name="T36" fmla="*/ 671 w 1461"/>
                  <a:gd name="T37" fmla="*/ 2205 h 2660"/>
                  <a:gd name="T38" fmla="*/ 541 w 1461"/>
                  <a:gd name="T39" fmla="*/ 2321 h 2660"/>
                  <a:gd name="T40" fmla="*/ 398 w 1461"/>
                  <a:gd name="T41" fmla="*/ 2421 h 2660"/>
                  <a:gd name="T42" fmla="*/ 241 w 1461"/>
                  <a:gd name="T43" fmla="*/ 2506 h 2660"/>
                  <a:gd name="T44" fmla="*/ 83 w 1461"/>
                  <a:gd name="T45" fmla="*/ 2589 h 2660"/>
                  <a:gd name="T46" fmla="*/ 2 w 1461"/>
                  <a:gd name="T47" fmla="*/ 2637 h 2660"/>
                  <a:gd name="T48" fmla="*/ 5 w 1461"/>
                  <a:gd name="T49" fmla="*/ 2657 h 2660"/>
                  <a:gd name="T50" fmla="*/ 21 w 1461"/>
                  <a:gd name="T51" fmla="*/ 2657 h 2660"/>
                  <a:gd name="T52" fmla="*/ 179 w 1461"/>
                  <a:gd name="T53" fmla="*/ 2569 h 2660"/>
                  <a:gd name="T54" fmla="*/ 380 w 1461"/>
                  <a:gd name="T55" fmla="*/ 2464 h 2660"/>
                  <a:gd name="T56" fmla="*/ 528 w 1461"/>
                  <a:gd name="T57" fmla="*/ 2366 h 2660"/>
                  <a:gd name="T58" fmla="*/ 630 w 1461"/>
                  <a:gd name="T59" fmla="*/ 2281 h 2660"/>
                  <a:gd name="T60" fmla="*/ 754 w 1461"/>
                  <a:gd name="T61" fmla="*/ 2157 h 2660"/>
                  <a:gd name="T62" fmla="*/ 865 w 1461"/>
                  <a:gd name="T63" fmla="*/ 2022 h 2660"/>
                  <a:gd name="T64" fmla="*/ 1017 w 1461"/>
                  <a:gd name="T65" fmla="*/ 1807 h 2660"/>
                  <a:gd name="T66" fmla="*/ 1113 w 1461"/>
                  <a:gd name="T67" fmla="*/ 1655 h 2660"/>
                  <a:gd name="T68" fmla="*/ 1201 w 1461"/>
                  <a:gd name="T69" fmla="*/ 1495 h 2660"/>
                  <a:gd name="T70" fmla="*/ 1277 w 1461"/>
                  <a:gd name="T71" fmla="*/ 1330 h 2660"/>
                  <a:gd name="T72" fmla="*/ 1345 w 1461"/>
                  <a:gd name="T73" fmla="*/ 1160 h 2660"/>
                  <a:gd name="T74" fmla="*/ 1385 w 1461"/>
                  <a:gd name="T75" fmla="*/ 1035 h 2660"/>
                  <a:gd name="T76" fmla="*/ 1420 w 1461"/>
                  <a:gd name="T77" fmla="*/ 921 h 2660"/>
                  <a:gd name="T78" fmla="*/ 1458 w 1461"/>
                  <a:gd name="T79" fmla="*/ 792 h 2660"/>
                  <a:gd name="T80" fmla="*/ 1461 w 1461"/>
                  <a:gd name="T81" fmla="*/ 747 h 2660"/>
                  <a:gd name="T82" fmla="*/ 1448 w 1461"/>
                  <a:gd name="T83" fmla="*/ 691 h 2660"/>
                  <a:gd name="T84" fmla="*/ 1416 w 1461"/>
                  <a:gd name="T85" fmla="*/ 649 h 2660"/>
                  <a:gd name="T86" fmla="*/ 1334 w 1461"/>
                  <a:gd name="T87" fmla="*/ 576 h 2660"/>
                  <a:gd name="T88" fmla="*/ 1281 w 1461"/>
                  <a:gd name="T89" fmla="*/ 512 h 2660"/>
                  <a:gd name="T90" fmla="*/ 1202 w 1461"/>
                  <a:gd name="T91" fmla="*/ 404 h 2660"/>
                  <a:gd name="T92" fmla="*/ 1118 w 1461"/>
                  <a:gd name="T93" fmla="*/ 301 h 2660"/>
                  <a:gd name="T94" fmla="*/ 968 w 1461"/>
                  <a:gd name="T95" fmla="*/ 129 h 2660"/>
                  <a:gd name="T96" fmla="*/ 908 w 1461"/>
                  <a:gd name="T97" fmla="*/ 37 h 2660"/>
                  <a:gd name="T98" fmla="*/ 891 w 1461"/>
                  <a:gd name="T99" fmla="*/ 2 h 2660"/>
                  <a:gd name="T100" fmla="*/ 872 w 1461"/>
                  <a:gd name="T101" fmla="*/ 6 h 2660"/>
                  <a:gd name="T102" fmla="*/ 870 w 1461"/>
                  <a:gd name="T103" fmla="*/ 21 h 26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1461" h="2660">
                    <a:moveTo>
                      <a:pt x="870" y="21"/>
                    </a:moveTo>
                    <a:lnTo>
                      <a:pt x="870" y="21"/>
                    </a:lnTo>
                    <a:lnTo>
                      <a:pt x="877" y="37"/>
                    </a:lnTo>
                    <a:lnTo>
                      <a:pt x="885" y="53"/>
                    </a:lnTo>
                    <a:lnTo>
                      <a:pt x="903" y="84"/>
                    </a:lnTo>
                    <a:lnTo>
                      <a:pt x="923" y="114"/>
                    </a:lnTo>
                    <a:lnTo>
                      <a:pt x="944" y="143"/>
                    </a:lnTo>
                    <a:lnTo>
                      <a:pt x="944" y="143"/>
                    </a:lnTo>
                    <a:lnTo>
                      <a:pt x="968" y="173"/>
                    </a:lnTo>
                    <a:lnTo>
                      <a:pt x="993" y="203"/>
                    </a:lnTo>
                    <a:lnTo>
                      <a:pt x="1045" y="262"/>
                    </a:lnTo>
                    <a:lnTo>
                      <a:pt x="1045" y="262"/>
                    </a:lnTo>
                    <a:lnTo>
                      <a:pt x="1095" y="317"/>
                    </a:lnTo>
                    <a:lnTo>
                      <a:pt x="1121" y="345"/>
                    </a:lnTo>
                    <a:lnTo>
                      <a:pt x="1145" y="374"/>
                    </a:lnTo>
                    <a:lnTo>
                      <a:pt x="1145" y="374"/>
                    </a:lnTo>
                    <a:lnTo>
                      <a:pt x="1172" y="409"/>
                    </a:lnTo>
                    <a:lnTo>
                      <a:pt x="1198" y="445"/>
                    </a:lnTo>
                    <a:lnTo>
                      <a:pt x="1251" y="518"/>
                    </a:lnTo>
                    <a:lnTo>
                      <a:pt x="1251" y="518"/>
                    </a:lnTo>
                    <a:lnTo>
                      <a:pt x="1277" y="552"/>
                    </a:lnTo>
                    <a:lnTo>
                      <a:pt x="1290" y="570"/>
                    </a:lnTo>
                    <a:lnTo>
                      <a:pt x="1305" y="586"/>
                    </a:lnTo>
                    <a:lnTo>
                      <a:pt x="1305" y="586"/>
                    </a:lnTo>
                    <a:lnTo>
                      <a:pt x="1317" y="598"/>
                    </a:lnTo>
                    <a:lnTo>
                      <a:pt x="1330" y="609"/>
                    </a:lnTo>
                    <a:lnTo>
                      <a:pt x="1356" y="632"/>
                    </a:lnTo>
                    <a:lnTo>
                      <a:pt x="1356" y="632"/>
                    </a:lnTo>
                    <a:lnTo>
                      <a:pt x="1381" y="653"/>
                    </a:lnTo>
                    <a:lnTo>
                      <a:pt x="1392" y="664"/>
                    </a:lnTo>
                    <a:lnTo>
                      <a:pt x="1404" y="676"/>
                    </a:lnTo>
                    <a:lnTo>
                      <a:pt x="1415" y="690"/>
                    </a:lnTo>
                    <a:lnTo>
                      <a:pt x="1424" y="703"/>
                    </a:lnTo>
                    <a:lnTo>
                      <a:pt x="1427" y="711"/>
                    </a:lnTo>
                    <a:lnTo>
                      <a:pt x="1430" y="718"/>
                    </a:lnTo>
                    <a:lnTo>
                      <a:pt x="1432" y="726"/>
                    </a:lnTo>
                    <a:lnTo>
                      <a:pt x="1433" y="734"/>
                    </a:lnTo>
                    <a:lnTo>
                      <a:pt x="1433" y="734"/>
                    </a:lnTo>
                    <a:lnTo>
                      <a:pt x="1434" y="749"/>
                    </a:lnTo>
                    <a:lnTo>
                      <a:pt x="1433" y="765"/>
                    </a:lnTo>
                    <a:lnTo>
                      <a:pt x="1432" y="782"/>
                    </a:lnTo>
                    <a:lnTo>
                      <a:pt x="1428" y="798"/>
                    </a:lnTo>
                    <a:lnTo>
                      <a:pt x="1420" y="829"/>
                    </a:lnTo>
                    <a:lnTo>
                      <a:pt x="1411" y="860"/>
                    </a:lnTo>
                    <a:lnTo>
                      <a:pt x="1411" y="860"/>
                    </a:lnTo>
                    <a:lnTo>
                      <a:pt x="1391" y="922"/>
                    </a:lnTo>
                    <a:lnTo>
                      <a:pt x="1372" y="985"/>
                    </a:lnTo>
                    <a:lnTo>
                      <a:pt x="1372" y="985"/>
                    </a:lnTo>
                    <a:lnTo>
                      <a:pt x="1359" y="1030"/>
                    </a:lnTo>
                    <a:lnTo>
                      <a:pt x="1345" y="1073"/>
                    </a:lnTo>
                    <a:lnTo>
                      <a:pt x="1331" y="1114"/>
                    </a:lnTo>
                    <a:lnTo>
                      <a:pt x="1316" y="1157"/>
                    </a:lnTo>
                    <a:lnTo>
                      <a:pt x="1301" y="1201"/>
                    </a:lnTo>
                    <a:lnTo>
                      <a:pt x="1284" y="1242"/>
                    </a:lnTo>
                    <a:lnTo>
                      <a:pt x="1267" y="1284"/>
                    </a:lnTo>
                    <a:lnTo>
                      <a:pt x="1250" y="1325"/>
                    </a:lnTo>
                    <a:lnTo>
                      <a:pt x="1231" y="1367"/>
                    </a:lnTo>
                    <a:lnTo>
                      <a:pt x="1212" y="1408"/>
                    </a:lnTo>
                    <a:lnTo>
                      <a:pt x="1193" y="1448"/>
                    </a:lnTo>
                    <a:lnTo>
                      <a:pt x="1172" y="1489"/>
                    </a:lnTo>
                    <a:lnTo>
                      <a:pt x="1130" y="1568"/>
                    </a:lnTo>
                    <a:lnTo>
                      <a:pt x="1086" y="1647"/>
                    </a:lnTo>
                    <a:lnTo>
                      <a:pt x="1086" y="1647"/>
                    </a:lnTo>
                    <a:lnTo>
                      <a:pt x="1039" y="1722"/>
                    </a:lnTo>
                    <a:lnTo>
                      <a:pt x="992" y="1795"/>
                    </a:lnTo>
                    <a:lnTo>
                      <a:pt x="943" y="1867"/>
                    </a:lnTo>
                    <a:lnTo>
                      <a:pt x="892" y="1939"/>
                    </a:lnTo>
                    <a:lnTo>
                      <a:pt x="892" y="1939"/>
                    </a:lnTo>
                    <a:lnTo>
                      <a:pt x="841" y="2008"/>
                    </a:lnTo>
                    <a:lnTo>
                      <a:pt x="814" y="2043"/>
                    </a:lnTo>
                    <a:lnTo>
                      <a:pt x="787" y="2075"/>
                    </a:lnTo>
                    <a:lnTo>
                      <a:pt x="759" y="2109"/>
                    </a:lnTo>
                    <a:lnTo>
                      <a:pt x="730" y="2142"/>
                    </a:lnTo>
                    <a:lnTo>
                      <a:pt x="701" y="2173"/>
                    </a:lnTo>
                    <a:lnTo>
                      <a:pt x="671" y="2205"/>
                    </a:lnTo>
                    <a:lnTo>
                      <a:pt x="671" y="2205"/>
                    </a:lnTo>
                    <a:lnTo>
                      <a:pt x="640" y="2235"/>
                    </a:lnTo>
                    <a:lnTo>
                      <a:pt x="608" y="2265"/>
                    </a:lnTo>
                    <a:lnTo>
                      <a:pt x="575" y="2293"/>
                    </a:lnTo>
                    <a:lnTo>
                      <a:pt x="541" y="2321"/>
                    </a:lnTo>
                    <a:lnTo>
                      <a:pt x="507" y="2348"/>
                    </a:lnTo>
                    <a:lnTo>
                      <a:pt x="471" y="2373"/>
                    </a:lnTo>
                    <a:lnTo>
                      <a:pt x="435" y="2398"/>
                    </a:lnTo>
                    <a:lnTo>
                      <a:pt x="398" y="2421"/>
                    </a:lnTo>
                    <a:lnTo>
                      <a:pt x="398" y="2421"/>
                    </a:lnTo>
                    <a:lnTo>
                      <a:pt x="360" y="2443"/>
                    </a:lnTo>
                    <a:lnTo>
                      <a:pt x="320" y="2464"/>
                    </a:lnTo>
                    <a:lnTo>
                      <a:pt x="241" y="2506"/>
                    </a:lnTo>
                    <a:lnTo>
                      <a:pt x="162" y="2547"/>
                    </a:lnTo>
                    <a:lnTo>
                      <a:pt x="123" y="2566"/>
                    </a:lnTo>
                    <a:lnTo>
                      <a:pt x="83" y="2589"/>
                    </a:lnTo>
                    <a:lnTo>
                      <a:pt x="83" y="2589"/>
                    </a:lnTo>
                    <a:lnTo>
                      <a:pt x="45" y="2611"/>
                    </a:lnTo>
                    <a:lnTo>
                      <a:pt x="7" y="2634"/>
                    </a:lnTo>
                    <a:lnTo>
                      <a:pt x="7" y="2634"/>
                    </a:lnTo>
                    <a:lnTo>
                      <a:pt x="2" y="2637"/>
                    </a:lnTo>
                    <a:lnTo>
                      <a:pt x="0" y="2642"/>
                    </a:lnTo>
                    <a:lnTo>
                      <a:pt x="0" y="2648"/>
                    </a:lnTo>
                    <a:lnTo>
                      <a:pt x="2" y="2653"/>
                    </a:lnTo>
                    <a:lnTo>
                      <a:pt x="5" y="2657"/>
                    </a:lnTo>
                    <a:lnTo>
                      <a:pt x="10" y="2660"/>
                    </a:lnTo>
                    <a:lnTo>
                      <a:pt x="15" y="2660"/>
                    </a:lnTo>
                    <a:lnTo>
                      <a:pt x="21" y="2657"/>
                    </a:lnTo>
                    <a:lnTo>
                      <a:pt x="21" y="2657"/>
                    </a:lnTo>
                    <a:lnTo>
                      <a:pt x="59" y="2634"/>
                    </a:lnTo>
                    <a:lnTo>
                      <a:pt x="98" y="2612"/>
                    </a:lnTo>
                    <a:lnTo>
                      <a:pt x="139" y="2590"/>
                    </a:lnTo>
                    <a:lnTo>
                      <a:pt x="179" y="2569"/>
                    </a:lnTo>
                    <a:lnTo>
                      <a:pt x="260" y="2528"/>
                    </a:lnTo>
                    <a:lnTo>
                      <a:pt x="341" y="2485"/>
                    </a:lnTo>
                    <a:lnTo>
                      <a:pt x="341" y="2485"/>
                    </a:lnTo>
                    <a:lnTo>
                      <a:pt x="380" y="2464"/>
                    </a:lnTo>
                    <a:lnTo>
                      <a:pt x="418" y="2441"/>
                    </a:lnTo>
                    <a:lnTo>
                      <a:pt x="455" y="2418"/>
                    </a:lnTo>
                    <a:lnTo>
                      <a:pt x="492" y="2393"/>
                    </a:lnTo>
                    <a:lnTo>
                      <a:pt x="528" y="2366"/>
                    </a:lnTo>
                    <a:lnTo>
                      <a:pt x="563" y="2340"/>
                    </a:lnTo>
                    <a:lnTo>
                      <a:pt x="598" y="2312"/>
                    </a:lnTo>
                    <a:lnTo>
                      <a:pt x="630" y="2281"/>
                    </a:lnTo>
                    <a:lnTo>
                      <a:pt x="630" y="2281"/>
                    </a:lnTo>
                    <a:lnTo>
                      <a:pt x="663" y="2252"/>
                    </a:lnTo>
                    <a:lnTo>
                      <a:pt x="694" y="2221"/>
                    </a:lnTo>
                    <a:lnTo>
                      <a:pt x="725" y="2189"/>
                    </a:lnTo>
                    <a:lnTo>
                      <a:pt x="754" y="2157"/>
                    </a:lnTo>
                    <a:lnTo>
                      <a:pt x="783" y="2124"/>
                    </a:lnTo>
                    <a:lnTo>
                      <a:pt x="810" y="2091"/>
                    </a:lnTo>
                    <a:lnTo>
                      <a:pt x="837" y="2057"/>
                    </a:lnTo>
                    <a:lnTo>
                      <a:pt x="865" y="2022"/>
                    </a:lnTo>
                    <a:lnTo>
                      <a:pt x="865" y="2022"/>
                    </a:lnTo>
                    <a:lnTo>
                      <a:pt x="917" y="1952"/>
                    </a:lnTo>
                    <a:lnTo>
                      <a:pt x="968" y="1880"/>
                    </a:lnTo>
                    <a:lnTo>
                      <a:pt x="1017" y="1807"/>
                    </a:lnTo>
                    <a:lnTo>
                      <a:pt x="1065" y="1733"/>
                    </a:lnTo>
                    <a:lnTo>
                      <a:pt x="1065" y="1733"/>
                    </a:lnTo>
                    <a:lnTo>
                      <a:pt x="1089" y="1695"/>
                    </a:lnTo>
                    <a:lnTo>
                      <a:pt x="1113" y="1655"/>
                    </a:lnTo>
                    <a:lnTo>
                      <a:pt x="1136" y="1616"/>
                    </a:lnTo>
                    <a:lnTo>
                      <a:pt x="1158" y="1576"/>
                    </a:lnTo>
                    <a:lnTo>
                      <a:pt x="1180" y="1536"/>
                    </a:lnTo>
                    <a:lnTo>
                      <a:pt x="1201" y="1495"/>
                    </a:lnTo>
                    <a:lnTo>
                      <a:pt x="1221" y="1454"/>
                    </a:lnTo>
                    <a:lnTo>
                      <a:pt x="1240" y="1413"/>
                    </a:lnTo>
                    <a:lnTo>
                      <a:pt x="1260" y="1372"/>
                    </a:lnTo>
                    <a:lnTo>
                      <a:pt x="1277" y="1330"/>
                    </a:lnTo>
                    <a:lnTo>
                      <a:pt x="1296" y="1288"/>
                    </a:lnTo>
                    <a:lnTo>
                      <a:pt x="1312" y="1246"/>
                    </a:lnTo>
                    <a:lnTo>
                      <a:pt x="1329" y="1203"/>
                    </a:lnTo>
                    <a:lnTo>
                      <a:pt x="1345" y="1160"/>
                    </a:lnTo>
                    <a:lnTo>
                      <a:pt x="1360" y="1117"/>
                    </a:lnTo>
                    <a:lnTo>
                      <a:pt x="1374" y="1074"/>
                    </a:lnTo>
                    <a:lnTo>
                      <a:pt x="1374" y="1074"/>
                    </a:lnTo>
                    <a:lnTo>
                      <a:pt x="1385" y="1035"/>
                    </a:lnTo>
                    <a:lnTo>
                      <a:pt x="1397" y="997"/>
                    </a:lnTo>
                    <a:lnTo>
                      <a:pt x="1408" y="959"/>
                    </a:lnTo>
                    <a:lnTo>
                      <a:pt x="1420" y="921"/>
                    </a:lnTo>
                    <a:lnTo>
                      <a:pt x="1420" y="921"/>
                    </a:lnTo>
                    <a:lnTo>
                      <a:pt x="1431" y="889"/>
                    </a:lnTo>
                    <a:lnTo>
                      <a:pt x="1441" y="857"/>
                    </a:lnTo>
                    <a:lnTo>
                      <a:pt x="1451" y="825"/>
                    </a:lnTo>
                    <a:lnTo>
                      <a:pt x="1458" y="792"/>
                    </a:lnTo>
                    <a:lnTo>
                      <a:pt x="1458" y="792"/>
                    </a:lnTo>
                    <a:lnTo>
                      <a:pt x="1460" y="777"/>
                    </a:lnTo>
                    <a:lnTo>
                      <a:pt x="1461" y="762"/>
                    </a:lnTo>
                    <a:lnTo>
                      <a:pt x="1461" y="747"/>
                    </a:lnTo>
                    <a:lnTo>
                      <a:pt x="1461" y="733"/>
                    </a:lnTo>
                    <a:lnTo>
                      <a:pt x="1458" y="719"/>
                    </a:lnTo>
                    <a:lnTo>
                      <a:pt x="1454" y="704"/>
                    </a:lnTo>
                    <a:lnTo>
                      <a:pt x="1448" y="691"/>
                    </a:lnTo>
                    <a:lnTo>
                      <a:pt x="1440" y="677"/>
                    </a:lnTo>
                    <a:lnTo>
                      <a:pt x="1440" y="677"/>
                    </a:lnTo>
                    <a:lnTo>
                      <a:pt x="1428" y="663"/>
                    </a:lnTo>
                    <a:lnTo>
                      <a:pt x="1416" y="649"/>
                    </a:lnTo>
                    <a:lnTo>
                      <a:pt x="1403" y="636"/>
                    </a:lnTo>
                    <a:lnTo>
                      <a:pt x="1389" y="623"/>
                    </a:lnTo>
                    <a:lnTo>
                      <a:pt x="1361" y="600"/>
                    </a:lnTo>
                    <a:lnTo>
                      <a:pt x="1334" y="576"/>
                    </a:lnTo>
                    <a:lnTo>
                      <a:pt x="1334" y="576"/>
                    </a:lnTo>
                    <a:lnTo>
                      <a:pt x="1319" y="561"/>
                    </a:lnTo>
                    <a:lnTo>
                      <a:pt x="1307" y="544"/>
                    </a:lnTo>
                    <a:lnTo>
                      <a:pt x="1281" y="512"/>
                    </a:lnTo>
                    <a:lnTo>
                      <a:pt x="1281" y="512"/>
                    </a:lnTo>
                    <a:lnTo>
                      <a:pt x="1229" y="440"/>
                    </a:lnTo>
                    <a:lnTo>
                      <a:pt x="1229" y="440"/>
                    </a:lnTo>
                    <a:lnTo>
                      <a:pt x="1202" y="404"/>
                    </a:lnTo>
                    <a:lnTo>
                      <a:pt x="1175" y="369"/>
                    </a:lnTo>
                    <a:lnTo>
                      <a:pt x="1147" y="335"/>
                    </a:lnTo>
                    <a:lnTo>
                      <a:pt x="1118" y="301"/>
                    </a:lnTo>
                    <a:lnTo>
                      <a:pt x="1118" y="301"/>
                    </a:lnTo>
                    <a:lnTo>
                      <a:pt x="1067" y="245"/>
                    </a:lnTo>
                    <a:lnTo>
                      <a:pt x="1016" y="188"/>
                    </a:lnTo>
                    <a:lnTo>
                      <a:pt x="992" y="158"/>
                    </a:lnTo>
                    <a:lnTo>
                      <a:pt x="968" y="129"/>
                    </a:lnTo>
                    <a:lnTo>
                      <a:pt x="946" y="99"/>
                    </a:lnTo>
                    <a:lnTo>
                      <a:pt x="925" y="66"/>
                    </a:lnTo>
                    <a:lnTo>
                      <a:pt x="925" y="66"/>
                    </a:lnTo>
                    <a:lnTo>
                      <a:pt x="908" y="37"/>
                    </a:lnTo>
                    <a:lnTo>
                      <a:pt x="901" y="22"/>
                    </a:lnTo>
                    <a:lnTo>
                      <a:pt x="894" y="7"/>
                    </a:lnTo>
                    <a:lnTo>
                      <a:pt x="894" y="7"/>
                    </a:lnTo>
                    <a:lnTo>
                      <a:pt x="891" y="2"/>
                    </a:lnTo>
                    <a:lnTo>
                      <a:pt x="886" y="0"/>
                    </a:lnTo>
                    <a:lnTo>
                      <a:pt x="881" y="0"/>
                    </a:lnTo>
                    <a:lnTo>
                      <a:pt x="877" y="2"/>
                    </a:lnTo>
                    <a:lnTo>
                      <a:pt x="872" y="6"/>
                    </a:lnTo>
                    <a:lnTo>
                      <a:pt x="870" y="10"/>
                    </a:lnTo>
                    <a:lnTo>
                      <a:pt x="869" y="15"/>
                    </a:lnTo>
                    <a:lnTo>
                      <a:pt x="870" y="21"/>
                    </a:lnTo>
                    <a:lnTo>
                      <a:pt x="870" y="2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51" name="Freeform 196">
                <a:extLst>
                  <a:ext uri="{FF2B5EF4-FFF2-40B4-BE49-F238E27FC236}">
                    <a16:creationId xmlns:a16="http://schemas.microsoft.com/office/drawing/2014/main" id="{0F5378CE-727B-420E-5E43-DDE29B52A4C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01" y="1424"/>
                <a:ext cx="149" cy="198"/>
              </a:xfrm>
              <a:custGeom>
                <a:avLst/>
                <a:gdLst>
                  <a:gd name="T0" fmla="*/ 120 w 448"/>
                  <a:gd name="T1" fmla="*/ 75 h 593"/>
                  <a:gd name="T2" fmla="*/ 112 w 448"/>
                  <a:gd name="T3" fmla="*/ 34 h 593"/>
                  <a:gd name="T4" fmla="*/ 93 w 448"/>
                  <a:gd name="T5" fmla="*/ 6 h 593"/>
                  <a:gd name="T6" fmla="*/ 75 w 448"/>
                  <a:gd name="T7" fmla="*/ 0 h 593"/>
                  <a:gd name="T8" fmla="*/ 39 w 448"/>
                  <a:gd name="T9" fmla="*/ 17 h 593"/>
                  <a:gd name="T10" fmla="*/ 21 w 448"/>
                  <a:gd name="T11" fmla="*/ 40 h 593"/>
                  <a:gd name="T12" fmla="*/ 5 w 448"/>
                  <a:gd name="T13" fmla="*/ 84 h 593"/>
                  <a:gd name="T14" fmla="*/ 0 w 448"/>
                  <a:gd name="T15" fmla="*/ 155 h 593"/>
                  <a:gd name="T16" fmla="*/ 3 w 448"/>
                  <a:gd name="T17" fmla="*/ 225 h 593"/>
                  <a:gd name="T18" fmla="*/ 14 w 448"/>
                  <a:gd name="T19" fmla="*/ 256 h 593"/>
                  <a:gd name="T20" fmla="*/ 44 w 448"/>
                  <a:gd name="T21" fmla="*/ 289 h 593"/>
                  <a:gd name="T22" fmla="*/ 77 w 448"/>
                  <a:gd name="T23" fmla="*/ 306 h 593"/>
                  <a:gd name="T24" fmla="*/ 149 w 448"/>
                  <a:gd name="T25" fmla="*/ 330 h 593"/>
                  <a:gd name="T26" fmla="*/ 256 w 448"/>
                  <a:gd name="T27" fmla="*/ 381 h 593"/>
                  <a:gd name="T28" fmla="*/ 328 w 448"/>
                  <a:gd name="T29" fmla="*/ 434 h 593"/>
                  <a:gd name="T30" fmla="*/ 378 w 448"/>
                  <a:gd name="T31" fmla="*/ 490 h 593"/>
                  <a:gd name="T32" fmla="*/ 398 w 448"/>
                  <a:gd name="T33" fmla="*/ 527 h 593"/>
                  <a:gd name="T34" fmla="*/ 423 w 448"/>
                  <a:gd name="T35" fmla="*/ 586 h 593"/>
                  <a:gd name="T36" fmla="*/ 437 w 448"/>
                  <a:gd name="T37" fmla="*/ 593 h 593"/>
                  <a:gd name="T38" fmla="*/ 448 w 448"/>
                  <a:gd name="T39" fmla="*/ 582 h 593"/>
                  <a:gd name="T40" fmla="*/ 436 w 448"/>
                  <a:gd name="T41" fmla="*/ 544 h 593"/>
                  <a:gd name="T42" fmla="*/ 410 w 448"/>
                  <a:gd name="T43" fmla="*/ 490 h 593"/>
                  <a:gd name="T44" fmla="*/ 374 w 448"/>
                  <a:gd name="T45" fmla="*/ 442 h 593"/>
                  <a:gd name="T46" fmla="*/ 310 w 448"/>
                  <a:gd name="T47" fmla="*/ 384 h 593"/>
                  <a:gd name="T48" fmla="*/ 210 w 448"/>
                  <a:gd name="T49" fmla="*/ 324 h 593"/>
                  <a:gd name="T50" fmla="*/ 154 w 448"/>
                  <a:gd name="T51" fmla="*/ 302 h 593"/>
                  <a:gd name="T52" fmla="*/ 85 w 448"/>
                  <a:gd name="T53" fmla="*/ 280 h 593"/>
                  <a:gd name="T54" fmla="*/ 69 w 448"/>
                  <a:gd name="T55" fmla="*/ 271 h 593"/>
                  <a:gd name="T56" fmla="*/ 56 w 448"/>
                  <a:gd name="T57" fmla="*/ 263 h 593"/>
                  <a:gd name="T58" fmla="*/ 53 w 448"/>
                  <a:gd name="T59" fmla="*/ 262 h 593"/>
                  <a:gd name="T60" fmla="*/ 44 w 448"/>
                  <a:gd name="T61" fmla="*/ 252 h 593"/>
                  <a:gd name="T62" fmla="*/ 43 w 448"/>
                  <a:gd name="T63" fmla="*/ 249 h 593"/>
                  <a:gd name="T64" fmla="*/ 31 w 448"/>
                  <a:gd name="T65" fmla="*/ 224 h 593"/>
                  <a:gd name="T66" fmla="*/ 28 w 448"/>
                  <a:gd name="T67" fmla="*/ 174 h 593"/>
                  <a:gd name="T68" fmla="*/ 28 w 448"/>
                  <a:gd name="T69" fmla="*/ 129 h 593"/>
                  <a:gd name="T70" fmla="*/ 33 w 448"/>
                  <a:gd name="T71" fmla="*/ 86 h 593"/>
                  <a:gd name="T72" fmla="*/ 38 w 448"/>
                  <a:gd name="T73" fmla="*/ 64 h 593"/>
                  <a:gd name="T74" fmla="*/ 42 w 448"/>
                  <a:gd name="T75" fmla="*/ 58 h 593"/>
                  <a:gd name="T76" fmla="*/ 49 w 448"/>
                  <a:gd name="T77" fmla="*/ 47 h 593"/>
                  <a:gd name="T78" fmla="*/ 58 w 448"/>
                  <a:gd name="T79" fmla="*/ 38 h 593"/>
                  <a:gd name="T80" fmla="*/ 60 w 448"/>
                  <a:gd name="T81" fmla="*/ 35 h 593"/>
                  <a:gd name="T82" fmla="*/ 67 w 448"/>
                  <a:gd name="T83" fmla="*/ 31 h 593"/>
                  <a:gd name="T84" fmla="*/ 71 w 448"/>
                  <a:gd name="T85" fmla="*/ 29 h 593"/>
                  <a:gd name="T86" fmla="*/ 73 w 448"/>
                  <a:gd name="T87" fmla="*/ 29 h 593"/>
                  <a:gd name="T88" fmla="*/ 75 w 448"/>
                  <a:gd name="T89" fmla="*/ 28 h 593"/>
                  <a:gd name="T90" fmla="*/ 74 w 448"/>
                  <a:gd name="T91" fmla="*/ 28 h 593"/>
                  <a:gd name="T92" fmla="*/ 78 w 448"/>
                  <a:gd name="T93" fmla="*/ 29 h 593"/>
                  <a:gd name="T94" fmla="*/ 78 w 448"/>
                  <a:gd name="T95" fmla="*/ 29 h 593"/>
                  <a:gd name="T96" fmla="*/ 80 w 448"/>
                  <a:gd name="T97" fmla="*/ 32 h 593"/>
                  <a:gd name="T98" fmla="*/ 79 w 448"/>
                  <a:gd name="T99" fmla="*/ 31 h 593"/>
                  <a:gd name="T100" fmla="*/ 81 w 448"/>
                  <a:gd name="T101" fmla="*/ 34 h 593"/>
                  <a:gd name="T102" fmla="*/ 85 w 448"/>
                  <a:gd name="T103" fmla="*/ 40 h 593"/>
                  <a:gd name="T104" fmla="*/ 87 w 448"/>
                  <a:gd name="T105" fmla="*/ 51 h 593"/>
                  <a:gd name="T106" fmla="*/ 91 w 448"/>
                  <a:gd name="T107" fmla="*/ 69 h 593"/>
                  <a:gd name="T108" fmla="*/ 92 w 448"/>
                  <a:gd name="T109" fmla="*/ 82 h 593"/>
                  <a:gd name="T110" fmla="*/ 94 w 448"/>
                  <a:gd name="T111" fmla="*/ 124 h 593"/>
                  <a:gd name="T112" fmla="*/ 103 w 448"/>
                  <a:gd name="T113" fmla="*/ 136 h 593"/>
                  <a:gd name="T114" fmla="*/ 118 w 448"/>
                  <a:gd name="T115" fmla="*/ 133 h 5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448" h="593">
                    <a:moveTo>
                      <a:pt x="122" y="124"/>
                    </a:moveTo>
                    <a:lnTo>
                      <a:pt x="122" y="124"/>
                    </a:lnTo>
                    <a:lnTo>
                      <a:pt x="121" y="91"/>
                    </a:lnTo>
                    <a:lnTo>
                      <a:pt x="120" y="75"/>
                    </a:lnTo>
                    <a:lnTo>
                      <a:pt x="117" y="58"/>
                    </a:lnTo>
                    <a:lnTo>
                      <a:pt x="117" y="58"/>
                    </a:lnTo>
                    <a:lnTo>
                      <a:pt x="114" y="42"/>
                    </a:lnTo>
                    <a:lnTo>
                      <a:pt x="112" y="34"/>
                    </a:lnTo>
                    <a:lnTo>
                      <a:pt x="109" y="26"/>
                    </a:lnTo>
                    <a:lnTo>
                      <a:pt x="105" y="19"/>
                    </a:lnTo>
                    <a:lnTo>
                      <a:pt x="100" y="12"/>
                    </a:lnTo>
                    <a:lnTo>
                      <a:pt x="93" y="6"/>
                    </a:lnTo>
                    <a:lnTo>
                      <a:pt x="86" y="3"/>
                    </a:lnTo>
                    <a:lnTo>
                      <a:pt x="86" y="3"/>
                    </a:lnTo>
                    <a:lnTo>
                      <a:pt x="81" y="1"/>
                    </a:lnTo>
                    <a:lnTo>
                      <a:pt x="75" y="0"/>
                    </a:lnTo>
                    <a:lnTo>
                      <a:pt x="66" y="1"/>
                    </a:lnTo>
                    <a:lnTo>
                      <a:pt x="57" y="5"/>
                    </a:lnTo>
                    <a:lnTo>
                      <a:pt x="48" y="10"/>
                    </a:lnTo>
                    <a:lnTo>
                      <a:pt x="39" y="17"/>
                    </a:lnTo>
                    <a:lnTo>
                      <a:pt x="33" y="24"/>
                    </a:lnTo>
                    <a:lnTo>
                      <a:pt x="26" y="32"/>
                    </a:lnTo>
                    <a:lnTo>
                      <a:pt x="21" y="40"/>
                    </a:lnTo>
                    <a:lnTo>
                      <a:pt x="21" y="40"/>
                    </a:lnTo>
                    <a:lnTo>
                      <a:pt x="15" y="50"/>
                    </a:lnTo>
                    <a:lnTo>
                      <a:pt x="10" y="61"/>
                    </a:lnTo>
                    <a:lnTo>
                      <a:pt x="7" y="72"/>
                    </a:lnTo>
                    <a:lnTo>
                      <a:pt x="5" y="84"/>
                    </a:lnTo>
                    <a:lnTo>
                      <a:pt x="1" y="109"/>
                    </a:lnTo>
                    <a:lnTo>
                      <a:pt x="0" y="132"/>
                    </a:lnTo>
                    <a:lnTo>
                      <a:pt x="0" y="132"/>
                    </a:lnTo>
                    <a:lnTo>
                      <a:pt x="0" y="155"/>
                    </a:lnTo>
                    <a:lnTo>
                      <a:pt x="0" y="178"/>
                    </a:lnTo>
                    <a:lnTo>
                      <a:pt x="0" y="178"/>
                    </a:lnTo>
                    <a:lnTo>
                      <a:pt x="1" y="202"/>
                    </a:lnTo>
                    <a:lnTo>
                      <a:pt x="3" y="225"/>
                    </a:lnTo>
                    <a:lnTo>
                      <a:pt x="3" y="225"/>
                    </a:lnTo>
                    <a:lnTo>
                      <a:pt x="6" y="235"/>
                    </a:lnTo>
                    <a:lnTo>
                      <a:pt x="9" y="247"/>
                    </a:lnTo>
                    <a:lnTo>
                      <a:pt x="14" y="256"/>
                    </a:lnTo>
                    <a:lnTo>
                      <a:pt x="20" y="266"/>
                    </a:lnTo>
                    <a:lnTo>
                      <a:pt x="27" y="274"/>
                    </a:lnTo>
                    <a:lnTo>
                      <a:pt x="35" y="282"/>
                    </a:lnTo>
                    <a:lnTo>
                      <a:pt x="44" y="289"/>
                    </a:lnTo>
                    <a:lnTo>
                      <a:pt x="53" y="295"/>
                    </a:lnTo>
                    <a:lnTo>
                      <a:pt x="53" y="295"/>
                    </a:lnTo>
                    <a:lnTo>
                      <a:pt x="65" y="300"/>
                    </a:lnTo>
                    <a:lnTo>
                      <a:pt x="77" y="306"/>
                    </a:lnTo>
                    <a:lnTo>
                      <a:pt x="100" y="314"/>
                    </a:lnTo>
                    <a:lnTo>
                      <a:pt x="124" y="321"/>
                    </a:lnTo>
                    <a:lnTo>
                      <a:pt x="149" y="330"/>
                    </a:lnTo>
                    <a:lnTo>
                      <a:pt x="149" y="330"/>
                    </a:lnTo>
                    <a:lnTo>
                      <a:pt x="177" y="340"/>
                    </a:lnTo>
                    <a:lnTo>
                      <a:pt x="203" y="352"/>
                    </a:lnTo>
                    <a:lnTo>
                      <a:pt x="230" y="366"/>
                    </a:lnTo>
                    <a:lnTo>
                      <a:pt x="256" y="381"/>
                    </a:lnTo>
                    <a:lnTo>
                      <a:pt x="256" y="381"/>
                    </a:lnTo>
                    <a:lnTo>
                      <a:pt x="281" y="397"/>
                    </a:lnTo>
                    <a:lnTo>
                      <a:pt x="304" y="416"/>
                    </a:lnTo>
                    <a:lnTo>
                      <a:pt x="328" y="434"/>
                    </a:lnTo>
                    <a:lnTo>
                      <a:pt x="348" y="456"/>
                    </a:lnTo>
                    <a:lnTo>
                      <a:pt x="348" y="456"/>
                    </a:lnTo>
                    <a:lnTo>
                      <a:pt x="368" y="478"/>
                    </a:lnTo>
                    <a:lnTo>
                      <a:pt x="378" y="490"/>
                    </a:lnTo>
                    <a:lnTo>
                      <a:pt x="386" y="502"/>
                    </a:lnTo>
                    <a:lnTo>
                      <a:pt x="386" y="502"/>
                    </a:lnTo>
                    <a:lnTo>
                      <a:pt x="393" y="515"/>
                    </a:lnTo>
                    <a:lnTo>
                      <a:pt x="398" y="527"/>
                    </a:lnTo>
                    <a:lnTo>
                      <a:pt x="410" y="554"/>
                    </a:lnTo>
                    <a:lnTo>
                      <a:pt x="410" y="554"/>
                    </a:lnTo>
                    <a:lnTo>
                      <a:pt x="423" y="586"/>
                    </a:lnTo>
                    <a:lnTo>
                      <a:pt x="423" y="586"/>
                    </a:lnTo>
                    <a:lnTo>
                      <a:pt x="424" y="588"/>
                    </a:lnTo>
                    <a:lnTo>
                      <a:pt x="426" y="590"/>
                    </a:lnTo>
                    <a:lnTo>
                      <a:pt x="431" y="593"/>
                    </a:lnTo>
                    <a:lnTo>
                      <a:pt x="437" y="593"/>
                    </a:lnTo>
                    <a:lnTo>
                      <a:pt x="441" y="590"/>
                    </a:lnTo>
                    <a:lnTo>
                      <a:pt x="441" y="590"/>
                    </a:lnTo>
                    <a:lnTo>
                      <a:pt x="446" y="587"/>
                    </a:lnTo>
                    <a:lnTo>
                      <a:pt x="448" y="582"/>
                    </a:lnTo>
                    <a:lnTo>
                      <a:pt x="448" y="577"/>
                    </a:lnTo>
                    <a:lnTo>
                      <a:pt x="447" y="572"/>
                    </a:lnTo>
                    <a:lnTo>
                      <a:pt x="447" y="572"/>
                    </a:lnTo>
                    <a:lnTo>
                      <a:pt x="436" y="544"/>
                    </a:lnTo>
                    <a:lnTo>
                      <a:pt x="424" y="517"/>
                    </a:lnTo>
                    <a:lnTo>
                      <a:pt x="424" y="517"/>
                    </a:lnTo>
                    <a:lnTo>
                      <a:pt x="417" y="503"/>
                    </a:lnTo>
                    <a:lnTo>
                      <a:pt x="410" y="490"/>
                    </a:lnTo>
                    <a:lnTo>
                      <a:pt x="402" y="476"/>
                    </a:lnTo>
                    <a:lnTo>
                      <a:pt x="393" y="465"/>
                    </a:lnTo>
                    <a:lnTo>
                      <a:pt x="393" y="465"/>
                    </a:lnTo>
                    <a:lnTo>
                      <a:pt x="374" y="442"/>
                    </a:lnTo>
                    <a:lnTo>
                      <a:pt x="354" y="421"/>
                    </a:lnTo>
                    <a:lnTo>
                      <a:pt x="332" y="402"/>
                    </a:lnTo>
                    <a:lnTo>
                      <a:pt x="310" y="384"/>
                    </a:lnTo>
                    <a:lnTo>
                      <a:pt x="310" y="384"/>
                    </a:lnTo>
                    <a:lnTo>
                      <a:pt x="287" y="367"/>
                    </a:lnTo>
                    <a:lnTo>
                      <a:pt x="261" y="352"/>
                    </a:lnTo>
                    <a:lnTo>
                      <a:pt x="236" y="337"/>
                    </a:lnTo>
                    <a:lnTo>
                      <a:pt x="210" y="324"/>
                    </a:lnTo>
                    <a:lnTo>
                      <a:pt x="210" y="324"/>
                    </a:lnTo>
                    <a:lnTo>
                      <a:pt x="182" y="312"/>
                    </a:lnTo>
                    <a:lnTo>
                      <a:pt x="154" y="302"/>
                    </a:lnTo>
                    <a:lnTo>
                      <a:pt x="154" y="302"/>
                    </a:lnTo>
                    <a:lnTo>
                      <a:pt x="130" y="293"/>
                    </a:lnTo>
                    <a:lnTo>
                      <a:pt x="106" y="287"/>
                    </a:lnTo>
                    <a:lnTo>
                      <a:pt x="106" y="287"/>
                    </a:lnTo>
                    <a:lnTo>
                      <a:pt x="85" y="280"/>
                    </a:lnTo>
                    <a:lnTo>
                      <a:pt x="85" y="280"/>
                    </a:lnTo>
                    <a:lnTo>
                      <a:pt x="77" y="276"/>
                    </a:lnTo>
                    <a:lnTo>
                      <a:pt x="77" y="276"/>
                    </a:lnTo>
                    <a:lnTo>
                      <a:pt x="69" y="271"/>
                    </a:lnTo>
                    <a:lnTo>
                      <a:pt x="69" y="271"/>
                    </a:lnTo>
                    <a:lnTo>
                      <a:pt x="59" y="267"/>
                    </a:lnTo>
                    <a:lnTo>
                      <a:pt x="59" y="267"/>
                    </a:lnTo>
                    <a:lnTo>
                      <a:pt x="56" y="263"/>
                    </a:lnTo>
                    <a:lnTo>
                      <a:pt x="56" y="263"/>
                    </a:lnTo>
                    <a:lnTo>
                      <a:pt x="56" y="263"/>
                    </a:lnTo>
                    <a:lnTo>
                      <a:pt x="56" y="263"/>
                    </a:lnTo>
                    <a:lnTo>
                      <a:pt x="53" y="262"/>
                    </a:lnTo>
                    <a:lnTo>
                      <a:pt x="53" y="262"/>
                    </a:lnTo>
                    <a:lnTo>
                      <a:pt x="48" y="255"/>
                    </a:lnTo>
                    <a:lnTo>
                      <a:pt x="48" y="255"/>
                    </a:lnTo>
                    <a:lnTo>
                      <a:pt x="44" y="252"/>
                    </a:lnTo>
                    <a:lnTo>
                      <a:pt x="44" y="252"/>
                    </a:lnTo>
                    <a:lnTo>
                      <a:pt x="43" y="252"/>
                    </a:lnTo>
                    <a:lnTo>
                      <a:pt x="43" y="252"/>
                    </a:lnTo>
                    <a:lnTo>
                      <a:pt x="43" y="249"/>
                    </a:lnTo>
                    <a:lnTo>
                      <a:pt x="43" y="249"/>
                    </a:lnTo>
                    <a:lnTo>
                      <a:pt x="37" y="241"/>
                    </a:lnTo>
                    <a:lnTo>
                      <a:pt x="34" y="232"/>
                    </a:lnTo>
                    <a:lnTo>
                      <a:pt x="31" y="224"/>
                    </a:lnTo>
                    <a:lnTo>
                      <a:pt x="30" y="213"/>
                    </a:lnTo>
                    <a:lnTo>
                      <a:pt x="30" y="213"/>
                    </a:lnTo>
                    <a:lnTo>
                      <a:pt x="29" y="193"/>
                    </a:lnTo>
                    <a:lnTo>
                      <a:pt x="28" y="174"/>
                    </a:lnTo>
                    <a:lnTo>
                      <a:pt x="28" y="174"/>
                    </a:lnTo>
                    <a:lnTo>
                      <a:pt x="27" y="152"/>
                    </a:lnTo>
                    <a:lnTo>
                      <a:pt x="28" y="129"/>
                    </a:lnTo>
                    <a:lnTo>
                      <a:pt x="28" y="129"/>
                    </a:lnTo>
                    <a:lnTo>
                      <a:pt x="29" y="106"/>
                    </a:lnTo>
                    <a:lnTo>
                      <a:pt x="29" y="106"/>
                    </a:lnTo>
                    <a:lnTo>
                      <a:pt x="33" y="86"/>
                    </a:lnTo>
                    <a:lnTo>
                      <a:pt x="33" y="86"/>
                    </a:lnTo>
                    <a:lnTo>
                      <a:pt x="35" y="76"/>
                    </a:lnTo>
                    <a:lnTo>
                      <a:pt x="38" y="65"/>
                    </a:lnTo>
                    <a:lnTo>
                      <a:pt x="38" y="65"/>
                    </a:lnTo>
                    <a:lnTo>
                      <a:pt x="38" y="64"/>
                    </a:lnTo>
                    <a:lnTo>
                      <a:pt x="38" y="64"/>
                    </a:lnTo>
                    <a:lnTo>
                      <a:pt x="39" y="63"/>
                    </a:lnTo>
                    <a:lnTo>
                      <a:pt x="39" y="63"/>
                    </a:lnTo>
                    <a:lnTo>
                      <a:pt x="42" y="58"/>
                    </a:lnTo>
                    <a:lnTo>
                      <a:pt x="42" y="58"/>
                    </a:lnTo>
                    <a:lnTo>
                      <a:pt x="46" y="49"/>
                    </a:lnTo>
                    <a:lnTo>
                      <a:pt x="46" y="49"/>
                    </a:lnTo>
                    <a:lnTo>
                      <a:pt x="49" y="47"/>
                    </a:lnTo>
                    <a:lnTo>
                      <a:pt x="49" y="47"/>
                    </a:lnTo>
                    <a:lnTo>
                      <a:pt x="51" y="45"/>
                    </a:lnTo>
                    <a:lnTo>
                      <a:pt x="51" y="45"/>
                    </a:lnTo>
                    <a:lnTo>
                      <a:pt x="58" y="38"/>
                    </a:lnTo>
                    <a:lnTo>
                      <a:pt x="58" y="38"/>
                    </a:lnTo>
                    <a:lnTo>
                      <a:pt x="59" y="36"/>
                    </a:lnTo>
                    <a:lnTo>
                      <a:pt x="59" y="36"/>
                    </a:lnTo>
                    <a:lnTo>
                      <a:pt x="60" y="35"/>
                    </a:lnTo>
                    <a:lnTo>
                      <a:pt x="60" y="35"/>
                    </a:lnTo>
                    <a:lnTo>
                      <a:pt x="64" y="33"/>
                    </a:lnTo>
                    <a:lnTo>
                      <a:pt x="64" y="33"/>
                    </a:lnTo>
                    <a:lnTo>
                      <a:pt x="67" y="31"/>
                    </a:lnTo>
                    <a:lnTo>
                      <a:pt x="67" y="31"/>
                    </a:lnTo>
                    <a:lnTo>
                      <a:pt x="70" y="29"/>
                    </a:lnTo>
                    <a:lnTo>
                      <a:pt x="70" y="29"/>
                    </a:lnTo>
                    <a:lnTo>
                      <a:pt x="71" y="29"/>
                    </a:lnTo>
                    <a:lnTo>
                      <a:pt x="70" y="29"/>
                    </a:lnTo>
                    <a:lnTo>
                      <a:pt x="70" y="31"/>
                    </a:lnTo>
                    <a:lnTo>
                      <a:pt x="70" y="31"/>
                    </a:lnTo>
                    <a:lnTo>
                      <a:pt x="73" y="29"/>
                    </a:lnTo>
                    <a:lnTo>
                      <a:pt x="73" y="29"/>
                    </a:lnTo>
                    <a:lnTo>
                      <a:pt x="74" y="28"/>
                    </a:lnTo>
                    <a:lnTo>
                      <a:pt x="74" y="28"/>
                    </a:lnTo>
                    <a:lnTo>
                      <a:pt x="75" y="28"/>
                    </a:lnTo>
                    <a:lnTo>
                      <a:pt x="75" y="28"/>
                    </a:lnTo>
                    <a:lnTo>
                      <a:pt x="77" y="28"/>
                    </a:lnTo>
                    <a:lnTo>
                      <a:pt x="77" y="28"/>
                    </a:lnTo>
                    <a:lnTo>
                      <a:pt x="74" y="28"/>
                    </a:lnTo>
                    <a:lnTo>
                      <a:pt x="75" y="28"/>
                    </a:lnTo>
                    <a:lnTo>
                      <a:pt x="75" y="28"/>
                    </a:lnTo>
                    <a:lnTo>
                      <a:pt x="78" y="29"/>
                    </a:lnTo>
                    <a:lnTo>
                      <a:pt x="78" y="29"/>
                    </a:lnTo>
                    <a:lnTo>
                      <a:pt x="75" y="28"/>
                    </a:lnTo>
                    <a:lnTo>
                      <a:pt x="78" y="29"/>
                    </a:lnTo>
                    <a:lnTo>
                      <a:pt x="78" y="29"/>
                    </a:lnTo>
                    <a:lnTo>
                      <a:pt x="78" y="29"/>
                    </a:lnTo>
                    <a:lnTo>
                      <a:pt x="77" y="29"/>
                    </a:lnTo>
                    <a:lnTo>
                      <a:pt x="77" y="29"/>
                    </a:lnTo>
                    <a:lnTo>
                      <a:pt x="80" y="32"/>
                    </a:lnTo>
                    <a:lnTo>
                      <a:pt x="80" y="32"/>
                    </a:lnTo>
                    <a:lnTo>
                      <a:pt x="80" y="32"/>
                    </a:lnTo>
                    <a:lnTo>
                      <a:pt x="80" y="32"/>
                    </a:lnTo>
                    <a:lnTo>
                      <a:pt x="80" y="32"/>
                    </a:lnTo>
                    <a:lnTo>
                      <a:pt x="79" y="31"/>
                    </a:lnTo>
                    <a:lnTo>
                      <a:pt x="79" y="32"/>
                    </a:lnTo>
                    <a:lnTo>
                      <a:pt x="79" y="32"/>
                    </a:lnTo>
                    <a:lnTo>
                      <a:pt x="81" y="34"/>
                    </a:lnTo>
                    <a:lnTo>
                      <a:pt x="81" y="34"/>
                    </a:lnTo>
                    <a:lnTo>
                      <a:pt x="85" y="40"/>
                    </a:lnTo>
                    <a:lnTo>
                      <a:pt x="85" y="40"/>
                    </a:lnTo>
                    <a:lnTo>
                      <a:pt x="84" y="39"/>
                    </a:lnTo>
                    <a:lnTo>
                      <a:pt x="85" y="40"/>
                    </a:lnTo>
                    <a:lnTo>
                      <a:pt x="85" y="40"/>
                    </a:lnTo>
                    <a:lnTo>
                      <a:pt x="86" y="43"/>
                    </a:lnTo>
                    <a:lnTo>
                      <a:pt x="86" y="43"/>
                    </a:lnTo>
                    <a:lnTo>
                      <a:pt x="87" y="51"/>
                    </a:lnTo>
                    <a:lnTo>
                      <a:pt x="87" y="51"/>
                    </a:lnTo>
                    <a:lnTo>
                      <a:pt x="91" y="68"/>
                    </a:lnTo>
                    <a:lnTo>
                      <a:pt x="91" y="68"/>
                    </a:lnTo>
                    <a:lnTo>
                      <a:pt x="91" y="69"/>
                    </a:lnTo>
                    <a:lnTo>
                      <a:pt x="91" y="69"/>
                    </a:lnTo>
                    <a:lnTo>
                      <a:pt x="92" y="72"/>
                    </a:lnTo>
                    <a:lnTo>
                      <a:pt x="92" y="72"/>
                    </a:lnTo>
                    <a:lnTo>
                      <a:pt x="92" y="82"/>
                    </a:lnTo>
                    <a:lnTo>
                      <a:pt x="92" y="82"/>
                    </a:lnTo>
                    <a:lnTo>
                      <a:pt x="94" y="112"/>
                    </a:lnTo>
                    <a:lnTo>
                      <a:pt x="94" y="112"/>
                    </a:lnTo>
                    <a:lnTo>
                      <a:pt x="94" y="124"/>
                    </a:lnTo>
                    <a:lnTo>
                      <a:pt x="94" y="124"/>
                    </a:lnTo>
                    <a:lnTo>
                      <a:pt x="96" y="128"/>
                    </a:lnTo>
                    <a:lnTo>
                      <a:pt x="99" y="133"/>
                    </a:lnTo>
                    <a:lnTo>
                      <a:pt x="103" y="136"/>
                    </a:lnTo>
                    <a:lnTo>
                      <a:pt x="108" y="138"/>
                    </a:lnTo>
                    <a:lnTo>
                      <a:pt x="108" y="138"/>
                    </a:lnTo>
                    <a:lnTo>
                      <a:pt x="114" y="136"/>
                    </a:lnTo>
                    <a:lnTo>
                      <a:pt x="118" y="133"/>
                    </a:lnTo>
                    <a:lnTo>
                      <a:pt x="122" y="128"/>
                    </a:lnTo>
                    <a:lnTo>
                      <a:pt x="122" y="124"/>
                    </a:lnTo>
                    <a:lnTo>
                      <a:pt x="122" y="12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52" name="Freeform 197">
                <a:extLst>
                  <a:ext uri="{FF2B5EF4-FFF2-40B4-BE49-F238E27FC236}">
                    <a16:creationId xmlns:a16="http://schemas.microsoft.com/office/drawing/2014/main" id="{E6B3E339-6BF8-4B30-2C1B-5B9FA168171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33" y="1405"/>
                <a:ext cx="265" cy="208"/>
              </a:xfrm>
              <a:custGeom>
                <a:avLst/>
                <a:gdLst>
                  <a:gd name="T0" fmla="*/ 26 w 795"/>
                  <a:gd name="T1" fmla="*/ 59 h 623"/>
                  <a:gd name="T2" fmla="*/ 26 w 795"/>
                  <a:gd name="T3" fmla="*/ 60 h 623"/>
                  <a:gd name="T4" fmla="*/ 26 w 795"/>
                  <a:gd name="T5" fmla="*/ 57 h 623"/>
                  <a:gd name="T6" fmla="*/ 31 w 795"/>
                  <a:gd name="T7" fmla="*/ 55 h 623"/>
                  <a:gd name="T8" fmla="*/ 30 w 795"/>
                  <a:gd name="T9" fmla="*/ 55 h 623"/>
                  <a:gd name="T10" fmla="*/ 39 w 795"/>
                  <a:gd name="T11" fmla="*/ 50 h 623"/>
                  <a:gd name="T12" fmla="*/ 44 w 795"/>
                  <a:gd name="T13" fmla="*/ 48 h 623"/>
                  <a:gd name="T14" fmla="*/ 80 w 795"/>
                  <a:gd name="T15" fmla="*/ 39 h 623"/>
                  <a:gd name="T16" fmla="*/ 101 w 795"/>
                  <a:gd name="T17" fmla="*/ 35 h 623"/>
                  <a:gd name="T18" fmla="*/ 109 w 795"/>
                  <a:gd name="T19" fmla="*/ 35 h 623"/>
                  <a:gd name="T20" fmla="*/ 146 w 795"/>
                  <a:gd name="T21" fmla="*/ 32 h 623"/>
                  <a:gd name="T22" fmla="*/ 288 w 795"/>
                  <a:gd name="T23" fmla="*/ 30 h 623"/>
                  <a:gd name="T24" fmla="*/ 331 w 795"/>
                  <a:gd name="T25" fmla="*/ 33 h 623"/>
                  <a:gd name="T26" fmla="*/ 331 w 795"/>
                  <a:gd name="T27" fmla="*/ 33 h 623"/>
                  <a:gd name="T28" fmla="*/ 354 w 795"/>
                  <a:gd name="T29" fmla="*/ 40 h 623"/>
                  <a:gd name="T30" fmla="*/ 393 w 795"/>
                  <a:gd name="T31" fmla="*/ 63 h 623"/>
                  <a:gd name="T32" fmla="*/ 429 w 795"/>
                  <a:gd name="T33" fmla="*/ 98 h 623"/>
                  <a:gd name="T34" fmla="*/ 496 w 795"/>
                  <a:gd name="T35" fmla="*/ 176 h 623"/>
                  <a:gd name="T36" fmla="*/ 532 w 795"/>
                  <a:gd name="T37" fmla="*/ 225 h 623"/>
                  <a:gd name="T38" fmla="*/ 536 w 795"/>
                  <a:gd name="T39" fmla="*/ 233 h 623"/>
                  <a:gd name="T40" fmla="*/ 541 w 795"/>
                  <a:gd name="T41" fmla="*/ 248 h 623"/>
                  <a:gd name="T42" fmla="*/ 548 w 795"/>
                  <a:gd name="T43" fmla="*/ 276 h 623"/>
                  <a:gd name="T44" fmla="*/ 553 w 795"/>
                  <a:gd name="T45" fmla="*/ 325 h 623"/>
                  <a:gd name="T46" fmla="*/ 562 w 795"/>
                  <a:gd name="T47" fmla="*/ 376 h 623"/>
                  <a:gd name="T48" fmla="*/ 582 w 795"/>
                  <a:gd name="T49" fmla="*/ 420 h 623"/>
                  <a:gd name="T50" fmla="*/ 630 w 795"/>
                  <a:gd name="T51" fmla="*/ 486 h 623"/>
                  <a:gd name="T52" fmla="*/ 727 w 795"/>
                  <a:gd name="T53" fmla="*/ 574 h 623"/>
                  <a:gd name="T54" fmla="*/ 772 w 795"/>
                  <a:gd name="T55" fmla="*/ 618 h 623"/>
                  <a:gd name="T56" fmla="*/ 791 w 795"/>
                  <a:gd name="T57" fmla="*/ 618 h 623"/>
                  <a:gd name="T58" fmla="*/ 792 w 795"/>
                  <a:gd name="T59" fmla="*/ 598 h 623"/>
                  <a:gd name="T60" fmla="*/ 694 w 795"/>
                  <a:gd name="T61" fmla="*/ 508 h 623"/>
                  <a:gd name="T62" fmla="*/ 647 w 795"/>
                  <a:gd name="T63" fmla="*/ 461 h 623"/>
                  <a:gd name="T64" fmla="*/ 609 w 795"/>
                  <a:gd name="T65" fmla="*/ 412 h 623"/>
                  <a:gd name="T66" fmla="*/ 585 w 795"/>
                  <a:gd name="T67" fmla="*/ 355 h 623"/>
                  <a:gd name="T68" fmla="*/ 577 w 795"/>
                  <a:gd name="T69" fmla="*/ 288 h 623"/>
                  <a:gd name="T70" fmla="*/ 569 w 795"/>
                  <a:gd name="T71" fmla="*/ 242 h 623"/>
                  <a:gd name="T72" fmla="*/ 549 w 795"/>
                  <a:gd name="T73" fmla="*/ 199 h 623"/>
                  <a:gd name="T74" fmla="*/ 519 w 795"/>
                  <a:gd name="T75" fmla="*/ 161 h 623"/>
                  <a:gd name="T76" fmla="*/ 486 w 795"/>
                  <a:gd name="T77" fmla="*/ 123 h 623"/>
                  <a:gd name="T78" fmla="*/ 418 w 795"/>
                  <a:gd name="T79" fmla="*/ 48 h 623"/>
                  <a:gd name="T80" fmla="*/ 369 w 795"/>
                  <a:gd name="T81" fmla="*/ 16 h 623"/>
                  <a:gd name="T82" fmla="*/ 321 w 795"/>
                  <a:gd name="T83" fmla="*/ 4 h 623"/>
                  <a:gd name="T84" fmla="*/ 213 w 795"/>
                  <a:gd name="T85" fmla="*/ 0 h 623"/>
                  <a:gd name="T86" fmla="*/ 113 w 795"/>
                  <a:gd name="T87" fmla="*/ 6 h 623"/>
                  <a:gd name="T88" fmla="*/ 48 w 795"/>
                  <a:gd name="T89" fmla="*/ 18 h 623"/>
                  <a:gd name="T90" fmla="*/ 9 w 795"/>
                  <a:gd name="T91" fmla="*/ 37 h 623"/>
                  <a:gd name="T92" fmla="*/ 0 w 795"/>
                  <a:gd name="T93" fmla="*/ 54 h 623"/>
                  <a:gd name="T94" fmla="*/ 4 w 795"/>
                  <a:gd name="T95" fmla="*/ 68 h 623"/>
                  <a:gd name="T96" fmla="*/ 19 w 795"/>
                  <a:gd name="T97" fmla="*/ 69 h 623"/>
                  <a:gd name="T98" fmla="*/ 26 w 795"/>
                  <a:gd name="T99" fmla="*/ 61 h 6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795" h="623">
                    <a:moveTo>
                      <a:pt x="26" y="61"/>
                    </a:moveTo>
                    <a:lnTo>
                      <a:pt x="26" y="61"/>
                    </a:lnTo>
                    <a:lnTo>
                      <a:pt x="26" y="59"/>
                    </a:lnTo>
                    <a:lnTo>
                      <a:pt x="26" y="59"/>
                    </a:lnTo>
                    <a:lnTo>
                      <a:pt x="26" y="57"/>
                    </a:lnTo>
                    <a:lnTo>
                      <a:pt x="26" y="59"/>
                    </a:lnTo>
                    <a:lnTo>
                      <a:pt x="26" y="60"/>
                    </a:lnTo>
                    <a:lnTo>
                      <a:pt x="26" y="60"/>
                    </a:lnTo>
                    <a:lnTo>
                      <a:pt x="27" y="59"/>
                    </a:lnTo>
                    <a:lnTo>
                      <a:pt x="27" y="59"/>
                    </a:lnTo>
                    <a:lnTo>
                      <a:pt x="27" y="57"/>
                    </a:lnTo>
                    <a:lnTo>
                      <a:pt x="26" y="57"/>
                    </a:lnTo>
                    <a:lnTo>
                      <a:pt x="26" y="59"/>
                    </a:lnTo>
                    <a:lnTo>
                      <a:pt x="26" y="59"/>
                    </a:lnTo>
                    <a:lnTo>
                      <a:pt x="26" y="59"/>
                    </a:lnTo>
                    <a:lnTo>
                      <a:pt x="31" y="55"/>
                    </a:lnTo>
                    <a:lnTo>
                      <a:pt x="31" y="55"/>
                    </a:lnTo>
                    <a:lnTo>
                      <a:pt x="29" y="56"/>
                    </a:lnTo>
                    <a:lnTo>
                      <a:pt x="30" y="55"/>
                    </a:lnTo>
                    <a:lnTo>
                      <a:pt x="30" y="55"/>
                    </a:lnTo>
                    <a:lnTo>
                      <a:pt x="33" y="54"/>
                    </a:lnTo>
                    <a:lnTo>
                      <a:pt x="33" y="54"/>
                    </a:lnTo>
                    <a:lnTo>
                      <a:pt x="39" y="50"/>
                    </a:lnTo>
                    <a:lnTo>
                      <a:pt x="39" y="50"/>
                    </a:lnTo>
                    <a:lnTo>
                      <a:pt x="41" y="49"/>
                    </a:lnTo>
                    <a:lnTo>
                      <a:pt x="39" y="50"/>
                    </a:lnTo>
                    <a:lnTo>
                      <a:pt x="39" y="50"/>
                    </a:lnTo>
                    <a:lnTo>
                      <a:pt x="44" y="48"/>
                    </a:lnTo>
                    <a:lnTo>
                      <a:pt x="44" y="48"/>
                    </a:lnTo>
                    <a:lnTo>
                      <a:pt x="59" y="43"/>
                    </a:lnTo>
                    <a:lnTo>
                      <a:pt x="59" y="43"/>
                    </a:lnTo>
                    <a:lnTo>
                      <a:pt x="80" y="39"/>
                    </a:lnTo>
                    <a:lnTo>
                      <a:pt x="101" y="37"/>
                    </a:lnTo>
                    <a:lnTo>
                      <a:pt x="101" y="37"/>
                    </a:lnTo>
                    <a:lnTo>
                      <a:pt x="101" y="35"/>
                    </a:lnTo>
                    <a:lnTo>
                      <a:pt x="101" y="35"/>
                    </a:lnTo>
                    <a:lnTo>
                      <a:pt x="103" y="35"/>
                    </a:lnTo>
                    <a:lnTo>
                      <a:pt x="103" y="35"/>
                    </a:lnTo>
                    <a:lnTo>
                      <a:pt x="109" y="35"/>
                    </a:lnTo>
                    <a:lnTo>
                      <a:pt x="109" y="35"/>
                    </a:lnTo>
                    <a:lnTo>
                      <a:pt x="122" y="33"/>
                    </a:lnTo>
                    <a:lnTo>
                      <a:pt x="122" y="33"/>
                    </a:lnTo>
                    <a:lnTo>
                      <a:pt x="146" y="32"/>
                    </a:lnTo>
                    <a:lnTo>
                      <a:pt x="146" y="32"/>
                    </a:lnTo>
                    <a:lnTo>
                      <a:pt x="197" y="30"/>
                    </a:lnTo>
                    <a:lnTo>
                      <a:pt x="247" y="28"/>
                    </a:lnTo>
                    <a:lnTo>
                      <a:pt x="247" y="28"/>
                    </a:lnTo>
                    <a:lnTo>
                      <a:pt x="288" y="30"/>
                    </a:lnTo>
                    <a:lnTo>
                      <a:pt x="307" y="31"/>
                    </a:lnTo>
                    <a:lnTo>
                      <a:pt x="327" y="33"/>
                    </a:lnTo>
                    <a:lnTo>
                      <a:pt x="327" y="33"/>
                    </a:lnTo>
                    <a:lnTo>
                      <a:pt x="331" y="33"/>
                    </a:lnTo>
                    <a:lnTo>
                      <a:pt x="331" y="33"/>
                    </a:lnTo>
                    <a:lnTo>
                      <a:pt x="328" y="33"/>
                    </a:lnTo>
                    <a:lnTo>
                      <a:pt x="331" y="33"/>
                    </a:lnTo>
                    <a:lnTo>
                      <a:pt x="331" y="33"/>
                    </a:lnTo>
                    <a:lnTo>
                      <a:pt x="336" y="34"/>
                    </a:lnTo>
                    <a:lnTo>
                      <a:pt x="336" y="34"/>
                    </a:lnTo>
                    <a:lnTo>
                      <a:pt x="346" y="37"/>
                    </a:lnTo>
                    <a:lnTo>
                      <a:pt x="354" y="40"/>
                    </a:lnTo>
                    <a:lnTo>
                      <a:pt x="354" y="40"/>
                    </a:lnTo>
                    <a:lnTo>
                      <a:pt x="368" y="46"/>
                    </a:lnTo>
                    <a:lnTo>
                      <a:pt x="381" y="54"/>
                    </a:lnTo>
                    <a:lnTo>
                      <a:pt x="393" y="63"/>
                    </a:lnTo>
                    <a:lnTo>
                      <a:pt x="405" y="74"/>
                    </a:lnTo>
                    <a:lnTo>
                      <a:pt x="405" y="74"/>
                    </a:lnTo>
                    <a:lnTo>
                      <a:pt x="417" y="87"/>
                    </a:lnTo>
                    <a:lnTo>
                      <a:pt x="429" y="98"/>
                    </a:lnTo>
                    <a:lnTo>
                      <a:pt x="451" y="125"/>
                    </a:lnTo>
                    <a:lnTo>
                      <a:pt x="474" y="151"/>
                    </a:lnTo>
                    <a:lnTo>
                      <a:pt x="496" y="176"/>
                    </a:lnTo>
                    <a:lnTo>
                      <a:pt x="496" y="176"/>
                    </a:lnTo>
                    <a:lnTo>
                      <a:pt x="506" y="188"/>
                    </a:lnTo>
                    <a:lnTo>
                      <a:pt x="515" y="199"/>
                    </a:lnTo>
                    <a:lnTo>
                      <a:pt x="525" y="211"/>
                    </a:lnTo>
                    <a:lnTo>
                      <a:pt x="532" y="225"/>
                    </a:lnTo>
                    <a:lnTo>
                      <a:pt x="532" y="225"/>
                    </a:lnTo>
                    <a:lnTo>
                      <a:pt x="535" y="231"/>
                    </a:lnTo>
                    <a:lnTo>
                      <a:pt x="535" y="231"/>
                    </a:lnTo>
                    <a:lnTo>
                      <a:pt x="536" y="233"/>
                    </a:lnTo>
                    <a:lnTo>
                      <a:pt x="536" y="233"/>
                    </a:lnTo>
                    <a:lnTo>
                      <a:pt x="536" y="234"/>
                    </a:lnTo>
                    <a:lnTo>
                      <a:pt x="536" y="234"/>
                    </a:lnTo>
                    <a:lnTo>
                      <a:pt x="541" y="248"/>
                    </a:lnTo>
                    <a:lnTo>
                      <a:pt x="541" y="248"/>
                    </a:lnTo>
                    <a:lnTo>
                      <a:pt x="546" y="262"/>
                    </a:lnTo>
                    <a:lnTo>
                      <a:pt x="548" y="276"/>
                    </a:lnTo>
                    <a:lnTo>
                      <a:pt x="548" y="276"/>
                    </a:lnTo>
                    <a:lnTo>
                      <a:pt x="550" y="291"/>
                    </a:lnTo>
                    <a:lnTo>
                      <a:pt x="551" y="306"/>
                    </a:lnTo>
                    <a:lnTo>
                      <a:pt x="551" y="306"/>
                    </a:lnTo>
                    <a:lnTo>
                      <a:pt x="553" y="325"/>
                    </a:lnTo>
                    <a:lnTo>
                      <a:pt x="555" y="344"/>
                    </a:lnTo>
                    <a:lnTo>
                      <a:pt x="555" y="344"/>
                    </a:lnTo>
                    <a:lnTo>
                      <a:pt x="557" y="360"/>
                    </a:lnTo>
                    <a:lnTo>
                      <a:pt x="562" y="376"/>
                    </a:lnTo>
                    <a:lnTo>
                      <a:pt x="568" y="391"/>
                    </a:lnTo>
                    <a:lnTo>
                      <a:pt x="575" y="407"/>
                    </a:lnTo>
                    <a:lnTo>
                      <a:pt x="575" y="407"/>
                    </a:lnTo>
                    <a:lnTo>
                      <a:pt x="582" y="420"/>
                    </a:lnTo>
                    <a:lnTo>
                      <a:pt x="590" y="434"/>
                    </a:lnTo>
                    <a:lnTo>
                      <a:pt x="599" y="448"/>
                    </a:lnTo>
                    <a:lnTo>
                      <a:pt x="609" y="461"/>
                    </a:lnTo>
                    <a:lnTo>
                      <a:pt x="630" y="486"/>
                    </a:lnTo>
                    <a:lnTo>
                      <a:pt x="654" y="509"/>
                    </a:lnTo>
                    <a:lnTo>
                      <a:pt x="678" y="531"/>
                    </a:lnTo>
                    <a:lnTo>
                      <a:pt x="702" y="552"/>
                    </a:lnTo>
                    <a:lnTo>
                      <a:pt x="727" y="574"/>
                    </a:lnTo>
                    <a:lnTo>
                      <a:pt x="750" y="596"/>
                    </a:lnTo>
                    <a:lnTo>
                      <a:pt x="750" y="596"/>
                    </a:lnTo>
                    <a:lnTo>
                      <a:pt x="772" y="618"/>
                    </a:lnTo>
                    <a:lnTo>
                      <a:pt x="772" y="618"/>
                    </a:lnTo>
                    <a:lnTo>
                      <a:pt x="777" y="622"/>
                    </a:lnTo>
                    <a:lnTo>
                      <a:pt x="781" y="623"/>
                    </a:lnTo>
                    <a:lnTo>
                      <a:pt x="786" y="621"/>
                    </a:lnTo>
                    <a:lnTo>
                      <a:pt x="791" y="618"/>
                    </a:lnTo>
                    <a:lnTo>
                      <a:pt x="794" y="614"/>
                    </a:lnTo>
                    <a:lnTo>
                      <a:pt x="795" y="609"/>
                    </a:lnTo>
                    <a:lnTo>
                      <a:pt x="794" y="603"/>
                    </a:lnTo>
                    <a:lnTo>
                      <a:pt x="792" y="598"/>
                    </a:lnTo>
                    <a:lnTo>
                      <a:pt x="792" y="598"/>
                    </a:lnTo>
                    <a:lnTo>
                      <a:pt x="769" y="574"/>
                    </a:lnTo>
                    <a:lnTo>
                      <a:pt x="744" y="552"/>
                    </a:lnTo>
                    <a:lnTo>
                      <a:pt x="694" y="508"/>
                    </a:lnTo>
                    <a:lnTo>
                      <a:pt x="694" y="508"/>
                    </a:lnTo>
                    <a:lnTo>
                      <a:pt x="670" y="484"/>
                    </a:lnTo>
                    <a:lnTo>
                      <a:pt x="647" y="461"/>
                    </a:lnTo>
                    <a:lnTo>
                      <a:pt x="647" y="461"/>
                    </a:lnTo>
                    <a:lnTo>
                      <a:pt x="627" y="438"/>
                    </a:lnTo>
                    <a:lnTo>
                      <a:pt x="618" y="425"/>
                    </a:lnTo>
                    <a:lnTo>
                      <a:pt x="609" y="412"/>
                    </a:lnTo>
                    <a:lnTo>
                      <a:pt x="609" y="412"/>
                    </a:lnTo>
                    <a:lnTo>
                      <a:pt x="601" y="398"/>
                    </a:lnTo>
                    <a:lnTo>
                      <a:pt x="594" y="384"/>
                    </a:lnTo>
                    <a:lnTo>
                      <a:pt x="590" y="370"/>
                    </a:lnTo>
                    <a:lnTo>
                      <a:pt x="585" y="355"/>
                    </a:lnTo>
                    <a:lnTo>
                      <a:pt x="585" y="355"/>
                    </a:lnTo>
                    <a:lnTo>
                      <a:pt x="582" y="339"/>
                    </a:lnTo>
                    <a:lnTo>
                      <a:pt x="580" y="322"/>
                    </a:lnTo>
                    <a:lnTo>
                      <a:pt x="577" y="288"/>
                    </a:lnTo>
                    <a:lnTo>
                      <a:pt x="577" y="288"/>
                    </a:lnTo>
                    <a:lnTo>
                      <a:pt x="576" y="273"/>
                    </a:lnTo>
                    <a:lnTo>
                      <a:pt x="572" y="258"/>
                    </a:lnTo>
                    <a:lnTo>
                      <a:pt x="569" y="242"/>
                    </a:lnTo>
                    <a:lnTo>
                      <a:pt x="563" y="227"/>
                    </a:lnTo>
                    <a:lnTo>
                      <a:pt x="563" y="227"/>
                    </a:lnTo>
                    <a:lnTo>
                      <a:pt x="557" y="213"/>
                    </a:lnTo>
                    <a:lnTo>
                      <a:pt x="549" y="199"/>
                    </a:lnTo>
                    <a:lnTo>
                      <a:pt x="541" y="187"/>
                    </a:lnTo>
                    <a:lnTo>
                      <a:pt x="532" y="174"/>
                    </a:lnTo>
                    <a:lnTo>
                      <a:pt x="532" y="174"/>
                    </a:lnTo>
                    <a:lnTo>
                      <a:pt x="519" y="161"/>
                    </a:lnTo>
                    <a:lnTo>
                      <a:pt x="507" y="148"/>
                    </a:lnTo>
                    <a:lnTo>
                      <a:pt x="507" y="148"/>
                    </a:lnTo>
                    <a:lnTo>
                      <a:pt x="486" y="123"/>
                    </a:lnTo>
                    <a:lnTo>
                      <a:pt x="486" y="123"/>
                    </a:lnTo>
                    <a:lnTo>
                      <a:pt x="463" y="96"/>
                    </a:lnTo>
                    <a:lnTo>
                      <a:pt x="439" y="69"/>
                    </a:lnTo>
                    <a:lnTo>
                      <a:pt x="439" y="69"/>
                    </a:lnTo>
                    <a:lnTo>
                      <a:pt x="418" y="48"/>
                    </a:lnTo>
                    <a:lnTo>
                      <a:pt x="406" y="39"/>
                    </a:lnTo>
                    <a:lnTo>
                      <a:pt x="395" y="30"/>
                    </a:lnTo>
                    <a:lnTo>
                      <a:pt x="382" y="23"/>
                    </a:lnTo>
                    <a:lnTo>
                      <a:pt x="369" y="16"/>
                    </a:lnTo>
                    <a:lnTo>
                      <a:pt x="355" y="11"/>
                    </a:lnTo>
                    <a:lnTo>
                      <a:pt x="341" y="7"/>
                    </a:lnTo>
                    <a:lnTo>
                      <a:pt x="341" y="7"/>
                    </a:lnTo>
                    <a:lnTo>
                      <a:pt x="321" y="4"/>
                    </a:lnTo>
                    <a:lnTo>
                      <a:pt x="303" y="3"/>
                    </a:lnTo>
                    <a:lnTo>
                      <a:pt x="264" y="2"/>
                    </a:lnTo>
                    <a:lnTo>
                      <a:pt x="264" y="2"/>
                    </a:lnTo>
                    <a:lnTo>
                      <a:pt x="213" y="0"/>
                    </a:lnTo>
                    <a:lnTo>
                      <a:pt x="162" y="3"/>
                    </a:lnTo>
                    <a:lnTo>
                      <a:pt x="162" y="3"/>
                    </a:lnTo>
                    <a:lnTo>
                      <a:pt x="138" y="4"/>
                    </a:lnTo>
                    <a:lnTo>
                      <a:pt x="113" y="6"/>
                    </a:lnTo>
                    <a:lnTo>
                      <a:pt x="89" y="10"/>
                    </a:lnTo>
                    <a:lnTo>
                      <a:pt x="65" y="14"/>
                    </a:lnTo>
                    <a:lnTo>
                      <a:pt x="65" y="14"/>
                    </a:lnTo>
                    <a:lnTo>
                      <a:pt x="48" y="18"/>
                    </a:lnTo>
                    <a:lnTo>
                      <a:pt x="31" y="23"/>
                    </a:lnTo>
                    <a:lnTo>
                      <a:pt x="23" y="26"/>
                    </a:lnTo>
                    <a:lnTo>
                      <a:pt x="16" y="31"/>
                    </a:lnTo>
                    <a:lnTo>
                      <a:pt x="9" y="37"/>
                    </a:lnTo>
                    <a:lnTo>
                      <a:pt x="4" y="42"/>
                    </a:lnTo>
                    <a:lnTo>
                      <a:pt x="4" y="42"/>
                    </a:lnTo>
                    <a:lnTo>
                      <a:pt x="1" y="48"/>
                    </a:lnTo>
                    <a:lnTo>
                      <a:pt x="0" y="54"/>
                    </a:lnTo>
                    <a:lnTo>
                      <a:pt x="0" y="54"/>
                    </a:lnTo>
                    <a:lnTo>
                      <a:pt x="0" y="59"/>
                    </a:lnTo>
                    <a:lnTo>
                      <a:pt x="1" y="64"/>
                    </a:lnTo>
                    <a:lnTo>
                      <a:pt x="4" y="68"/>
                    </a:lnTo>
                    <a:lnTo>
                      <a:pt x="9" y="70"/>
                    </a:lnTo>
                    <a:lnTo>
                      <a:pt x="9" y="70"/>
                    </a:lnTo>
                    <a:lnTo>
                      <a:pt x="15" y="71"/>
                    </a:lnTo>
                    <a:lnTo>
                      <a:pt x="19" y="69"/>
                    </a:lnTo>
                    <a:lnTo>
                      <a:pt x="24" y="66"/>
                    </a:lnTo>
                    <a:lnTo>
                      <a:pt x="25" y="63"/>
                    </a:lnTo>
                    <a:lnTo>
                      <a:pt x="26" y="61"/>
                    </a:lnTo>
                    <a:lnTo>
                      <a:pt x="26" y="6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53" name="Freeform 198">
                <a:extLst>
                  <a:ext uri="{FF2B5EF4-FFF2-40B4-BE49-F238E27FC236}">
                    <a16:creationId xmlns:a16="http://schemas.microsoft.com/office/drawing/2014/main" id="{F0D6ACCB-000B-E89A-971C-E34EBF92BB8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43" y="1501"/>
                <a:ext cx="33" cy="32"/>
              </a:xfrm>
              <a:custGeom>
                <a:avLst/>
                <a:gdLst>
                  <a:gd name="T0" fmla="*/ 72 w 100"/>
                  <a:gd name="T1" fmla="*/ 17 h 97"/>
                  <a:gd name="T2" fmla="*/ 72 w 100"/>
                  <a:gd name="T3" fmla="*/ 18 h 97"/>
                  <a:gd name="T4" fmla="*/ 74 w 100"/>
                  <a:gd name="T5" fmla="*/ 22 h 97"/>
                  <a:gd name="T6" fmla="*/ 72 w 100"/>
                  <a:gd name="T7" fmla="*/ 29 h 97"/>
                  <a:gd name="T8" fmla="*/ 72 w 100"/>
                  <a:gd name="T9" fmla="*/ 27 h 97"/>
                  <a:gd name="T10" fmla="*/ 72 w 100"/>
                  <a:gd name="T11" fmla="*/ 30 h 97"/>
                  <a:gd name="T12" fmla="*/ 72 w 100"/>
                  <a:gd name="T13" fmla="*/ 32 h 97"/>
                  <a:gd name="T14" fmla="*/ 70 w 100"/>
                  <a:gd name="T15" fmla="*/ 39 h 97"/>
                  <a:gd name="T16" fmla="*/ 69 w 100"/>
                  <a:gd name="T17" fmla="*/ 40 h 97"/>
                  <a:gd name="T18" fmla="*/ 70 w 100"/>
                  <a:gd name="T19" fmla="*/ 39 h 97"/>
                  <a:gd name="T20" fmla="*/ 68 w 100"/>
                  <a:gd name="T21" fmla="*/ 43 h 97"/>
                  <a:gd name="T22" fmla="*/ 64 w 100"/>
                  <a:gd name="T23" fmla="*/ 48 h 97"/>
                  <a:gd name="T24" fmla="*/ 63 w 100"/>
                  <a:gd name="T25" fmla="*/ 51 h 97"/>
                  <a:gd name="T26" fmla="*/ 63 w 100"/>
                  <a:gd name="T27" fmla="*/ 51 h 97"/>
                  <a:gd name="T28" fmla="*/ 59 w 100"/>
                  <a:gd name="T29" fmla="*/ 57 h 97"/>
                  <a:gd name="T30" fmla="*/ 54 w 100"/>
                  <a:gd name="T31" fmla="*/ 60 h 97"/>
                  <a:gd name="T32" fmla="*/ 54 w 100"/>
                  <a:gd name="T33" fmla="*/ 60 h 97"/>
                  <a:gd name="T34" fmla="*/ 53 w 100"/>
                  <a:gd name="T35" fmla="*/ 61 h 97"/>
                  <a:gd name="T36" fmla="*/ 50 w 100"/>
                  <a:gd name="T37" fmla="*/ 62 h 97"/>
                  <a:gd name="T38" fmla="*/ 45 w 100"/>
                  <a:gd name="T39" fmla="*/ 66 h 97"/>
                  <a:gd name="T40" fmla="*/ 43 w 100"/>
                  <a:gd name="T41" fmla="*/ 66 h 97"/>
                  <a:gd name="T42" fmla="*/ 40 w 100"/>
                  <a:gd name="T43" fmla="*/ 67 h 97"/>
                  <a:gd name="T44" fmla="*/ 34 w 100"/>
                  <a:gd name="T45" fmla="*/ 69 h 97"/>
                  <a:gd name="T46" fmla="*/ 32 w 100"/>
                  <a:gd name="T47" fmla="*/ 69 h 97"/>
                  <a:gd name="T48" fmla="*/ 33 w 100"/>
                  <a:gd name="T49" fmla="*/ 69 h 97"/>
                  <a:gd name="T50" fmla="*/ 30 w 100"/>
                  <a:gd name="T51" fmla="*/ 69 h 97"/>
                  <a:gd name="T52" fmla="*/ 23 w 100"/>
                  <a:gd name="T53" fmla="*/ 69 h 97"/>
                  <a:gd name="T54" fmla="*/ 21 w 100"/>
                  <a:gd name="T55" fmla="*/ 69 h 97"/>
                  <a:gd name="T56" fmla="*/ 18 w 100"/>
                  <a:gd name="T57" fmla="*/ 68 h 97"/>
                  <a:gd name="T58" fmla="*/ 12 w 100"/>
                  <a:gd name="T59" fmla="*/ 68 h 97"/>
                  <a:gd name="T60" fmla="*/ 3 w 100"/>
                  <a:gd name="T61" fmla="*/ 73 h 97"/>
                  <a:gd name="T62" fmla="*/ 0 w 100"/>
                  <a:gd name="T63" fmla="*/ 77 h 97"/>
                  <a:gd name="T64" fmla="*/ 2 w 100"/>
                  <a:gd name="T65" fmla="*/ 88 h 97"/>
                  <a:gd name="T66" fmla="*/ 11 w 100"/>
                  <a:gd name="T67" fmla="*/ 95 h 97"/>
                  <a:gd name="T68" fmla="*/ 19 w 100"/>
                  <a:gd name="T69" fmla="*/ 97 h 97"/>
                  <a:gd name="T70" fmla="*/ 38 w 100"/>
                  <a:gd name="T71" fmla="*/ 96 h 97"/>
                  <a:gd name="T72" fmla="*/ 55 w 100"/>
                  <a:gd name="T73" fmla="*/ 91 h 97"/>
                  <a:gd name="T74" fmla="*/ 71 w 100"/>
                  <a:gd name="T75" fmla="*/ 82 h 97"/>
                  <a:gd name="T76" fmla="*/ 78 w 100"/>
                  <a:gd name="T77" fmla="*/ 76 h 97"/>
                  <a:gd name="T78" fmla="*/ 90 w 100"/>
                  <a:gd name="T79" fmla="*/ 61 h 97"/>
                  <a:gd name="T80" fmla="*/ 97 w 100"/>
                  <a:gd name="T81" fmla="*/ 45 h 97"/>
                  <a:gd name="T82" fmla="*/ 100 w 100"/>
                  <a:gd name="T83" fmla="*/ 27 h 97"/>
                  <a:gd name="T84" fmla="*/ 100 w 100"/>
                  <a:gd name="T85" fmla="*/ 10 h 97"/>
                  <a:gd name="T86" fmla="*/ 99 w 100"/>
                  <a:gd name="T87" fmla="*/ 6 h 97"/>
                  <a:gd name="T88" fmla="*/ 93 w 100"/>
                  <a:gd name="T89" fmla="*/ 1 h 97"/>
                  <a:gd name="T90" fmla="*/ 83 w 100"/>
                  <a:gd name="T91" fmla="*/ 0 h 97"/>
                  <a:gd name="T92" fmla="*/ 77 w 100"/>
                  <a:gd name="T93" fmla="*/ 3 h 97"/>
                  <a:gd name="T94" fmla="*/ 72 w 100"/>
                  <a:gd name="T95" fmla="*/ 11 h 97"/>
                  <a:gd name="T96" fmla="*/ 72 w 100"/>
                  <a:gd name="T97" fmla="*/ 17 h 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100" h="97">
                    <a:moveTo>
                      <a:pt x="72" y="17"/>
                    </a:moveTo>
                    <a:lnTo>
                      <a:pt x="72" y="17"/>
                    </a:lnTo>
                    <a:lnTo>
                      <a:pt x="72" y="18"/>
                    </a:lnTo>
                    <a:lnTo>
                      <a:pt x="72" y="18"/>
                    </a:lnTo>
                    <a:lnTo>
                      <a:pt x="74" y="22"/>
                    </a:lnTo>
                    <a:lnTo>
                      <a:pt x="74" y="22"/>
                    </a:lnTo>
                    <a:lnTo>
                      <a:pt x="72" y="29"/>
                    </a:lnTo>
                    <a:lnTo>
                      <a:pt x="72" y="29"/>
                    </a:lnTo>
                    <a:lnTo>
                      <a:pt x="72" y="27"/>
                    </a:lnTo>
                    <a:lnTo>
                      <a:pt x="72" y="27"/>
                    </a:lnTo>
                    <a:lnTo>
                      <a:pt x="72" y="30"/>
                    </a:lnTo>
                    <a:lnTo>
                      <a:pt x="72" y="30"/>
                    </a:lnTo>
                    <a:lnTo>
                      <a:pt x="72" y="32"/>
                    </a:lnTo>
                    <a:lnTo>
                      <a:pt x="72" y="32"/>
                    </a:lnTo>
                    <a:lnTo>
                      <a:pt x="70" y="39"/>
                    </a:lnTo>
                    <a:lnTo>
                      <a:pt x="70" y="39"/>
                    </a:lnTo>
                    <a:lnTo>
                      <a:pt x="69" y="40"/>
                    </a:lnTo>
                    <a:lnTo>
                      <a:pt x="69" y="40"/>
                    </a:lnTo>
                    <a:lnTo>
                      <a:pt x="70" y="39"/>
                    </a:lnTo>
                    <a:lnTo>
                      <a:pt x="70" y="39"/>
                    </a:lnTo>
                    <a:lnTo>
                      <a:pt x="68" y="43"/>
                    </a:lnTo>
                    <a:lnTo>
                      <a:pt x="68" y="43"/>
                    </a:lnTo>
                    <a:lnTo>
                      <a:pt x="64" y="48"/>
                    </a:lnTo>
                    <a:lnTo>
                      <a:pt x="64" y="48"/>
                    </a:lnTo>
                    <a:lnTo>
                      <a:pt x="63" y="51"/>
                    </a:lnTo>
                    <a:lnTo>
                      <a:pt x="63" y="51"/>
                    </a:lnTo>
                    <a:lnTo>
                      <a:pt x="63" y="51"/>
                    </a:lnTo>
                    <a:lnTo>
                      <a:pt x="63" y="51"/>
                    </a:lnTo>
                    <a:lnTo>
                      <a:pt x="59" y="57"/>
                    </a:lnTo>
                    <a:lnTo>
                      <a:pt x="59" y="57"/>
                    </a:lnTo>
                    <a:lnTo>
                      <a:pt x="56" y="59"/>
                    </a:lnTo>
                    <a:lnTo>
                      <a:pt x="54" y="60"/>
                    </a:lnTo>
                    <a:lnTo>
                      <a:pt x="54" y="60"/>
                    </a:lnTo>
                    <a:lnTo>
                      <a:pt x="54" y="60"/>
                    </a:lnTo>
                    <a:lnTo>
                      <a:pt x="54" y="60"/>
                    </a:lnTo>
                    <a:lnTo>
                      <a:pt x="53" y="61"/>
                    </a:lnTo>
                    <a:lnTo>
                      <a:pt x="53" y="61"/>
                    </a:lnTo>
                    <a:lnTo>
                      <a:pt x="50" y="62"/>
                    </a:lnTo>
                    <a:lnTo>
                      <a:pt x="50" y="62"/>
                    </a:lnTo>
                    <a:lnTo>
                      <a:pt x="45" y="66"/>
                    </a:lnTo>
                    <a:lnTo>
                      <a:pt x="45" y="66"/>
                    </a:lnTo>
                    <a:lnTo>
                      <a:pt x="43" y="66"/>
                    </a:lnTo>
                    <a:lnTo>
                      <a:pt x="43" y="66"/>
                    </a:lnTo>
                    <a:lnTo>
                      <a:pt x="40" y="67"/>
                    </a:lnTo>
                    <a:lnTo>
                      <a:pt x="40" y="67"/>
                    </a:lnTo>
                    <a:lnTo>
                      <a:pt x="34" y="69"/>
                    </a:lnTo>
                    <a:lnTo>
                      <a:pt x="34" y="69"/>
                    </a:lnTo>
                    <a:lnTo>
                      <a:pt x="32" y="69"/>
                    </a:lnTo>
                    <a:lnTo>
                      <a:pt x="32" y="69"/>
                    </a:lnTo>
                    <a:lnTo>
                      <a:pt x="33" y="69"/>
                    </a:lnTo>
                    <a:lnTo>
                      <a:pt x="33" y="69"/>
                    </a:lnTo>
                    <a:lnTo>
                      <a:pt x="30" y="69"/>
                    </a:lnTo>
                    <a:lnTo>
                      <a:pt x="30" y="69"/>
                    </a:lnTo>
                    <a:lnTo>
                      <a:pt x="23" y="69"/>
                    </a:lnTo>
                    <a:lnTo>
                      <a:pt x="23" y="69"/>
                    </a:lnTo>
                    <a:lnTo>
                      <a:pt x="21" y="69"/>
                    </a:lnTo>
                    <a:lnTo>
                      <a:pt x="21" y="69"/>
                    </a:lnTo>
                    <a:lnTo>
                      <a:pt x="18" y="68"/>
                    </a:lnTo>
                    <a:lnTo>
                      <a:pt x="18" y="68"/>
                    </a:lnTo>
                    <a:lnTo>
                      <a:pt x="12" y="68"/>
                    </a:lnTo>
                    <a:lnTo>
                      <a:pt x="7" y="69"/>
                    </a:lnTo>
                    <a:lnTo>
                      <a:pt x="3" y="73"/>
                    </a:lnTo>
                    <a:lnTo>
                      <a:pt x="0" y="77"/>
                    </a:lnTo>
                    <a:lnTo>
                      <a:pt x="0" y="77"/>
                    </a:lnTo>
                    <a:lnTo>
                      <a:pt x="0" y="83"/>
                    </a:lnTo>
                    <a:lnTo>
                      <a:pt x="2" y="88"/>
                    </a:lnTo>
                    <a:lnTo>
                      <a:pt x="5" y="93"/>
                    </a:lnTo>
                    <a:lnTo>
                      <a:pt x="11" y="95"/>
                    </a:lnTo>
                    <a:lnTo>
                      <a:pt x="11" y="95"/>
                    </a:lnTo>
                    <a:lnTo>
                      <a:pt x="19" y="97"/>
                    </a:lnTo>
                    <a:lnTo>
                      <a:pt x="28" y="97"/>
                    </a:lnTo>
                    <a:lnTo>
                      <a:pt x="38" y="96"/>
                    </a:lnTo>
                    <a:lnTo>
                      <a:pt x="47" y="94"/>
                    </a:lnTo>
                    <a:lnTo>
                      <a:pt x="55" y="91"/>
                    </a:lnTo>
                    <a:lnTo>
                      <a:pt x="63" y="87"/>
                    </a:lnTo>
                    <a:lnTo>
                      <a:pt x="71" y="82"/>
                    </a:lnTo>
                    <a:lnTo>
                      <a:pt x="78" y="76"/>
                    </a:lnTo>
                    <a:lnTo>
                      <a:pt x="78" y="76"/>
                    </a:lnTo>
                    <a:lnTo>
                      <a:pt x="84" y="69"/>
                    </a:lnTo>
                    <a:lnTo>
                      <a:pt x="90" y="61"/>
                    </a:lnTo>
                    <a:lnTo>
                      <a:pt x="93" y="54"/>
                    </a:lnTo>
                    <a:lnTo>
                      <a:pt x="97" y="45"/>
                    </a:lnTo>
                    <a:lnTo>
                      <a:pt x="99" y="37"/>
                    </a:lnTo>
                    <a:lnTo>
                      <a:pt x="100" y="27"/>
                    </a:lnTo>
                    <a:lnTo>
                      <a:pt x="100" y="19"/>
                    </a:lnTo>
                    <a:lnTo>
                      <a:pt x="100" y="10"/>
                    </a:lnTo>
                    <a:lnTo>
                      <a:pt x="100" y="10"/>
                    </a:lnTo>
                    <a:lnTo>
                      <a:pt x="99" y="6"/>
                    </a:lnTo>
                    <a:lnTo>
                      <a:pt x="98" y="5"/>
                    </a:lnTo>
                    <a:lnTo>
                      <a:pt x="93" y="1"/>
                    </a:lnTo>
                    <a:lnTo>
                      <a:pt x="88" y="0"/>
                    </a:lnTo>
                    <a:lnTo>
                      <a:pt x="83" y="0"/>
                    </a:lnTo>
                    <a:lnTo>
                      <a:pt x="83" y="0"/>
                    </a:lnTo>
                    <a:lnTo>
                      <a:pt x="77" y="3"/>
                    </a:lnTo>
                    <a:lnTo>
                      <a:pt x="75" y="6"/>
                    </a:lnTo>
                    <a:lnTo>
                      <a:pt x="72" y="11"/>
                    </a:lnTo>
                    <a:lnTo>
                      <a:pt x="72" y="17"/>
                    </a:lnTo>
                    <a:lnTo>
                      <a:pt x="72" y="17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54" name="Freeform 199">
                <a:extLst>
                  <a:ext uri="{FF2B5EF4-FFF2-40B4-BE49-F238E27FC236}">
                    <a16:creationId xmlns:a16="http://schemas.microsoft.com/office/drawing/2014/main" id="{3142F179-6592-A0F7-F0C0-FDCC9CDD078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44" y="1435"/>
                <a:ext cx="45" cy="59"/>
              </a:xfrm>
              <a:custGeom>
                <a:avLst/>
                <a:gdLst>
                  <a:gd name="T0" fmla="*/ 122 w 136"/>
                  <a:gd name="T1" fmla="*/ 1 h 179"/>
                  <a:gd name="T2" fmla="*/ 103 w 136"/>
                  <a:gd name="T3" fmla="*/ 1 h 179"/>
                  <a:gd name="T4" fmla="*/ 86 w 136"/>
                  <a:gd name="T5" fmla="*/ 3 h 179"/>
                  <a:gd name="T6" fmla="*/ 68 w 136"/>
                  <a:gd name="T7" fmla="*/ 10 h 179"/>
                  <a:gd name="T8" fmla="*/ 52 w 136"/>
                  <a:gd name="T9" fmla="*/ 19 h 179"/>
                  <a:gd name="T10" fmla="*/ 44 w 136"/>
                  <a:gd name="T11" fmla="*/ 25 h 179"/>
                  <a:gd name="T12" fmla="*/ 31 w 136"/>
                  <a:gd name="T13" fmla="*/ 38 h 179"/>
                  <a:gd name="T14" fmla="*/ 20 w 136"/>
                  <a:gd name="T15" fmla="*/ 53 h 179"/>
                  <a:gd name="T16" fmla="*/ 10 w 136"/>
                  <a:gd name="T17" fmla="*/ 71 h 179"/>
                  <a:gd name="T18" fmla="*/ 7 w 136"/>
                  <a:gd name="T19" fmla="*/ 79 h 179"/>
                  <a:gd name="T20" fmla="*/ 2 w 136"/>
                  <a:gd name="T21" fmla="*/ 100 h 179"/>
                  <a:gd name="T22" fmla="*/ 0 w 136"/>
                  <a:gd name="T23" fmla="*/ 121 h 179"/>
                  <a:gd name="T24" fmla="*/ 1 w 136"/>
                  <a:gd name="T25" fmla="*/ 131 h 179"/>
                  <a:gd name="T26" fmla="*/ 5 w 136"/>
                  <a:gd name="T27" fmla="*/ 154 h 179"/>
                  <a:gd name="T28" fmla="*/ 10 w 136"/>
                  <a:gd name="T29" fmla="*/ 165 h 179"/>
                  <a:gd name="T30" fmla="*/ 15 w 136"/>
                  <a:gd name="T31" fmla="*/ 171 h 179"/>
                  <a:gd name="T32" fmla="*/ 28 w 136"/>
                  <a:gd name="T33" fmla="*/ 178 h 179"/>
                  <a:gd name="T34" fmla="*/ 42 w 136"/>
                  <a:gd name="T35" fmla="*/ 179 h 179"/>
                  <a:gd name="T36" fmla="*/ 56 w 136"/>
                  <a:gd name="T37" fmla="*/ 175 h 179"/>
                  <a:gd name="T38" fmla="*/ 63 w 136"/>
                  <a:gd name="T39" fmla="*/ 172 h 179"/>
                  <a:gd name="T40" fmla="*/ 70 w 136"/>
                  <a:gd name="T41" fmla="*/ 163 h 179"/>
                  <a:gd name="T42" fmla="*/ 67 w 136"/>
                  <a:gd name="T43" fmla="*/ 153 h 179"/>
                  <a:gd name="T44" fmla="*/ 60 w 136"/>
                  <a:gd name="T45" fmla="*/ 146 h 179"/>
                  <a:gd name="T46" fmla="*/ 49 w 136"/>
                  <a:gd name="T47" fmla="*/ 147 h 179"/>
                  <a:gd name="T48" fmla="*/ 43 w 136"/>
                  <a:gd name="T49" fmla="*/ 151 h 179"/>
                  <a:gd name="T50" fmla="*/ 42 w 136"/>
                  <a:gd name="T51" fmla="*/ 151 h 179"/>
                  <a:gd name="T52" fmla="*/ 38 w 136"/>
                  <a:gd name="T53" fmla="*/ 152 h 179"/>
                  <a:gd name="T54" fmla="*/ 36 w 136"/>
                  <a:gd name="T55" fmla="*/ 152 h 179"/>
                  <a:gd name="T56" fmla="*/ 36 w 136"/>
                  <a:gd name="T57" fmla="*/ 152 h 179"/>
                  <a:gd name="T58" fmla="*/ 36 w 136"/>
                  <a:gd name="T59" fmla="*/ 152 h 179"/>
                  <a:gd name="T60" fmla="*/ 35 w 136"/>
                  <a:gd name="T61" fmla="*/ 151 h 179"/>
                  <a:gd name="T62" fmla="*/ 36 w 136"/>
                  <a:gd name="T63" fmla="*/ 152 h 179"/>
                  <a:gd name="T64" fmla="*/ 35 w 136"/>
                  <a:gd name="T65" fmla="*/ 151 h 179"/>
                  <a:gd name="T66" fmla="*/ 35 w 136"/>
                  <a:gd name="T67" fmla="*/ 151 h 179"/>
                  <a:gd name="T68" fmla="*/ 34 w 136"/>
                  <a:gd name="T69" fmla="*/ 150 h 179"/>
                  <a:gd name="T70" fmla="*/ 34 w 136"/>
                  <a:gd name="T71" fmla="*/ 150 h 179"/>
                  <a:gd name="T72" fmla="*/ 31 w 136"/>
                  <a:gd name="T73" fmla="*/ 146 h 179"/>
                  <a:gd name="T74" fmla="*/ 31 w 136"/>
                  <a:gd name="T75" fmla="*/ 145 h 179"/>
                  <a:gd name="T76" fmla="*/ 29 w 136"/>
                  <a:gd name="T77" fmla="*/ 137 h 179"/>
                  <a:gd name="T78" fmla="*/ 29 w 136"/>
                  <a:gd name="T79" fmla="*/ 135 h 179"/>
                  <a:gd name="T80" fmla="*/ 29 w 136"/>
                  <a:gd name="T81" fmla="*/ 135 h 179"/>
                  <a:gd name="T82" fmla="*/ 29 w 136"/>
                  <a:gd name="T83" fmla="*/ 131 h 179"/>
                  <a:gd name="T84" fmla="*/ 28 w 136"/>
                  <a:gd name="T85" fmla="*/ 121 h 179"/>
                  <a:gd name="T86" fmla="*/ 29 w 136"/>
                  <a:gd name="T87" fmla="*/ 111 h 179"/>
                  <a:gd name="T88" fmla="*/ 29 w 136"/>
                  <a:gd name="T89" fmla="*/ 107 h 179"/>
                  <a:gd name="T90" fmla="*/ 29 w 136"/>
                  <a:gd name="T91" fmla="*/ 108 h 179"/>
                  <a:gd name="T92" fmla="*/ 30 w 136"/>
                  <a:gd name="T93" fmla="*/ 104 h 179"/>
                  <a:gd name="T94" fmla="*/ 31 w 136"/>
                  <a:gd name="T95" fmla="*/ 96 h 179"/>
                  <a:gd name="T96" fmla="*/ 34 w 136"/>
                  <a:gd name="T97" fmla="*/ 89 h 179"/>
                  <a:gd name="T98" fmla="*/ 45 w 136"/>
                  <a:gd name="T99" fmla="*/ 66 h 179"/>
                  <a:gd name="T100" fmla="*/ 63 w 136"/>
                  <a:gd name="T101" fmla="*/ 46 h 179"/>
                  <a:gd name="T102" fmla="*/ 70 w 136"/>
                  <a:gd name="T103" fmla="*/ 42 h 179"/>
                  <a:gd name="T104" fmla="*/ 84 w 136"/>
                  <a:gd name="T105" fmla="*/ 33 h 179"/>
                  <a:gd name="T106" fmla="*/ 99 w 136"/>
                  <a:gd name="T107" fmla="*/ 30 h 179"/>
                  <a:gd name="T108" fmla="*/ 114 w 136"/>
                  <a:gd name="T109" fmla="*/ 28 h 179"/>
                  <a:gd name="T110" fmla="*/ 122 w 136"/>
                  <a:gd name="T111" fmla="*/ 29 h 179"/>
                  <a:gd name="T112" fmla="*/ 128 w 136"/>
                  <a:gd name="T113" fmla="*/ 28 h 179"/>
                  <a:gd name="T114" fmla="*/ 135 w 136"/>
                  <a:gd name="T115" fmla="*/ 19 h 179"/>
                  <a:gd name="T116" fmla="*/ 136 w 136"/>
                  <a:gd name="T117" fmla="*/ 15 h 179"/>
                  <a:gd name="T118" fmla="*/ 132 w 136"/>
                  <a:gd name="T119" fmla="*/ 6 h 179"/>
                  <a:gd name="T120" fmla="*/ 122 w 136"/>
                  <a:gd name="T121" fmla="*/ 1 h 1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36" h="179">
                    <a:moveTo>
                      <a:pt x="122" y="1"/>
                    </a:moveTo>
                    <a:lnTo>
                      <a:pt x="122" y="1"/>
                    </a:lnTo>
                    <a:lnTo>
                      <a:pt x="113" y="0"/>
                    </a:lnTo>
                    <a:lnTo>
                      <a:pt x="103" y="1"/>
                    </a:lnTo>
                    <a:lnTo>
                      <a:pt x="94" y="2"/>
                    </a:lnTo>
                    <a:lnTo>
                      <a:pt x="86" y="3"/>
                    </a:lnTo>
                    <a:lnTo>
                      <a:pt x="77" y="7"/>
                    </a:lnTo>
                    <a:lnTo>
                      <a:pt x="68" y="10"/>
                    </a:lnTo>
                    <a:lnTo>
                      <a:pt x="60" y="15"/>
                    </a:lnTo>
                    <a:lnTo>
                      <a:pt x="52" y="19"/>
                    </a:lnTo>
                    <a:lnTo>
                      <a:pt x="52" y="19"/>
                    </a:lnTo>
                    <a:lnTo>
                      <a:pt x="44" y="25"/>
                    </a:lnTo>
                    <a:lnTo>
                      <a:pt x="37" y="32"/>
                    </a:lnTo>
                    <a:lnTo>
                      <a:pt x="31" y="38"/>
                    </a:lnTo>
                    <a:lnTo>
                      <a:pt x="25" y="46"/>
                    </a:lnTo>
                    <a:lnTo>
                      <a:pt x="20" y="53"/>
                    </a:lnTo>
                    <a:lnTo>
                      <a:pt x="15" y="61"/>
                    </a:lnTo>
                    <a:lnTo>
                      <a:pt x="10" y="71"/>
                    </a:lnTo>
                    <a:lnTo>
                      <a:pt x="7" y="79"/>
                    </a:lnTo>
                    <a:lnTo>
                      <a:pt x="7" y="79"/>
                    </a:lnTo>
                    <a:lnTo>
                      <a:pt x="5" y="89"/>
                    </a:lnTo>
                    <a:lnTo>
                      <a:pt x="2" y="100"/>
                    </a:lnTo>
                    <a:lnTo>
                      <a:pt x="1" y="110"/>
                    </a:lnTo>
                    <a:lnTo>
                      <a:pt x="0" y="121"/>
                    </a:lnTo>
                    <a:lnTo>
                      <a:pt x="0" y="121"/>
                    </a:lnTo>
                    <a:lnTo>
                      <a:pt x="1" y="131"/>
                    </a:lnTo>
                    <a:lnTo>
                      <a:pt x="2" y="143"/>
                    </a:lnTo>
                    <a:lnTo>
                      <a:pt x="5" y="154"/>
                    </a:lnTo>
                    <a:lnTo>
                      <a:pt x="7" y="159"/>
                    </a:lnTo>
                    <a:lnTo>
                      <a:pt x="10" y="165"/>
                    </a:lnTo>
                    <a:lnTo>
                      <a:pt x="10" y="165"/>
                    </a:lnTo>
                    <a:lnTo>
                      <a:pt x="15" y="171"/>
                    </a:lnTo>
                    <a:lnTo>
                      <a:pt x="21" y="175"/>
                    </a:lnTo>
                    <a:lnTo>
                      <a:pt x="28" y="178"/>
                    </a:lnTo>
                    <a:lnTo>
                      <a:pt x="35" y="179"/>
                    </a:lnTo>
                    <a:lnTo>
                      <a:pt x="42" y="179"/>
                    </a:lnTo>
                    <a:lnTo>
                      <a:pt x="49" y="178"/>
                    </a:lnTo>
                    <a:lnTo>
                      <a:pt x="56" y="175"/>
                    </a:lnTo>
                    <a:lnTo>
                      <a:pt x="63" y="172"/>
                    </a:lnTo>
                    <a:lnTo>
                      <a:pt x="63" y="172"/>
                    </a:lnTo>
                    <a:lnTo>
                      <a:pt x="67" y="167"/>
                    </a:lnTo>
                    <a:lnTo>
                      <a:pt x="70" y="163"/>
                    </a:lnTo>
                    <a:lnTo>
                      <a:pt x="70" y="158"/>
                    </a:lnTo>
                    <a:lnTo>
                      <a:pt x="67" y="153"/>
                    </a:lnTo>
                    <a:lnTo>
                      <a:pt x="64" y="149"/>
                    </a:lnTo>
                    <a:lnTo>
                      <a:pt x="60" y="146"/>
                    </a:lnTo>
                    <a:lnTo>
                      <a:pt x="55" y="145"/>
                    </a:lnTo>
                    <a:lnTo>
                      <a:pt x="49" y="147"/>
                    </a:lnTo>
                    <a:lnTo>
                      <a:pt x="49" y="147"/>
                    </a:lnTo>
                    <a:lnTo>
                      <a:pt x="43" y="151"/>
                    </a:lnTo>
                    <a:lnTo>
                      <a:pt x="43" y="151"/>
                    </a:lnTo>
                    <a:lnTo>
                      <a:pt x="42" y="151"/>
                    </a:lnTo>
                    <a:lnTo>
                      <a:pt x="42" y="151"/>
                    </a:lnTo>
                    <a:lnTo>
                      <a:pt x="38" y="152"/>
                    </a:lnTo>
                    <a:lnTo>
                      <a:pt x="38" y="152"/>
                    </a:lnTo>
                    <a:lnTo>
                      <a:pt x="36" y="152"/>
                    </a:lnTo>
                    <a:lnTo>
                      <a:pt x="36" y="152"/>
                    </a:lnTo>
                    <a:lnTo>
                      <a:pt x="36" y="152"/>
                    </a:lnTo>
                    <a:lnTo>
                      <a:pt x="37" y="151"/>
                    </a:lnTo>
                    <a:lnTo>
                      <a:pt x="36" y="152"/>
                    </a:lnTo>
                    <a:lnTo>
                      <a:pt x="35" y="151"/>
                    </a:lnTo>
                    <a:lnTo>
                      <a:pt x="35" y="151"/>
                    </a:lnTo>
                    <a:lnTo>
                      <a:pt x="36" y="152"/>
                    </a:lnTo>
                    <a:lnTo>
                      <a:pt x="36" y="152"/>
                    </a:lnTo>
                    <a:lnTo>
                      <a:pt x="35" y="151"/>
                    </a:lnTo>
                    <a:lnTo>
                      <a:pt x="35" y="151"/>
                    </a:lnTo>
                    <a:lnTo>
                      <a:pt x="36" y="152"/>
                    </a:lnTo>
                    <a:lnTo>
                      <a:pt x="35" y="151"/>
                    </a:lnTo>
                    <a:lnTo>
                      <a:pt x="34" y="150"/>
                    </a:lnTo>
                    <a:lnTo>
                      <a:pt x="34" y="150"/>
                    </a:lnTo>
                    <a:lnTo>
                      <a:pt x="35" y="151"/>
                    </a:lnTo>
                    <a:lnTo>
                      <a:pt x="34" y="150"/>
                    </a:lnTo>
                    <a:lnTo>
                      <a:pt x="34" y="150"/>
                    </a:lnTo>
                    <a:lnTo>
                      <a:pt x="31" y="146"/>
                    </a:lnTo>
                    <a:lnTo>
                      <a:pt x="31" y="146"/>
                    </a:lnTo>
                    <a:lnTo>
                      <a:pt x="31" y="145"/>
                    </a:lnTo>
                    <a:lnTo>
                      <a:pt x="31" y="145"/>
                    </a:lnTo>
                    <a:lnTo>
                      <a:pt x="29" y="137"/>
                    </a:lnTo>
                    <a:lnTo>
                      <a:pt x="29" y="137"/>
                    </a:lnTo>
                    <a:lnTo>
                      <a:pt x="29" y="135"/>
                    </a:lnTo>
                    <a:lnTo>
                      <a:pt x="29" y="135"/>
                    </a:lnTo>
                    <a:lnTo>
                      <a:pt x="29" y="135"/>
                    </a:lnTo>
                    <a:lnTo>
                      <a:pt x="29" y="135"/>
                    </a:lnTo>
                    <a:lnTo>
                      <a:pt x="29" y="131"/>
                    </a:lnTo>
                    <a:lnTo>
                      <a:pt x="29" y="131"/>
                    </a:lnTo>
                    <a:lnTo>
                      <a:pt x="28" y="121"/>
                    </a:lnTo>
                    <a:lnTo>
                      <a:pt x="28" y="121"/>
                    </a:lnTo>
                    <a:lnTo>
                      <a:pt x="29" y="111"/>
                    </a:lnTo>
                    <a:lnTo>
                      <a:pt x="29" y="111"/>
                    </a:lnTo>
                    <a:lnTo>
                      <a:pt x="29" y="107"/>
                    </a:lnTo>
                    <a:lnTo>
                      <a:pt x="29" y="107"/>
                    </a:lnTo>
                    <a:lnTo>
                      <a:pt x="29" y="108"/>
                    </a:lnTo>
                    <a:lnTo>
                      <a:pt x="29" y="108"/>
                    </a:lnTo>
                    <a:lnTo>
                      <a:pt x="30" y="104"/>
                    </a:lnTo>
                    <a:lnTo>
                      <a:pt x="30" y="104"/>
                    </a:lnTo>
                    <a:lnTo>
                      <a:pt x="31" y="96"/>
                    </a:lnTo>
                    <a:lnTo>
                      <a:pt x="34" y="89"/>
                    </a:lnTo>
                    <a:lnTo>
                      <a:pt x="34" y="89"/>
                    </a:lnTo>
                    <a:lnTo>
                      <a:pt x="38" y="77"/>
                    </a:lnTo>
                    <a:lnTo>
                      <a:pt x="45" y="66"/>
                    </a:lnTo>
                    <a:lnTo>
                      <a:pt x="53" y="56"/>
                    </a:lnTo>
                    <a:lnTo>
                      <a:pt x="63" y="46"/>
                    </a:lnTo>
                    <a:lnTo>
                      <a:pt x="63" y="46"/>
                    </a:lnTo>
                    <a:lnTo>
                      <a:pt x="70" y="42"/>
                    </a:lnTo>
                    <a:lnTo>
                      <a:pt x="77" y="37"/>
                    </a:lnTo>
                    <a:lnTo>
                      <a:pt x="84" y="33"/>
                    </a:lnTo>
                    <a:lnTo>
                      <a:pt x="91" y="31"/>
                    </a:lnTo>
                    <a:lnTo>
                      <a:pt x="99" y="30"/>
                    </a:lnTo>
                    <a:lnTo>
                      <a:pt x="106" y="29"/>
                    </a:lnTo>
                    <a:lnTo>
                      <a:pt x="114" y="28"/>
                    </a:lnTo>
                    <a:lnTo>
                      <a:pt x="122" y="29"/>
                    </a:lnTo>
                    <a:lnTo>
                      <a:pt x="122" y="29"/>
                    </a:lnTo>
                    <a:lnTo>
                      <a:pt x="124" y="29"/>
                    </a:lnTo>
                    <a:lnTo>
                      <a:pt x="128" y="28"/>
                    </a:lnTo>
                    <a:lnTo>
                      <a:pt x="132" y="24"/>
                    </a:lnTo>
                    <a:lnTo>
                      <a:pt x="135" y="19"/>
                    </a:lnTo>
                    <a:lnTo>
                      <a:pt x="136" y="15"/>
                    </a:lnTo>
                    <a:lnTo>
                      <a:pt x="136" y="15"/>
                    </a:lnTo>
                    <a:lnTo>
                      <a:pt x="135" y="9"/>
                    </a:lnTo>
                    <a:lnTo>
                      <a:pt x="132" y="6"/>
                    </a:lnTo>
                    <a:lnTo>
                      <a:pt x="128" y="2"/>
                    </a:lnTo>
                    <a:lnTo>
                      <a:pt x="122" y="1"/>
                    </a:lnTo>
                    <a:lnTo>
                      <a:pt x="122" y="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55" name="Freeform 200">
                <a:extLst>
                  <a:ext uri="{FF2B5EF4-FFF2-40B4-BE49-F238E27FC236}">
                    <a16:creationId xmlns:a16="http://schemas.microsoft.com/office/drawing/2014/main" id="{026944B1-21D8-DB23-9672-C61D7BDFD0C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63" y="1447"/>
                <a:ext cx="69" cy="63"/>
              </a:xfrm>
              <a:custGeom>
                <a:avLst/>
                <a:gdLst>
                  <a:gd name="T0" fmla="*/ 189 w 207"/>
                  <a:gd name="T1" fmla="*/ 1 h 189"/>
                  <a:gd name="T2" fmla="*/ 153 w 207"/>
                  <a:gd name="T3" fmla="*/ 10 h 189"/>
                  <a:gd name="T4" fmla="*/ 97 w 207"/>
                  <a:gd name="T5" fmla="*/ 25 h 189"/>
                  <a:gd name="T6" fmla="*/ 64 w 207"/>
                  <a:gd name="T7" fmla="*/ 41 h 189"/>
                  <a:gd name="T8" fmla="*/ 47 w 207"/>
                  <a:gd name="T9" fmla="*/ 51 h 189"/>
                  <a:gd name="T10" fmla="*/ 34 w 207"/>
                  <a:gd name="T11" fmla="*/ 63 h 189"/>
                  <a:gd name="T12" fmla="*/ 22 w 207"/>
                  <a:gd name="T13" fmla="*/ 77 h 189"/>
                  <a:gd name="T14" fmla="*/ 13 w 207"/>
                  <a:gd name="T15" fmla="*/ 93 h 189"/>
                  <a:gd name="T16" fmla="*/ 6 w 207"/>
                  <a:gd name="T17" fmla="*/ 110 h 189"/>
                  <a:gd name="T18" fmla="*/ 2 w 207"/>
                  <a:gd name="T19" fmla="*/ 124 h 189"/>
                  <a:gd name="T20" fmla="*/ 0 w 207"/>
                  <a:gd name="T21" fmla="*/ 148 h 189"/>
                  <a:gd name="T22" fmla="*/ 2 w 207"/>
                  <a:gd name="T23" fmla="*/ 163 h 189"/>
                  <a:gd name="T24" fmla="*/ 4 w 207"/>
                  <a:gd name="T25" fmla="*/ 170 h 189"/>
                  <a:gd name="T26" fmla="*/ 15 w 207"/>
                  <a:gd name="T27" fmla="*/ 182 h 189"/>
                  <a:gd name="T28" fmla="*/ 30 w 207"/>
                  <a:gd name="T29" fmla="*/ 188 h 189"/>
                  <a:gd name="T30" fmla="*/ 36 w 207"/>
                  <a:gd name="T31" fmla="*/ 189 h 189"/>
                  <a:gd name="T32" fmla="*/ 50 w 207"/>
                  <a:gd name="T33" fmla="*/ 185 h 189"/>
                  <a:gd name="T34" fmla="*/ 68 w 207"/>
                  <a:gd name="T35" fmla="*/ 175 h 189"/>
                  <a:gd name="T36" fmla="*/ 72 w 207"/>
                  <a:gd name="T37" fmla="*/ 171 h 189"/>
                  <a:gd name="T38" fmla="*/ 74 w 207"/>
                  <a:gd name="T39" fmla="*/ 162 h 189"/>
                  <a:gd name="T40" fmla="*/ 73 w 207"/>
                  <a:gd name="T41" fmla="*/ 156 h 189"/>
                  <a:gd name="T42" fmla="*/ 65 w 207"/>
                  <a:gd name="T43" fmla="*/ 150 h 189"/>
                  <a:gd name="T44" fmla="*/ 57 w 207"/>
                  <a:gd name="T45" fmla="*/ 150 h 189"/>
                  <a:gd name="T46" fmla="*/ 54 w 207"/>
                  <a:gd name="T47" fmla="*/ 151 h 189"/>
                  <a:gd name="T48" fmla="*/ 39 w 207"/>
                  <a:gd name="T49" fmla="*/ 159 h 189"/>
                  <a:gd name="T50" fmla="*/ 38 w 207"/>
                  <a:gd name="T51" fmla="*/ 160 h 189"/>
                  <a:gd name="T52" fmla="*/ 35 w 207"/>
                  <a:gd name="T53" fmla="*/ 160 h 189"/>
                  <a:gd name="T54" fmla="*/ 32 w 207"/>
                  <a:gd name="T55" fmla="*/ 162 h 189"/>
                  <a:gd name="T56" fmla="*/ 35 w 207"/>
                  <a:gd name="T57" fmla="*/ 162 h 189"/>
                  <a:gd name="T58" fmla="*/ 32 w 207"/>
                  <a:gd name="T59" fmla="*/ 162 h 189"/>
                  <a:gd name="T60" fmla="*/ 32 w 207"/>
                  <a:gd name="T61" fmla="*/ 162 h 189"/>
                  <a:gd name="T62" fmla="*/ 32 w 207"/>
                  <a:gd name="T63" fmla="*/ 162 h 189"/>
                  <a:gd name="T64" fmla="*/ 30 w 207"/>
                  <a:gd name="T65" fmla="*/ 160 h 189"/>
                  <a:gd name="T66" fmla="*/ 31 w 207"/>
                  <a:gd name="T67" fmla="*/ 160 h 189"/>
                  <a:gd name="T68" fmla="*/ 32 w 207"/>
                  <a:gd name="T69" fmla="*/ 162 h 189"/>
                  <a:gd name="T70" fmla="*/ 31 w 207"/>
                  <a:gd name="T71" fmla="*/ 160 h 189"/>
                  <a:gd name="T72" fmla="*/ 31 w 207"/>
                  <a:gd name="T73" fmla="*/ 160 h 189"/>
                  <a:gd name="T74" fmla="*/ 30 w 207"/>
                  <a:gd name="T75" fmla="*/ 159 h 189"/>
                  <a:gd name="T76" fmla="*/ 30 w 207"/>
                  <a:gd name="T77" fmla="*/ 158 h 189"/>
                  <a:gd name="T78" fmla="*/ 30 w 207"/>
                  <a:gd name="T79" fmla="*/ 159 h 189"/>
                  <a:gd name="T80" fmla="*/ 30 w 207"/>
                  <a:gd name="T81" fmla="*/ 159 h 189"/>
                  <a:gd name="T82" fmla="*/ 29 w 207"/>
                  <a:gd name="T83" fmla="*/ 153 h 189"/>
                  <a:gd name="T84" fmla="*/ 29 w 207"/>
                  <a:gd name="T85" fmla="*/ 151 h 189"/>
                  <a:gd name="T86" fmla="*/ 29 w 207"/>
                  <a:gd name="T87" fmla="*/ 151 h 189"/>
                  <a:gd name="T88" fmla="*/ 29 w 207"/>
                  <a:gd name="T89" fmla="*/ 138 h 189"/>
                  <a:gd name="T90" fmla="*/ 29 w 207"/>
                  <a:gd name="T91" fmla="*/ 136 h 189"/>
                  <a:gd name="T92" fmla="*/ 29 w 207"/>
                  <a:gd name="T93" fmla="*/ 134 h 189"/>
                  <a:gd name="T94" fmla="*/ 29 w 207"/>
                  <a:gd name="T95" fmla="*/ 132 h 189"/>
                  <a:gd name="T96" fmla="*/ 30 w 207"/>
                  <a:gd name="T97" fmla="*/ 129 h 189"/>
                  <a:gd name="T98" fmla="*/ 34 w 207"/>
                  <a:gd name="T99" fmla="*/ 116 h 189"/>
                  <a:gd name="T100" fmla="*/ 38 w 207"/>
                  <a:gd name="T101" fmla="*/ 103 h 189"/>
                  <a:gd name="T102" fmla="*/ 54 w 207"/>
                  <a:gd name="T103" fmla="*/ 81 h 189"/>
                  <a:gd name="T104" fmla="*/ 65 w 207"/>
                  <a:gd name="T105" fmla="*/ 72 h 189"/>
                  <a:gd name="T106" fmla="*/ 93 w 207"/>
                  <a:gd name="T107" fmla="*/ 58 h 189"/>
                  <a:gd name="T108" fmla="*/ 123 w 207"/>
                  <a:gd name="T109" fmla="*/ 47 h 189"/>
                  <a:gd name="T110" fmla="*/ 160 w 207"/>
                  <a:gd name="T111" fmla="*/ 37 h 189"/>
                  <a:gd name="T112" fmla="*/ 197 w 207"/>
                  <a:gd name="T113" fmla="*/ 28 h 189"/>
                  <a:gd name="T114" fmla="*/ 202 w 207"/>
                  <a:gd name="T115" fmla="*/ 25 h 189"/>
                  <a:gd name="T116" fmla="*/ 207 w 207"/>
                  <a:gd name="T117" fmla="*/ 16 h 189"/>
                  <a:gd name="T118" fmla="*/ 207 w 207"/>
                  <a:gd name="T119" fmla="*/ 10 h 189"/>
                  <a:gd name="T120" fmla="*/ 200 w 207"/>
                  <a:gd name="T121" fmla="*/ 2 h 189"/>
                  <a:gd name="T122" fmla="*/ 189 w 207"/>
                  <a:gd name="T123" fmla="*/ 1 h 1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207" h="189">
                    <a:moveTo>
                      <a:pt x="189" y="1"/>
                    </a:moveTo>
                    <a:lnTo>
                      <a:pt x="189" y="1"/>
                    </a:lnTo>
                    <a:lnTo>
                      <a:pt x="172" y="6"/>
                    </a:lnTo>
                    <a:lnTo>
                      <a:pt x="153" y="10"/>
                    </a:lnTo>
                    <a:lnTo>
                      <a:pt x="116" y="20"/>
                    </a:lnTo>
                    <a:lnTo>
                      <a:pt x="97" y="25"/>
                    </a:lnTo>
                    <a:lnTo>
                      <a:pt x="80" y="32"/>
                    </a:lnTo>
                    <a:lnTo>
                      <a:pt x="64" y="41"/>
                    </a:lnTo>
                    <a:lnTo>
                      <a:pt x="47" y="51"/>
                    </a:lnTo>
                    <a:lnTo>
                      <a:pt x="47" y="51"/>
                    </a:lnTo>
                    <a:lnTo>
                      <a:pt x="41" y="57"/>
                    </a:lnTo>
                    <a:lnTo>
                      <a:pt x="34" y="63"/>
                    </a:lnTo>
                    <a:lnTo>
                      <a:pt x="28" y="70"/>
                    </a:lnTo>
                    <a:lnTo>
                      <a:pt x="22" y="77"/>
                    </a:lnTo>
                    <a:lnTo>
                      <a:pt x="17" y="85"/>
                    </a:lnTo>
                    <a:lnTo>
                      <a:pt x="13" y="93"/>
                    </a:lnTo>
                    <a:lnTo>
                      <a:pt x="9" y="101"/>
                    </a:lnTo>
                    <a:lnTo>
                      <a:pt x="6" y="110"/>
                    </a:lnTo>
                    <a:lnTo>
                      <a:pt x="6" y="110"/>
                    </a:lnTo>
                    <a:lnTo>
                      <a:pt x="2" y="124"/>
                    </a:lnTo>
                    <a:lnTo>
                      <a:pt x="0" y="139"/>
                    </a:lnTo>
                    <a:lnTo>
                      <a:pt x="0" y="148"/>
                    </a:lnTo>
                    <a:lnTo>
                      <a:pt x="1" y="155"/>
                    </a:lnTo>
                    <a:lnTo>
                      <a:pt x="2" y="163"/>
                    </a:lnTo>
                    <a:lnTo>
                      <a:pt x="4" y="170"/>
                    </a:lnTo>
                    <a:lnTo>
                      <a:pt x="4" y="170"/>
                    </a:lnTo>
                    <a:lnTo>
                      <a:pt x="9" y="177"/>
                    </a:lnTo>
                    <a:lnTo>
                      <a:pt x="15" y="182"/>
                    </a:lnTo>
                    <a:lnTo>
                      <a:pt x="22" y="187"/>
                    </a:lnTo>
                    <a:lnTo>
                      <a:pt x="30" y="188"/>
                    </a:lnTo>
                    <a:lnTo>
                      <a:pt x="30" y="188"/>
                    </a:lnTo>
                    <a:lnTo>
                      <a:pt x="36" y="189"/>
                    </a:lnTo>
                    <a:lnTo>
                      <a:pt x="41" y="188"/>
                    </a:lnTo>
                    <a:lnTo>
                      <a:pt x="50" y="185"/>
                    </a:lnTo>
                    <a:lnTo>
                      <a:pt x="59" y="180"/>
                    </a:lnTo>
                    <a:lnTo>
                      <a:pt x="68" y="175"/>
                    </a:lnTo>
                    <a:lnTo>
                      <a:pt x="68" y="175"/>
                    </a:lnTo>
                    <a:lnTo>
                      <a:pt x="72" y="171"/>
                    </a:lnTo>
                    <a:lnTo>
                      <a:pt x="74" y="166"/>
                    </a:lnTo>
                    <a:lnTo>
                      <a:pt x="74" y="162"/>
                    </a:lnTo>
                    <a:lnTo>
                      <a:pt x="73" y="156"/>
                    </a:lnTo>
                    <a:lnTo>
                      <a:pt x="73" y="156"/>
                    </a:lnTo>
                    <a:lnTo>
                      <a:pt x="70" y="152"/>
                    </a:lnTo>
                    <a:lnTo>
                      <a:pt x="65" y="150"/>
                    </a:lnTo>
                    <a:lnTo>
                      <a:pt x="59" y="149"/>
                    </a:lnTo>
                    <a:lnTo>
                      <a:pt x="57" y="150"/>
                    </a:lnTo>
                    <a:lnTo>
                      <a:pt x="54" y="151"/>
                    </a:lnTo>
                    <a:lnTo>
                      <a:pt x="54" y="151"/>
                    </a:lnTo>
                    <a:lnTo>
                      <a:pt x="46" y="156"/>
                    </a:lnTo>
                    <a:lnTo>
                      <a:pt x="39" y="159"/>
                    </a:lnTo>
                    <a:lnTo>
                      <a:pt x="39" y="159"/>
                    </a:lnTo>
                    <a:lnTo>
                      <a:pt x="38" y="160"/>
                    </a:lnTo>
                    <a:lnTo>
                      <a:pt x="38" y="160"/>
                    </a:lnTo>
                    <a:lnTo>
                      <a:pt x="35" y="160"/>
                    </a:lnTo>
                    <a:lnTo>
                      <a:pt x="35" y="160"/>
                    </a:lnTo>
                    <a:lnTo>
                      <a:pt x="32" y="162"/>
                    </a:lnTo>
                    <a:lnTo>
                      <a:pt x="35" y="162"/>
                    </a:lnTo>
                    <a:lnTo>
                      <a:pt x="35" y="162"/>
                    </a:lnTo>
                    <a:lnTo>
                      <a:pt x="32" y="162"/>
                    </a:lnTo>
                    <a:lnTo>
                      <a:pt x="32" y="162"/>
                    </a:lnTo>
                    <a:lnTo>
                      <a:pt x="31" y="162"/>
                    </a:lnTo>
                    <a:lnTo>
                      <a:pt x="32" y="162"/>
                    </a:lnTo>
                    <a:lnTo>
                      <a:pt x="34" y="162"/>
                    </a:lnTo>
                    <a:lnTo>
                      <a:pt x="32" y="162"/>
                    </a:lnTo>
                    <a:lnTo>
                      <a:pt x="32" y="162"/>
                    </a:lnTo>
                    <a:lnTo>
                      <a:pt x="30" y="160"/>
                    </a:lnTo>
                    <a:lnTo>
                      <a:pt x="30" y="160"/>
                    </a:lnTo>
                    <a:lnTo>
                      <a:pt x="31" y="160"/>
                    </a:lnTo>
                    <a:lnTo>
                      <a:pt x="31" y="160"/>
                    </a:lnTo>
                    <a:lnTo>
                      <a:pt x="32" y="162"/>
                    </a:lnTo>
                    <a:lnTo>
                      <a:pt x="32" y="162"/>
                    </a:lnTo>
                    <a:lnTo>
                      <a:pt x="31" y="160"/>
                    </a:lnTo>
                    <a:lnTo>
                      <a:pt x="31" y="160"/>
                    </a:lnTo>
                    <a:lnTo>
                      <a:pt x="31" y="160"/>
                    </a:lnTo>
                    <a:lnTo>
                      <a:pt x="31" y="160"/>
                    </a:lnTo>
                    <a:lnTo>
                      <a:pt x="30" y="159"/>
                    </a:lnTo>
                    <a:lnTo>
                      <a:pt x="30" y="159"/>
                    </a:lnTo>
                    <a:lnTo>
                      <a:pt x="30" y="158"/>
                    </a:lnTo>
                    <a:lnTo>
                      <a:pt x="30" y="158"/>
                    </a:lnTo>
                    <a:lnTo>
                      <a:pt x="30" y="159"/>
                    </a:lnTo>
                    <a:lnTo>
                      <a:pt x="30" y="159"/>
                    </a:lnTo>
                    <a:lnTo>
                      <a:pt x="30" y="159"/>
                    </a:lnTo>
                    <a:lnTo>
                      <a:pt x="29" y="153"/>
                    </a:lnTo>
                    <a:lnTo>
                      <a:pt x="29" y="153"/>
                    </a:lnTo>
                    <a:lnTo>
                      <a:pt x="29" y="151"/>
                    </a:lnTo>
                    <a:lnTo>
                      <a:pt x="29" y="151"/>
                    </a:lnTo>
                    <a:lnTo>
                      <a:pt x="29" y="153"/>
                    </a:lnTo>
                    <a:lnTo>
                      <a:pt x="29" y="151"/>
                    </a:lnTo>
                    <a:lnTo>
                      <a:pt x="29" y="151"/>
                    </a:lnTo>
                    <a:lnTo>
                      <a:pt x="29" y="138"/>
                    </a:lnTo>
                    <a:lnTo>
                      <a:pt x="29" y="138"/>
                    </a:lnTo>
                    <a:lnTo>
                      <a:pt x="29" y="136"/>
                    </a:lnTo>
                    <a:lnTo>
                      <a:pt x="29" y="136"/>
                    </a:lnTo>
                    <a:lnTo>
                      <a:pt x="29" y="134"/>
                    </a:lnTo>
                    <a:lnTo>
                      <a:pt x="29" y="134"/>
                    </a:lnTo>
                    <a:lnTo>
                      <a:pt x="29" y="132"/>
                    </a:lnTo>
                    <a:lnTo>
                      <a:pt x="29" y="132"/>
                    </a:lnTo>
                    <a:lnTo>
                      <a:pt x="30" y="129"/>
                    </a:lnTo>
                    <a:lnTo>
                      <a:pt x="30" y="129"/>
                    </a:lnTo>
                    <a:lnTo>
                      <a:pt x="34" y="116"/>
                    </a:lnTo>
                    <a:lnTo>
                      <a:pt x="34" y="116"/>
                    </a:lnTo>
                    <a:lnTo>
                      <a:pt x="38" y="103"/>
                    </a:lnTo>
                    <a:lnTo>
                      <a:pt x="45" y="92"/>
                    </a:lnTo>
                    <a:lnTo>
                      <a:pt x="54" y="81"/>
                    </a:lnTo>
                    <a:lnTo>
                      <a:pt x="65" y="72"/>
                    </a:lnTo>
                    <a:lnTo>
                      <a:pt x="65" y="72"/>
                    </a:lnTo>
                    <a:lnTo>
                      <a:pt x="79" y="64"/>
                    </a:lnTo>
                    <a:lnTo>
                      <a:pt x="93" y="58"/>
                    </a:lnTo>
                    <a:lnTo>
                      <a:pt x="108" y="52"/>
                    </a:lnTo>
                    <a:lnTo>
                      <a:pt x="123" y="47"/>
                    </a:lnTo>
                    <a:lnTo>
                      <a:pt x="123" y="47"/>
                    </a:lnTo>
                    <a:lnTo>
                      <a:pt x="160" y="37"/>
                    </a:lnTo>
                    <a:lnTo>
                      <a:pt x="179" y="32"/>
                    </a:lnTo>
                    <a:lnTo>
                      <a:pt x="197" y="28"/>
                    </a:lnTo>
                    <a:lnTo>
                      <a:pt x="197" y="28"/>
                    </a:lnTo>
                    <a:lnTo>
                      <a:pt x="202" y="25"/>
                    </a:lnTo>
                    <a:lnTo>
                      <a:pt x="205" y="21"/>
                    </a:lnTo>
                    <a:lnTo>
                      <a:pt x="207" y="16"/>
                    </a:lnTo>
                    <a:lnTo>
                      <a:pt x="207" y="10"/>
                    </a:lnTo>
                    <a:lnTo>
                      <a:pt x="207" y="10"/>
                    </a:lnTo>
                    <a:lnTo>
                      <a:pt x="204" y="6"/>
                    </a:lnTo>
                    <a:lnTo>
                      <a:pt x="200" y="2"/>
                    </a:lnTo>
                    <a:lnTo>
                      <a:pt x="195" y="0"/>
                    </a:lnTo>
                    <a:lnTo>
                      <a:pt x="189" y="1"/>
                    </a:lnTo>
                    <a:lnTo>
                      <a:pt x="189" y="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56" name="Freeform 201">
                <a:extLst>
                  <a:ext uri="{FF2B5EF4-FFF2-40B4-BE49-F238E27FC236}">
                    <a16:creationId xmlns:a16="http://schemas.microsoft.com/office/drawing/2014/main" id="{62025ADD-456E-66D2-D95E-813216B2905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91" y="1468"/>
                <a:ext cx="61" cy="60"/>
              </a:xfrm>
              <a:custGeom>
                <a:avLst/>
                <a:gdLst>
                  <a:gd name="T0" fmla="*/ 147 w 183"/>
                  <a:gd name="T1" fmla="*/ 12 h 181"/>
                  <a:gd name="T2" fmla="*/ 104 w 183"/>
                  <a:gd name="T3" fmla="*/ 31 h 181"/>
                  <a:gd name="T4" fmla="*/ 57 w 183"/>
                  <a:gd name="T5" fmla="*/ 51 h 181"/>
                  <a:gd name="T6" fmla="*/ 29 w 183"/>
                  <a:gd name="T7" fmla="*/ 71 h 181"/>
                  <a:gd name="T8" fmla="*/ 11 w 183"/>
                  <a:gd name="T9" fmla="*/ 90 h 181"/>
                  <a:gd name="T10" fmla="*/ 1 w 183"/>
                  <a:gd name="T11" fmla="*/ 115 h 181"/>
                  <a:gd name="T12" fmla="*/ 0 w 183"/>
                  <a:gd name="T13" fmla="*/ 130 h 181"/>
                  <a:gd name="T14" fmla="*/ 4 w 183"/>
                  <a:gd name="T15" fmla="*/ 152 h 181"/>
                  <a:gd name="T16" fmla="*/ 17 w 183"/>
                  <a:gd name="T17" fmla="*/ 171 h 181"/>
                  <a:gd name="T18" fmla="*/ 30 w 183"/>
                  <a:gd name="T19" fmla="*/ 179 h 181"/>
                  <a:gd name="T20" fmla="*/ 46 w 183"/>
                  <a:gd name="T21" fmla="*/ 181 h 181"/>
                  <a:gd name="T22" fmla="*/ 74 w 183"/>
                  <a:gd name="T23" fmla="*/ 171 h 181"/>
                  <a:gd name="T24" fmla="*/ 86 w 183"/>
                  <a:gd name="T25" fmla="*/ 159 h 181"/>
                  <a:gd name="T26" fmla="*/ 81 w 183"/>
                  <a:gd name="T27" fmla="*/ 144 h 181"/>
                  <a:gd name="T28" fmla="*/ 67 w 183"/>
                  <a:gd name="T29" fmla="*/ 140 h 181"/>
                  <a:gd name="T30" fmla="*/ 58 w 183"/>
                  <a:gd name="T31" fmla="*/ 149 h 181"/>
                  <a:gd name="T32" fmla="*/ 50 w 183"/>
                  <a:gd name="T33" fmla="*/ 152 h 181"/>
                  <a:gd name="T34" fmla="*/ 49 w 183"/>
                  <a:gd name="T35" fmla="*/ 153 h 181"/>
                  <a:gd name="T36" fmla="*/ 46 w 183"/>
                  <a:gd name="T37" fmla="*/ 153 h 181"/>
                  <a:gd name="T38" fmla="*/ 46 w 183"/>
                  <a:gd name="T39" fmla="*/ 153 h 181"/>
                  <a:gd name="T40" fmla="*/ 44 w 183"/>
                  <a:gd name="T41" fmla="*/ 153 h 181"/>
                  <a:gd name="T42" fmla="*/ 40 w 183"/>
                  <a:gd name="T43" fmla="*/ 153 h 181"/>
                  <a:gd name="T44" fmla="*/ 37 w 183"/>
                  <a:gd name="T45" fmla="*/ 151 h 181"/>
                  <a:gd name="T46" fmla="*/ 35 w 183"/>
                  <a:gd name="T47" fmla="*/ 149 h 181"/>
                  <a:gd name="T48" fmla="*/ 35 w 183"/>
                  <a:gd name="T49" fmla="*/ 149 h 181"/>
                  <a:gd name="T50" fmla="*/ 31 w 183"/>
                  <a:gd name="T51" fmla="*/ 143 h 181"/>
                  <a:gd name="T52" fmla="*/ 31 w 183"/>
                  <a:gd name="T53" fmla="*/ 143 h 181"/>
                  <a:gd name="T54" fmla="*/ 30 w 183"/>
                  <a:gd name="T55" fmla="*/ 140 h 181"/>
                  <a:gd name="T56" fmla="*/ 28 w 183"/>
                  <a:gd name="T57" fmla="*/ 132 h 181"/>
                  <a:gd name="T58" fmla="*/ 28 w 183"/>
                  <a:gd name="T59" fmla="*/ 130 h 181"/>
                  <a:gd name="T60" fmla="*/ 28 w 183"/>
                  <a:gd name="T61" fmla="*/ 123 h 181"/>
                  <a:gd name="T62" fmla="*/ 29 w 183"/>
                  <a:gd name="T63" fmla="*/ 122 h 181"/>
                  <a:gd name="T64" fmla="*/ 30 w 183"/>
                  <a:gd name="T65" fmla="*/ 114 h 181"/>
                  <a:gd name="T66" fmla="*/ 32 w 183"/>
                  <a:gd name="T67" fmla="*/ 111 h 181"/>
                  <a:gd name="T68" fmla="*/ 37 w 183"/>
                  <a:gd name="T69" fmla="*/ 103 h 181"/>
                  <a:gd name="T70" fmla="*/ 38 w 183"/>
                  <a:gd name="T71" fmla="*/ 101 h 181"/>
                  <a:gd name="T72" fmla="*/ 54 w 183"/>
                  <a:gd name="T73" fmla="*/ 86 h 181"/>
                  <a:gd name="T74" fmla="*/ 78 w 183"/>
                  <a:gd name="T75" fmla="*/ 72 h 181"/>
                  <a:gd name="T76" fmla="*/ 117 w 183"/>
                  <a:gd name="T77" fmla="*/ 57 h 181"/>
                  <a:gd name="T78" fmla="*/ 165 w 183"/>
                  <a:gd name="T79" fmla="*/ 33 h 181"/>
                  <a:gd name="T80" fmla="*/ 181 w 183"/>
                  <a:gd name="T81" fmla="*/ 21 h 181"/>
                  <a:gd name="T82" fmla="*/ 182 w 183"/>
                  <a:gd name="T83" fmla="*/ 8 h 181"/>
                  <a:gd name="T84" fmla="*/ 174 w 183"/>
                  <a:gd name="T85" fmla="*/ 0 h 181"/>
                  <a:gd name="T86" fmla="*/ 159 w 183"/>
                  <a:gd name="T87" fmla="*/ 3 h 1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83" h="181">
                    <a:moveTo>
                      <a:pt x="159" y="3"/>
                    </a:moveTo>
                    <a:lnTo>
                      <a:pt x="159" y="3"/>
                    </a:lnTo>
                    <a:lnTo>
                      <a:pt x="147" y="12"/>
                    </a:lnTo>
                    <a:lnTo>
                      <a:pt x="133" y="19"/>
                    </a:lnTo>
                    <a:lnTo>
                      <a:pt x="118" y="25"/>
                    </a:lnTo>
                    <a:lnTo>
                      <a:pt x="104" y="31"/>
                    </a:lnTo>
                    <a:lnTo>
                      <a:pt x="104" y="31"/>
                    </a:lnTo>
                    <a:lnTo>
                      <a:pt x="73" y="44"/>
                    </a:lnTo>
                    <a:lnTo>
                      <a:pt x="57" y="51"/>
                    </a:lnTo>
                    <a:lnTo>
                      <a:pt x="43" y="60"/>
                    </a:lnTo>
                    <a:lnTo>
                      <a:pt x="43" y="60"/>
                    </a:lnTo>
                    <a:lnTo>
                      <a:pt x="29" y="71"/>
                    </a:lnTo>
                    <a:lnTo>
                      <a:pt x="23" y="76"/>
                    </a:lnTo>
                    <a:lnTo>
                      <a:pt x="16" y="83"/>
                    </a:lnTo>
                    <a:lnTo>
                      <a:pt x="11" y="90"/>
                    </a:lnTo>
                    <a:lnTo>
                      <a:pt x="7" y="99"/>
                    </a:lnTo>
                    <a:lnTo>
                      <a:pt x="3" y="107"/>
                    </a:lnTo>
                    <a:lnTo>
                      <a:pt x="1" y="115"/>
                    </a:lnTo>
                    <a:lnTo>
                      <a:pt x="1" y="115"/>
                    </a:lnTo>
                    <a:lnTo>
                      <a:pt x="0" y="122"/>
                    </a:lnTo>
                    <a:lnTo>
                      <a:pt x="0" y="130"/>
                    </a:lnTo>
                    <a:lnTo>
                      <a:pt x="1" y="137"/>
                    </a:lnTo>
                    <a:lnTo>
                      <a:pt x="2" y="145"/>
                    </a:lnTo>
                    <a:lnTo>
                      <a:pt x="4" y="152"/>
                    </a:lnTo>
                    <a:lnTo>
                      <a:pt x="8" y="159"/>
                    </a:lnTo>
                    <a:lnTo>
                      <a:pt x="11" y="165"/>
                    </a:lnTo>
                    <a:lnTo>
                      <a:pt x="17" y="171"/>
                    </a:lnTo>
                    <a:lnTo>
                      <a:pt x="17" y="171"/>
                    </a:lnTo>
                    <a:lnTo>
                      <a:pt x="23" y="175"/>
                    </a:lnTo>
                    <a:lnTo>
                      <a:pt x="30" y="179"/>
                    </a:lnTo>
                    <a:lnTo>
                      <a:pt x="38" y="181"/>
                    </a:lnTo>
                    <a:lnTo>
                      <a:pt x="46" y="181"/>
                    </a:lnTo>
                    <a:lnTo>
                      <a:pt x="46" y="181"/>
                    </a:lnTo>
                    <a:lnTo>
                      <a:pt x="57" y="180"/>
                    </a:lnTo>
                    <a:lnTo>
                      <a:pt x="66" y="175"/>
                    </a:lnTo>
                    <a:lnTo>
                      <a:pt x="74" y="171"/>
                    </a:lnTo>
                    <a:lnTo>
                      <a:pt x="82" y="164"/>
                    </a:lnTo>
                    <a:lnTo>
                      <a:pt x="82" y="164"/>
                    </a:lnTo>
                    <a:lnTo>
                      <a:pt x="86" y="159"/>
                    </a:lnTo>
                    <a:lnTo>
                      <a:pt x="86" y="153"/>
                    </a:lnTo>
                    <a:lnTo>
                      <a:pt x="85" y="149"/>
                    </a:lnTo>
                    <a:lnTo>
                      <a:pt x="81" y="144"/>
                    </a:lnTo>
                    <a:lnTo>
                      <a:pt x="78" y="142"/>
                    </a:lnTo>
                    <a:lnTo>
                      <a:pt x="73" y="140"/>
                    </a:lnTo>
                    <a:lnTo>
                      <a:pt x="67" y="140"/>
                    </a:lnTo>
                    <a:lnTo>
                      <a:pt x="63" y="144"/>
                    </a:lnTo>
                    <a:lnTo>
                      <a:pt x="63" y="144"/>
                    </a:lnTo>
                    <a:lnTo>
                      <a:pt x="58" y="149"/>
                    </a:lnTo>
                    <a:lnTo>
                      <a:pt x="52" y="151"/>
                    </a:lnTo>
                    <a:lnTo>
                      <a:pt x="52" y="151"/>
                    </a:lnTo>
                    <a:lnTo>
                      <a:pt x="50" y="152"/>
                    </a:lnTo>
                    <a:lnTo>
                      <a:pt x="50" y="152"/>
                    </a:lnTo>
                    <a:lnTo>
                      <a:pt x="51" y="152"/>
                    </a:lnTo>
                    <a:lnTo>
                      <a:pt x="49" y="153"/>
                    </a:lnTo>
                    <a:lnTo>
                      <a:pt x="49" y="153"/>
                    </a:lnTo>
                    <a:lnTo>
                      <a:pt x="46" y="153"/>
                    </a:lnTo>
                    <a:lnTo>
                      <a:pt x="46" y="153"/>
                    </a:lnTo>
                    <a:lnTo>
                      <a:pt x="47" y="153"/>
                    </a:lnTo>
                    <a:lnTo>
                      <a:pt x="46" y="153"/>
                    </a:lnTo>
                    <a:lnTo>
                      <a:pt x="46" y="153"/>
                    </a:lnTo>
                    <a:lnTo>
                      <a:pt x="43" y="153"/>
                    </a:lnTo>
                    <a:lnTo>
                      <a:pt x="43" y="153"/>
                    </a:lnTo>
                    <a:lnTo>
                      <a:pt x="44" y="153"/>
                    </a:lnTo>
                    <a:lnTo>
                      <a:pt x="44" y="153"/>
                    </a:lnTo>
                    <a:lnTo>
                      <a:pt x="40" y="153"/>
                    </a:lnTo>
                    <a:lnTo>
                      <a:pt x="40" y="153"/>
                    </a:lnTo>
                    <a:lnTo>
                      <a:pt x="37" y="151"/>
                    </a:lnTo>
                    <a:lnTo>
                      <a:pt x="37" y="151"/>
                    </a:lnTo>
                    <a:lnTo>
                      <a:pt x="37" y="151"/>
                    </a:lnTo>
                    <a:lnTo>
                      <a:pt x="37" y="151"/>
                    </a:lnTo>
                    <a:lnTo>
                      <a:pt x="35" y="149"/>
                    </a:lnTo>
                    <a:lnTo>
                      <a:pt x="35" y="149"/>
                    </a:lnTo>
                    <a:lnTo>
                      <a:pt x="33" y="147"/>
                    </a:lnTo>
                    <a:lnTo>
                      <a:pt x="33" y="147"/>
                    </a:lnTo>
                    <a:lnTo>
                      <a:pt x="35" y="149"/>
                    </a:lnTo>
                    <a:lnTo>
                      <a:pt x="33" y="147"/>
                    </a:lnTo>
                    <a:lnTo>
                      <a:pt x="33" y="147"/>
                    </a:lnTo>
                    <a:lnTo>
                      <a:pt x="31" y="143"/>
                    </a:lnTo>
                    <a:lnTo>
                      <a:pt x="31" y="143"/>
                    </a:lnTo>
                    <a:lnTo>
                      <a:pt x="30" y="142"/>
                    </a:lnTo>
                    <a:lnTo>
                      <a:pt x="31" y="143"/>
                    </a:lnTo>
                    <a:lnTo>
                      <a:pt x="31" y="143"/>
                    </a:lnTo>
                    <a:lnTo>
                      <a:pt x="30" y="140"/>
                    </a:lnTo>
                    <a:lnTo>
                      <a:pt x="30" y="140"/>
                    </a:lnTo>
                    <a:lnTo>
                      <a:pt x="28" y="133"/>
                    </a:lnTo>
                    <a:lnTo>
                      <a:pt x="28" y="133"/>
                    </a:lnTo>
                    <a:lnTo>
                      <a:pt x="28" y="132"/>
                    </a:lnTo>
                    <a:lnTo>
                      <a:pt x="28" y="132"/>
                    </a:lnTo>
                    <a:lnTo>
                      <a:pt x="28" y="130"/>
                    </a:lnTo>
                    <a:lnTo>
                      <a:pt x="28" y="130"/>
                    </a:lnTo>
                    <a:lnTo>
                      <a:pt x="28" y="125"/>
                    </a:lnTo>
                    <a:lnTo>
                      <a:pt x="28" y="125"/>
                    </a:lnTo>
                    <a:lnTo>
                      <a:pt x="28" y="123"/>
                    </a:lnTo>
                    <a:lnTo>
                      <a:pt x="28" y="123"/>
                    </a:lnTo>
                    <a:lnTo>
                      <a:pt x="29" y="122"/>
                    </a:lnTo>
                    <a:lnTo>
                      <a:pt x="29" y="122"/>
                    </a:lnTo>
                    <a:lnTo>
                      <a:pt x="30" y="114"/>
                    </a:lnTo>
                    <a:lnTo>
                      <a:pt x="30" y="114"/>
                    </a:lnTo>
                    <a:lnTo>
                      <a:pt x="30" y="114"/>
                    </a:lnTo>
                    <a:lnTo>
                      <a:pt x="30" y="114"/>
                    </a:lnTo>
                    <a:lnTo>
                      <a:pt x="32" y="111"/>
                    </a:lnTo>
                    <a:lnTo>
                      <a:pt x="32" y="111"/>
                    </a:lnTo>
                    <a:lnTo>
                      <a:pt x="36" y="105"/>
                    </a:lnTo>
                    <a:lnTo>
                      <a:pt x="36" y="105"/>
                    </a:lnTo>
                    <a:lnTo>
                      <a:pt x="37" y="103"/>
                    </a:lnTo>
                    <a:lnTo>
                      <a:pt x="37" y="103"/>
                    </a:lnTo>
                    <a:lnTo>
                      <a:pt x="38" y="101"/>
                    </a:lnTo>
                    <a:lnTo>
                      <a:pt x="38" y="101"/>
                    </a:lnTo>
                    <a:lnTo>
                      <a:pt x="44" y="95"/>
                    </a:lnTo>
                    <a:lnTo>
                      <a:pt x="44" y="95"/>
                    </a:lnTo>
                    <a:lnTo>
                      <a:pt x="54" y="86"/>
                    </a:lnTo>
                    <a:lnTo>
                      <a:pt x="66" y="79"/>
                    </a:lnTo>
                    <a:lnTo>
                      <a:pt x="66" y="79"/>
                    </a:lnTo>
                    <a:lnTo>
                      <a:pt x="78" y="72"/>
                    </a:lnTo>
                    <a:lnTo>
                      <a:pt x="90" y="66"/>
                    </a:lnTo>
                    <a:lnTo>
                      <a:pt x="117" y="57"/>
                    </a:lnTo>
                    <a:lnTo>
                      <a:pt x="117" y="57"/>
                    </a:lnTo>
                    <a:lnTo>
                      <a:pt x="133" y="50"/>
                    </a:lnTo>
                    <a:lnTo>
                      <a:pt x="150" y="41"/>
                    </a:lnTo>
                    <a:lnTo>
                      <a:pt x="165" y="33"/>
                    </a:lnTo>
                    <a:lnTo>
                      <a:pt x="179" y="23"/>
                    </a:lnTo>
                    <a:lnTo>
                      <a:pt x="179" y="23"/>
                    </a:lnTo>
                    <a:lnTo>
                      <a:pt x="181" y="21"/>
                    </a:lnTo>
                    <a:lnTo>
                      <a:pt x="182" y="18"/>
                    </a:lnTo>
                    <a:lnTo>
                      <a:pt x="183" y="14"/>
                    </a:lnTo>
                    <a:lnTo>
                      <a:pt x="182" y="8"/>
                    </a:lnTo>
                    <a:lnTo>
                      <a:pt x="179" y="3"/>
                    </a:lnTo>
                    <a:lnTo>
                      <a:pt x="179" y="3"/>
                    </a:lnTo>
                    <a:lnTo>
                      <a:pt x="174" y="0"/>
                    </a:lnTo>
                    <a:lnTo>
                      <a:pt x="169" y="0"/>
                    </a:lnTo>
                    <a:lnTo>
                      <a:pt x="164" y="1"/>
                    </a:lnTo>
                    <a:lnTo>
                      <a:pt x="159" y="3"/>
                    </a:lnTo>
                    <a:lnTo>
                      <a:pt x="159" y="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57" name="Freeform 202">
                <a:extLst>
                  <a:ext uri="{FF2B5EF4-FFF2-40B4-BE49-F238E27FC236}">
                    <a16:creationId xmlns:a16="http://schemas.microsoft.com/office/drawing/2014/main" id="{FEE17EEB-0712-0CED-A320-F851E01A07D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20" y="1494"/>
                <a:ext cx="43" cy="29"/>
              </a:xfrm>
              <a:custGeom>
                <a:avLst/>
                <a:gdLst>
                  <a:gd name="T0" fmla="*/ 25 w 129"/>
                  <a:gd name="T1" fmla="*/ 79 h 86"/>
                  <a:gd name="T2" fmla="*/ 25 w 129"/>
                  <a:gd name="T3" fmla="*/ 79 h 86"/>
                  <a:gd name="T4" fmla="*/ 29 w 129"/>
                  <a:gd name="T5" fmla="*/ 73 h 86"/>
                  <a:gd name="T6" fmla="*/ 34 w 129"/>
                  <a:gd name="T7" fmla="*/ 69 h 86"/>
                  <a:gd name="T8" fmla="*/ 34 w 129"/>
                  <a:gd name="T9" fmla="*/ 69 h 86"/>
                  <a:gd name="T10" fmla="*/ 39 w 129"/>
                  <a:gd name="T11" fmla="*/ 64 h 86"/>
                  <a:gd name="T12" fmla="*/ 39 w 129"/>
                  <a:gd name="T13" fmla="*/ 64 h 86"/>
                  <a:gd name="T14" fmla="*/ 42 w 129"/>
                  <a:gd name="T15" fmla="*/ 62 h 86"/>
                  <a:gd name="T16" fmla="*/ 42 w 129"/>
                  <a:gd name="T17" fmla="*/ 62 h 86"/>
                  <a:gd name="T18" fmla="*/ 43 w 129"/>
                  <a:gd name="T19" fmla="*/ 60 h 86"/>
                  <a:gd name="T20" fmla="*/ 43 w 129"/>
                  <a:gd name="T21" fmla="*/ 60 h 86"/>
                  <a:gd name="T22" fmla="*/ 55 w 129"/>
                  <a:gd name="T23" fmla="*/ 53 h 86"/>
                  <a:gd name="T24" fmla="*/ 67 w 129"/>
                  <a:gd name="T25" fmla="*/ 46 h 86"/>
                  <a:gd name="T26" fmla="*/ 67 w 129"/>
                  <a:gd name="T27" fmla="*/ 46 h 86"/>
                  <a:gd name="T28" fmla="*/ 70 w 129"/>
                  <a:gd name="T29" fmla="*/ 45 h 86"/>
                  <a:gd name="T30" fmla="*/ 70 w 129"/>
                  <a:gd name="T31" fmla="*/ 45 h 86"/>
                  <a:gd name="T32" fmla="*/ 72 w 129"/>
                  <a:gd name="T33" fmla="*/ 44 h 86"/>
                  <a:gd name="T34" fmla="*/ 72 w 129"/>
                  <a:gd name="T35" fmla="*/ 44 h 86"/>
                  <a:gd name="T36" fmla="*/ 79 w 129"/>
                  <a:gd name="T37" fmla="*/ 42 h 86"/>
                  <a:gd name="T38" fmla="*/ 79 w 129"/>
                  <a:gd name="T39" fmla="*/ 42 h 86"/>
                  <a:gd name="T40" fmla="*/ 92 w 129"/>
                  <a:gd name="T41" fmla="*/ 37 h 86"/>
                  <a:gd name="T42" fmla="*/ 92 w 129"/>
                  <a:gd name="T43" fmla="*/ 37 h 86"/>
                  <a:gd name="T44" fmla="*/ 118 w 129"/>
                  <a:gd name="T45" fmla="*/ 27 h 86"/>
                  <a:gd name="T46" fmla="*/ 118 w 129"/>
                  <a:gd name="T47" fmla="*/ 27 h 86"/>
                  <a:gd name="T48" fmla="*/ 123 w 129"/>
                  <a:gd name="T49" fmla="*/ 24 h 86"/>
                  <a:gd name="T50" fmla="*/ 128 w 129"/>
                  <a:gd name="T51" fmla="*/ 21 h 86"/>
                  <a:gd name="T52" fmla="*/ 129 w 129"/>
                  <a:gd name="T53" fmla="*/ 16 h 86"/>
                  <a:gd name="T54" fmla="*/ 129 w 129"/>
                  <a:gd name="T55" fmla="*/ 10 h 86"/>
                  <a:gd name="T56" fmla="*/ 129 w 129"/>
                  <a:gd name="T57" fmla="*/ 10 h 86"/>
                  <a:gd name="T58" fmla="*/ 127 w 129"/>
                  <a:gd name="T59" fmla="*/ 6 h 86"/>
                  <a:gd name="T60" fmla="*/ 122 w 129"/>
                  <a:gd name="T61" fmla="*/ 1 h 86"/>
                  <a:gd name="T62" fmla="*/ 117 w 129"/>
                  <a:gd name="T63" fmla="*/ 0 h 86"/>
                  <a:gd name="T64" fmla="*/ 114 w 129"/>
                  <a:gd name="T65" fmla="*/ 0 h 86"/>
                  <a:gd name="T66" fmla="*/ 111 w 129"/>
                  <a:gd name="T67" fmla="*/ 0 h 86"/>
                  <a:gd name="T68" fmla="*/ 111 w 129"/>
                  <a:gd name="T69" fmla="*/ 0 h 86"/>
                  <a:gd name="T70" fmla="*/ 81 w 129"/>
                  <a:gd name="T71" fmla="*/ 12 h 86"/>
                  <a:gd name="T72" fmla="*/ 67 w 129"/>
                  <a:gd name="T73" fmla="*/ 17 h 86"/>
                  <a:gd name="T74" fmla="*/ 52 w 129"/>
                  <a:gd name="T75" fmla="*/ 23 h 86"/>
                  <a:gd name="T76" fmla="*/ 52 w 129"/>
                  <a:gd name="T77" fmla="*/ 23 h 86"/>
                  <a:gd name="T78" fmla="*/ 37 w 129"/>
                  <a:gd name="T79" fmla="*/ 31 h 86"/>
                  <a:gd name="T80" fmla="*/ 24 w 129"/>
                  <a:gd name="T81" fmla="*/ 41 h 86"/>
                  <a:gd name="T82" fmla="*/ 12 w 129"/>
                  <a:gd name="T83" fmla="*/ 51 h 86"/>
                  <a:gd name="T84" fmla="*/ 2 w 129"/>
                  <a:gd name="T85" fmla="*/ 65 h 86"/>
                  <a:gd name="T86" fmla="*/ 2 w 129"/>
                  <a:gd name="T87" fmla="*/ 65 h 86"/>
                  <a:gd name="T88" fmla="*/ 0 w 129"/>
                  <a:gd name="T89" fmla="*/ 70 h 86"/>
                  <a:gd name="T90" fmla="*/ 0 w 129"/>
                  <a:gd name="T91" fmla="*/ 76 h 86"/>
                  <a:gd name="T92" fmla="*/ 3 w 129"/>
                  <a:gd name="T93" fmla="*/ 80 h 86"/>
                  <a:gd name="T94" fmla="*/ 7 w 129"/>
                  <a:gd name="T95" fmla="*/ 84 h 86"/>
                  <a:gd name="T96" fmla="*/ 7 w 129"/>
                  <a:gd name="T97" fmla="*/ 84 h 86"/>
                  <a:gd name="T98" fmla="*/ 13 w 129"/>
                  <a:gd name="T99" fmla="*/ 86 h 86"/>
                  <a:gd name="T100" fmla="*/ 17 w 129"/>
                  <a:gd name="T101" fmla="*/ 85 h 86"/>
                  <a:gd name="T102" fmla="*/ 22 w 129"/>
                  <a:gd name="T103" fmla="*/ 82 h 86"/>
                  <a:gd name="T104" fmla="*/ 25 w 129"/>
                  <a:gd name="T105" fmla="*/ 79 h 86"/>
                  <a:gd name="T106" fmla="*/ 25 w 129"/>
                  <a:gd name="T107" fmla="*/ 79 h 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129" h="86">
                    <a:moveTo>
                      <a:pt x="25" y="79"/>
                    </a:moveTo>
                    <a:lnTo>
                      <a:pt x="25" y="79"/>
                    </a:lnTo>
                    <a:lnTo>
                      <a:pt x="29" y="73"/>
                    </a:lnTo>
                    <a:lnTo>
                      <a:pt x="34" y="69"/>
                    </a:lnTo>
                    <a:lnTo>
                      <a:pt x="34" y="69"/>
                    </a:lnTo>
                    <a:lnTo>
                      <a:pt x="39" y="64"/>
                    </a:lnTo>
                    <a:lnTo>
                      <a:pt x="39" y="64"/>
                    </a:lnTo>
                    <a:lnTo>
                      <a:pt x="42" y="62"/>
                    </a:lnTo>
                    <a:lnTo>
                      <a:pt x="42" y="62"/>
                    </a:lnTo>
                    <a:lnTo>
                      <a:pt x="43" y="60"/>
                    </a:lnTo>
                    <a:lnTo>
                      <a:pt x="43" y="60"/>
                    </a:lnTo>
                    <a:lnTo>
                      <a:pt x="55" y="53"/>
                    </a:lnTo>
                    <a:lnTo>
                      <a:pt x="67" y="46"/>
                    </a:lnTo>
                    <a:lnTo>
                      <a:pt x="67" y="46"/>
                    </a:lnTo>
                    <a:lnTo>
                      <a:pt x="70" y="45"/>
                    </a:lnTo>
                    <a:lnTo>
                      <a:pt x="70" y="45"/>
                    </a:lnTo>
                    <a:lnTo>
                      <a:pt x="72" y="44"/>
                    </a:lnTo>
                    <a:lnTo>
                      <a:pt x="72" y="44"/>
                    </a:lnTo>
                    <a:lnTo>
                      <a:pt x="79" y="42"/>
                    </a:lnTo>
                    <a:lnTo>
                      <a:pt x="79" y="42"/>
                    </a:lnTo>
                    <a:lnTo>
                      <a:pt x="92" y="37"/>
                    </a:lnTo>
                    <a:lnTo>
                      <a:pt x="92" y="37"/>
                    </a:lnTo>
                    <a:lnTo>
                      <a:pt x="118" y="27"/>
                    </a:lnTo>
                    <a:lnTo>
                      <a:pt x="118" y="27"/>
                    </a:lnTo>
                    <a:lnTo>
                      <a:pt x="123" y="24"/>
                    </a:lnTo>
                    <a:lnTo>
                      <a:pt x="128" y="21"/>
                    </a:lnTo>
                    <a:lnTo>
                      <a:pt x="129" y="16"/>
                    </a:lnTo>
                    <a:lnTo>
                      <a:pt x="129" y="10"/>
                    </a:lnTo>
                    <a:lnTo>
                      <a:pt x="129" y="10"/>
                    </a:lnTo>
                    <a:lnTo>
                      <a:pt x="127" y="6"/>
                    </a:lnTo>
                    <a:lnTo>
                      <a:pt x="122" y="1"/>
                    </a:lnTo>
                    <a:lnTo>
                      <a:pt x="117" y="0"/>
                    </a:lnTo>
                    <a:lnTo>
                      <a:pt x="114" y="0"/>
                    </a:lnTo>
                    <a:lnTo>
                      <a:pt x="111" y="0"/>
                    </a:lnTo>
                    <a:lnTo>
                      <a:pt x="111" y="0"/>
                    </a:lnTo>
                    <a:lnTo>
                      <a:pt x="81" y="12"/>
                    </a:lnTo>
                    <a:lnTo>
                      <a:pt x="67" y="17"/>
                    </a:lnTo>
                    <a:lnTo>
                      <a:pt x="52" y="23"/>
                    </a:lnTo>
                    <a:lnTo>
                      <a:pt x="52" y="23"/>
                    </a:lnTo>
                    <a:lnTo>
                      <a:pt x="37" y="31"/>
                    </a:lnTo>
                    <a:lnTo>
                      <a:pt x="24" y="41"/>
                    </a:lnTo>
                    <a:lnTo>
                      <a:pt x="12" y="51"/>
                    </a:lnTo>
                    <a:lnTo>
                      <a:pt x="2" y="65"/>
                    </a:lnTo>
                    <a:lnTo>
                      <a:pt x="2" y="65"/>
                    </a:lnTo>
                    <a:lnTo>
                      <a:pt x="0" y="70"/>
                    </a:lnTo>
                    <a:lnTo>
                      <a:pt x="0" y="76"/>
                    </a:lnTo>
                    <a:lnTo>
                      <a:pt x="3" y="80"/>
                    </a:lnTo>
                    <a:lnTo>
                      <a:pt x="7" y="84"/>
                    </a:lnTo>
                    <a:lnTo>
                      <a:pt x="7" y="84"/>
                    </a:lnTo>
                    <a:lnTo>
                      <a:pt x="13" y="86"/>
                    </a:lnTo>
                    <a:lnTo>
                      <a:pt x="17" y="85"/>
                    </a:lnTo>
                    <a:lnTo>
                      <a:pt x="22" y="82"/>
                    </a:lnTo>
                    <a:lnTo>
                      <a:pt x="25" y="79"/>
                    </a:lnTo>
                    <a:lnTo>
                      <a:pt x="25" y="7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58" name="Freeform 203">
                <a:extLst>
                  <a:ext uri="{FF2B5EF4-FFF2-40B4-BE49-F238E27FC236}">
                    <a16:creationId xmlns:a16="http://schemas.microsoft.com/office/drawing/2014/main" id="{275620F2-B3CC-F475-6A18-C0029EE235E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43" y="1739"/>
                <a:ext cx="63" cy="204"/>
              </a:xfrm>
              <a:custGeom>
                <a:avLst/>
                <a:gdLst>
                  <a:gd name="T0" fmla="*/ 1 w 191"/>
                  <a:gd name="T1" fmla="*/ 14 h 612"/>
                  <a:gd name="T2" fmla="*/ 1 w 191"/>
                  <a:gd name="T3" fmla="*/ 77 h 612"/>
                  <a:gd name="T4" fmla="*/ 8 w 191"/>
                  <a:gd name="T5" fmla="*/ 139 h 612"/>
                  <a:gd name="T6" fmla="*/ 20 w 191"/>
                  <a:gd name="T7" fmla="*/ 201 h 612"/>
                  <a:gd name="T8" fmla="*/ 33 w 191"/>
                  <a:gd name="T9" fmla="*/ 263 h 612"/>
                  <a:gd name="T10" fmla="*/ 51 w 191"/>
                  <a:gd name="T11" fmla="*/ 348 h 612"/>
                  <a:gd name="T12" fmla="*/ 59 w 191"/>
                  <a:gd name="T13" fmla="*/ 376 h 612"/>
                  <a:gd name="T14" fmla="*/ 79 w 191"/>
                  <a:gd name="T15" fmla="*/ 434 h 612"/>
                  <a:gd name="T16" fmla="*/ 101 w 191"/>
                  <a:gd name="T17" fmla="*/ 490 h 612"/>
                  <a:gd name="T18" fmla="*/ 115 w 191"/>
                  <a:gd name="T19" fmla="*/ 520 h 612"/>
                  <a:gd name="T20" fmla="*/ 146 w 191"/>
                  <a:gd name="T21" fmla="*/ 577 h 612"/>
                  <a:gd name="T22" fmla="*/ 164 w 191"/>
                  <a:gd name="T23" fmla="*/ 605 h 612"/>
                  <a:gd name="T24" fmla="*/ 173 w 191"/>
                  <a:gd name="T25" fmla="*/ 611 h 612"/>
                  <a:gd name="T26" fmla="*/ 184 w 191"/>
                  <a:gd name="T27" fmla="*/ 610 h 612"/>
                  <a:gd name="T28" fmla="*/ 187 w 191"/>
                  <a:gd name="T29" fmla="*/ 606 h 612"/>
                  <a:gd name="T30" fmla="*/ 191 w 191"/>
                  <a:gd name="T31" fmla="*/ 596 h 612"/>
                  <a:gd name="T32" fmla="*/ 188 w 191"/>
                  <a:gd name="T33" fmla="*/ 591 h 612"/>
                  <a:gd name="T34" fmla="*/ 158 w 191"/>
                  <a:gd name="T35" fmla="*/ 542 h 612"/>
                  <a:gd name="T36" fmla="*/ 131 w 191"/>
                  <a:gd name="T37" fmla="*/ 490 h 612"/>
                  <a:gd name="T38" fmla="*/ 109 w 191"/>
                  <a:gd name="T39" fmla="*/ 437 h 612"/>
                  <a:gd name="T40" fmla="*/ 91 w 191"/>
                  <a:gd name="T41" fmla="*/ 383 h 612"/>
                  <a:gd name="T42" fmla="*/ 83 w 191"/>
                  <a:gd name="T43" fmla="*/ 355 h 612"/>
                  <a:gd name="T44" fmla="*/ 67 w 191"/>
                  <a:gd name="T45" fmla="*/ 299 h 612"/>
                  <a:gd name="T46" fmla="*/ 62 w 191"/>
                  <a:gd name="T47" fmla="*/ 271 h 612"/>
                  <a:gd name="T48" fmla="*/ 38 w 191"/>
                  <a:gd name="T49" fmla="*/ 150 h 612"/>
                  <a:gd name="T50" fmla="*/ 34 w 191"/>
                  <a:gd name="T51" fmla="*/ 116 h 612"/>
                  <a:gd name="T52" fmla="*/ 28 w 191"/>
                  <a:gd name="T53" fmla="*/ 49 h 612"/>
                  <a:gd name="T54" fmla="*/ 29 w 191"/>
                  <a:gd name="T55" fmla="*/ 14 h 612"/>
                  <a:gd name="T56" fmla="*/ 28 w 191"/>
                  <a:gd name="T57" fmla="*/ 9 h 612"/>
                  <a:gd name="T58" fmla="*/ 20 w 191"/>
                  <a:gd name="T59" fmla="*/ 1 h 612"/>
                  <a:gd name="T60" fmla="*/ 15 w 191"/>
                  <a:gd name="T61" fmla="*/ 0 h 612"/>
                  <a:gd name="T62" fmla="*/ 5 w 191"/>
                  <a:gd name="T63" fmla="*/ 5 h 612"/>
                  <a:gd name="T64" fmla="*/ 1 w 191"/>
                  <a:gd name="T65" fmla="*/ 14 h 6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191" h="612">
                    <a:moveTo>
                      <a:pt x="1" y="14"/>
                    </a:moveTo>
                    <a:lnTo>
                      <a:pt x="1" y="14"/>
                    </a:lnTo>
                    <a:lnTo>
                      <a:pt x="0" y="45"/>
                    </a:lnTo>
                    <a:lnTo>
                      <a:pt x="1" y="77"/>
                    </a:lnTo>
                    <a:lnTo>
                      <a:pt x="5" y="108"/>
                    </a:lnTo>
                    <a:lnTo>
                      <a:pt x="8" y="139"/>
                    </a:lnTo>
                    <a:lnTo>
                      <a:pt x="14" y="170"/>
                    </a:lnTo>
                    <a:lnTo>
                      <a:pt x="20" y="201"/>
                    </a:lnTo>
                    <a:lnTo>
                      <a:pt x="33" y="263"/>
                    </a:lnTo>
                    <a:lnTo>
                      <a:pt x="33" y="263"/>
                    </a:lnTo>
                    <a:lnTo>
                      <a:pt x="44" y="320"/>
                    </a:lnTo>
                    <a:lnTo>
                      <a:pt x="51" y="348"/>
                    </a:lnTo>
                    <a:lnTo>
                      <a:pt x="59" y="376"/>
                    </a:lnTo>
                    <a:lnTo>
                      <a:pt x="59" y="376"/>
                    </a:lnTo>
                    <a:lnTo>
                      <a:pt x="69" y="405"/>
                    </a:lnTo>
                    <a:lnTo>
                      <a:pt x="79" y="434"/>
                    </a:lnTo>
                    <a:lnTo>
                      <a:pt x="90" y="462"/>
                    </a:lnTo>
                    <a:lnTo>
                      <a:pt x="101" y="490"/>
                    </a:lnTo>
                    <a:lnTo>
                      <a:pt x="101" y="490"/>
                    </a:lnTo>
                    <a:lnTo>
                      <a:pt x="115" y="520"/>
                    </a:lnTo>
                    <a:lnTo>
                      <a:pt x="130" y="549"/>
                    </a:lnTo>
                    <a:lnTo>
                      <a:pt x="146" y="577"/>
                    </a:lnTo>
                    <a:lnTo>
                      <a:pt x="164" y="605"/>
                    </a:lnTo>
                    <a:lnTo>
                      <a:pt x="164" y="605"/>
                    </a:lnTo>
                    <a:lnTo>
                      <a:pt x="167" y="608"/>
                    </a:lnTo>
                    <a:lnTo>
                      <a:pt x="173" y="611"/>
                    </a:lnTo>
                    <a:lnTo>
                      <a:pt x="178" y="612"/>
                    </a:lnTo>
                    <a:lnTo>
                      <a:pt x="184" y="610"/>
                    </a:lnTo>
                    <a:lnTo>
                      <a:pt x="184" y="610"/>
                    </a:lnTo>
                    <a:lnTo>
                      <a:pt x="187" y="606"/>
                    </a:lnTo>
                    <a:lnTo>
                      <a:pt x="189" y="601"/>
                    </a:lnTo>
                    <a:lnTo>
                      <a:pt x="191" y="596"/>
                    </a:lnTo>
                    <a:lnTo>
                      <a:pt x="188" y="591"/>
                    </a:lnTo>
                    <a:lnTo>
                      <a:pt x="188" y="591"/>
                    </a:lnTo>
                    <a:lnTo>
                      <a:pt x="172" y="566"/>
                    </a:lnTo>
                    <a:lnTo>
                      <a:pt x="158" y="542"/>
                    </a:lnTo>
                    <a:lnTo>
                      <a:pt x="144" y="516"/>
                    </a:lnTo>
                    <a:lnTo>
                      <a:pt x="131" y="490"/>
                    </a:lnTo>
                    <a:lnTo>
                      <a:pt x="120" y="464"/>
                    </a:lnTo>
                    <a:lnTo>
                      <a:pt x="109" y="437"/>
                    </a:lnTo>
                    <a:lnTo>
                      <a:pt x="100" y="409"/>
                    </a:lnTo>
                    <a:lnTo>
                      <a:pt x="91" y="383"/>
                    </a:lnTo>
                    <a:lnTo>
                      <a:pt x="91" y="383"/>
                    </a:lnTo>
                    <a:lnTo>
                      <a:pt x="83" y="355"/>
                    </a:lnTo>
                    <a:lnTo>
                      <a:pt x="74" y="327"/>
                    </a:lnTo>
                    <a:lnTo>
                      <a:pt x="67" y="299"/>
                    </a:lnTo>
                    <a:lnTo>
                      <a:pt x="62" y="271"/>
                    </a:lnTo>
                    <a:lnTo>
                      <a:pt x="62" y="271"/>
                    </a:lnTo>
                    <a:lnTo>
                      <a:pt x="50" y="210"/>
                    </a:lnTo>
                    <a:lnTo>
                      <a:pt x="38" y="150"/>
                    </a:lnTo>
                    <a:lnTo>
                      <a:pt x="38" y="150"/>
                    </a:lnTo>
                    <a:lnTo>
                      <a:pt x="34" y="116"/>
                    </a:lnTo>
                    <a:lnTo>
                      <a:pt x="30" y="82"/>
                    </a:lnTo>
                    <a:lnTo>
                      <a:pt x="28" y="49"/>
                    </a:lnTo>
                    <a:lnTo>
                      <a:pt x="28" y="31"/>
                    </a:lnTo>
                    <a:lnTo>
                      <a:pt x="29" y="14"/>
                    </a:lnTo>
                    <a:lnTo>
                      <a:pt x="29" y="14"/>
                    </a:lnTo>
                    <a:lnTo>
                      <a:pt x="28" y="9"/>
                    </a:lnTo>
                    <a:lnTo>
                      <a:pt x="24" y="5"/>
                    </a:lnTo>
                    <a:lnTo>
                      <a:pt x="20" y="1"/>
                    </a:lnTo>
                    <a:lnTo>
                      <a:pt x="15" y="0"/>
                    </a:lnTo>
                    <a:lnTo>
                      <a:pt x="15" y="0"/>
                    </a:lnTo>
                    <a:lnTo>
                      <a:pt x="9" y="1"/>
                    </a:lnTo>
                    <a:lnTo>
                      <a:pt x="5" y="5"/>
                    </a:lnTo>
                    <a:lnTo>
                      <a:pt x="2" y="9"/>
                    </a:lnTo>
                    <a:lnTo>
                      <a:pt x="1" y="14"/>
                    </a:lnTo>
                    <a:lnTo>
                      <a:pt x="1" y="1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59" name="Freeform 204">
                <a:extLst>
                  <a:ext uri="{FF2B5EF4-FFF2-40B4-BE49-F238E27FC236}">
                    <a16:creationId xmlns:a16="http://schemas.microsoft.com/office/drawing/2014/main" id="{34D1E48F-B456-EECF-1D4D-6656F426E38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97" y="1729"/>
                <a:ext cx="278" cy="309"/>
              </a:xfrm>
              <a:custGeom>
                <a:avLst/>
                <a:gdLst>
                  <a:gd name="T0" fmla="*/ 40 w 835"/>
                  <a:gd name="T1" fmla="*/ 697 h 927"/>
                  <a:gd name="T2" fmla="*/ 79 w 835"/>
                  <a:gd name="T3" fmla="*/ 761 h 927"/>
                  <a:gd name="T4" fmla="*/ 133 w 835"/>
                  <a:gd name="T5" fmla="*/ 838 h 927"/>
                  <a:gd name="T6" fmla="*/ 174 w 835"/>
                  <a:gd name="T7" fmla="*/ 877 h 927"/>
                  <a:gd name="T8" fmla="*/ 209 w 835"/>
                  <a:gd name="T9" fmla="*/ 902 h 927"/>
                  <a:gd name="T10" fmla="*/ 248 w 835"/>
                  <a:gd name="T11" fmla="*/ 917 h 927"/>
                  <a:gd name="T12" fmla="*/ 309 w 835"/>
                  <a:gd name="T13" fmla="*/ 927 h 927"/>
                  <a:gd name="T14" fmla="*/ 349 w 835"/>
                  <a:gd name="T15" fmla="*/ 927 h 927"/>
                  <a:gd name="T16" fmla="*/ 410 w 835"/>
                  <a:gd name="T17" fmla="*/ 921 h 927"/>
                  <a:gd name="T18" fmla="*/ 467 w 835"/>
                  <a:gd name="T19" fmla="*/ 911 h 927"/>
                  <a:gd name="T20" fmla="*/ 501 w 835"/>
                  <a:gd name="T21" fmla="*/ 900 h 927"/>
                  <a:gd name="T22" fmla="*/ 550 w 835"/>
                  <a:gd name="T23" fmla="*/ 880 h 927"/>
                  <a:gd name="T24" fmla="*/ 597 w 835"/>
                  <a:gd name="T25" fmla="*/ 853 h 927"/>
                  <a:gd name="T26" fmla="*/ 664 w 835"/>
                  <a:gd name="T27" fmla="*/ 797 h 927"/>
                  <a:gd name="T28" fmla="*/ 710 w 835"/>
                  <a:gd name="T29" fmla="*/ 743 h 927"/>
                  <a:gd name="T30" fmla="*/ 765 w 835"/>
                  <a:gd name="T31" fmla="*/ 652 h 927"/>
                  <a:gd name="T32" fmla="*/ 787 w 835"/>
                  <a:gd name="T33" fmla="*/ 597 h 927"/>
                  <a:gd name="T34" fmla="*/ 805 w 835"/>
                  <a:gd name="T35" fmla="*/ 532 h 927"/>
                  <a:gd name="T36" fmla="*/ 818 w 835"/>
                  <a:gd name="T37" fmla="*/ 442 h 927"/>
                  <a:gd name="T38" fmla="*/ 827 w 835"/>
                  <a:gd name="T39" fmla="*/ 347 h 927"/>
                  <a:gd name="T40" fmla="*/ 829 w 835"/>
                  <a:gd name="T41" fmla="*/ 249 h 927"/>
                  <a:gd name="T42" fmla="*/ 834 w 835"/>
                  <a:gd name="T43" fmla="*/ 83 h 927"/>
                  <a:gd name="T44" fmla="*/ 830 w 835"/>
                  <a:gd name="T45" fmla="*/ 35 h 927"/>
                  <a:gd name="T46" fmla="*/ 827 w 835"/>
                  <a:gd name="T47" fmla="*/ 8 h 927"/>
                  <a:gd name="T48" fmla="*/ 815 w 835"/>
                  <a:gd name="T49" fmla="*/ 0 h 927"/>
                  <a:gd name="T50" fmla="*/ 805 w 835"/>
                  <a:gd name="T51" fmla="*/ 3 h 927"/>
                  <a:gd name="T52" fmla="*/ 800 w 835"/>
                  <a:gd name="T53" fmla="*/ 17 h 927"/>
                  <a:gd name="T54" fmla="*/ 806 w 835"/>
                  <a:gd name="T55" fmla="*/ 64 h 927"/>
                  <a:gd name="T56" fmla="*/ 806 w 835"/>
                  <a:gd name="T57" fmla="*/ 157 h 927"/>
                  <a:gd name="T58" fmla="*/ 801 w 835"/>
                  <a:gd name="T59" fmla="*/ 250 h 927"/>
                  <a:gd name="T60" fmla="*/ 799 w 835"/>
                  <a:gd name="T61" fmla="*/ 343 h 927"/>
                  <a:gd name="T62" fmla="*/ 792 w 835"/>
                  <a:gd name="T63" fmla="*/ 436 h 927"/>
                  <a:gd name="T64" fmla="*/ 777 w 835"/>
                  <a:gd name="T65" fmla="*/ 528 h 927"/>
                  <a:gd name="T66" fmla="*/ 765 w 835"/>
                  <a:gd name="T67" fmla="*/ 574 h 927"/>
                  <a:gd name="T68" fmla="*/ 726 w 835"/>
                  <a:gd name="T69" fmla="*/ 669 h 927"/>
                  <a:gd name="T70" fmla="*/ 690 w 835"/>
                  <a:gd name="T71" fmla="*/ 726 h 927"/>
                  <a:gd name="T72" fmla="*/ 622 w 835"/>
                  <a:gd name="T73" fmla="*/ 798 h 927"/>
                  <a:gd name="T74" fmla="*/ 555 w 835"/>
                  <a:gd name="T75" fmla="*/ 846 h 927"/>
                  <a:gd name="T76" fmla="*/ 511 w 835"/>
                  <a:gd name="T77" fmla="*/ 867 h 927"/>
                  <a:gd name="T78" fmla="*/ 476 w 835"/>
                  <a:gd name="T79" fmla="*/ 880 h 927"/>
                  <a:gd name="T80" fmla="*/ 406 w 835"/>
                  <a:gd name="T81" fmla="*/ 894 h 927"/>
                  <a:gd name="T82" fmla="*/ 352 w 835"/>
                  <a:gd name="T83" fmla="*/ 899 h 927"/>
                  <a:gd name="T84" fmla="*/ 293 w 835"/>
                  <a:gd name="T85" fmla="*/ 898 h 927"/>
                  <a:gd name="T86" fmla="*/ 238 w 835"/>
                  <a:gd name="T87" fmla="*/ 884 h 927"/>
                  <a:gd name="T88" fmla="*/ 205 w 835"/>
                  <a:gd name="T89" fmla="*/ 867 h 927"/>
                  <a:gd name="T90" fmla="*/ 164 w 835"/>
                  <a:gd name="T91" fmla="*/ 831 h 927"/>
                  <a:gd name="T92" fmla="*/ 122 w 835"/>
                  <a:gd name="T93" fmla="*/ 775 h 927"/>
                  <a:gd name="T94" fmla="*/ 81 w 835"/>
                  <a:gd name="T95" fmla="*/ 711 h 927"/>
                  <a:gd name="T96" fmla="*/ 26 w 835"/>
                  <a:gd name="T97" fmla="*/ 619 h 927"/>
                  <a:gd name="T98" fmla="*/ 17 w 835"/>
                  <a:gd name="T99" fmla="*/ 612 h 927"/>
                  <a:gd name="T100" fmla="*/ 3 w 835"/>
                  <a:gd name="T101" fmla="*/ 618 h 927"/>
                  <a:gd name="T102" fmla="*/ 2 w 835"/>
                  <a:gd name="T103" fmla="*/ 633 h 9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835" h="927">
                    <a:moveTo>
                      <a:pt x="2" y="633"/>
                    </a:moveTo>
                    <a:lnTo>
                      <a:pt x="2" y="633"/>
                    </a:lnTo>
                    <a:lnTo>
                      <a:pt x="40" y="697"/>
                    </a:lnTo>
                    <a:lnTo>
                      <a:pt x="59" y="729"/>
                    </a:lnTo>
                    <a:lnTo>
                      <a:pt x="79" y="761"/>
                    </a:lnTo>
                    <a:lnTo>
                      <a:pt x="79" y="761"/>
                    </a:lnTo>
                    <a:lnTo>
                      <a:pt x="99" y="792"/>
                    </a:lnTo>
                    <a:lnTo>
                      <a:pt x="122" y="823"/>
                    </a:lnTo>
                    <a:lnTo>
                      <a:pt x="133" y="838"/>
                    </a:lnTo>
                    <a:lnTo>
                      <a:pt x="146" y="852"/>
                    </a:lnTo>
                    <a:lnTo>
                      <a:pt x="160" y="866"/>
                    </a:lnTo>
                    <a:lnTo>
                      <a:pt x="174" y="877"/>
                    </a:lnTo>
                    <a:lnTo>
                      <a:pt x="174" y="877"/>
                    </a:lnTo>
                    <a:lnTo>
                      <a:pt x="191" y="890"/>
                    </a:lnTo>
                    <a:lnTo>
                      <a:pt x="209" y="902"/>
                    </a:lnTo>
                    <a:lnTo>
                      <a:pt x="227" y="910"/>
                    </a:lnTo>
                    <a:lnTo>
                      <a:pt x="248" y="917"/>
                    </a:lnTo>
                    <a:lnTo>
                      <a:pt x="248" y="917"/>
                    </a:lnTo>
                    <a:lnTo>
                      <a:pt x="268" y="923"/>
                    </a:lnTo>
                    <a:lnTo>
                      <a:pt x="288" y="925"/>
                    </a:lnTo>
                    <a:lnTo>
                      <a:pt x="309" y="927"/>
                    </a:lnTo>
                    <a:lnTo>
                      <a:pt x="329" y="927"/>
                    </a:lnTo>
                    <a:lnTo>
                      <a:pt x="329" y="927"/>
                    </a:lnTo>
                    <a:lnTo>
                      <a:pt x="349" y="927"/>
                    </a:lnTo>
                    <a:lnTo>
                      <a:pt x="369" y="926"/>
                    </a:lnTo>
                    <a:lnTo>
                      <a:pt x="410" y="921"/>
                    </a:lnTo>
                    <a:lnTo>
                      <a:pt x="410" y="921"/>
                    </a:lnTo>
                    <a:lnTo>
                      <a:pt x="428" y="919"/>
                    </a:lnTo>
                    <a:lnTo>
                      <a:pt x="448" y="916"/>
                    </a:lnTo>
                    <a:lnTo>
                      <a:pt x="467" y="911"/>
                    </a:lnTo>
                    <a:lnTo>
                      <a:pt x="484" y="906"/>
                    </a:lnTo>
                    <a:lnTo>
                      <a:pt x="484" y="906"/>
                    </a:lnTo>
                    <a:lnTo>
                      <a:pt x="501" y="900"/>
                    </a:lnTo>
                    <a:lnTo>
                      <a:pt x="518" y="894"/>
                    </a:lnTo>
                    <a:lnTo>
                      <a:pt x="534" y="888"/>
                    </a:lnTo>
                    <a:lnTo>
                      <a:pt x="550" y="880"/>
                    </a:lnTo>
                    <a:lnTo>
                      <a:pt x="566" y="871"/>
                    </a:lnTo>
                    <a:lnTo>
                      <a:pt x="582" y="862"/>
                    </a:lnTo>
                    <a:lnTo>
                      <a:pt x="597" y="853"/>
                    </a:lnTo>
                    <a:lnTo>
                      <a:pt x="611" y="843"/>
                    </a:lnTo>
                    <a:lnTo>
                      <a:pt x="638" y="821"/>
                    </a:lnTo>
                    <a:lnTo>
                      <a:pt x="664" y="797"/>
                    </a:lnTo>
                    <a:lnTo>
                      <a:pt x="688" y="771"/>
                    </a:lnTo>
                    <a:lnTo>
                      <a:pt x="710" y="743"/>
                    </a:lnTo>
                    <a:lnTo>
                      <a:pt x="710" y="743"/>
                    </a:lnTo>
                    <a:lnTo>
                      <a:pt x="731" y="714"/>
                    </a:lnTo>
                    <a:lnTo>
                      <a:pt x="749" y="683"/>
                    </a:lnTo>
                    <a:lnTo>
                      <a:pt x="765" y="652"/>
                    </a:lnTo>
                    <a:lnTo>
                      <a:pt x="779" y="618"/>
                    </a:lnTo>
                    <a:lnTo>
                      <a:pt x="779" y="618"/>
                    </a:lnTo>
                    <a:lnTo>
                      <a:pt x="787" y="597"/>
                    </a:lnTo>
                    <a:lnTo>
                      <a:pt x="793" y="575"/>
                    </a:lnTo>
                    <a:lnTo>
                      <a:pt x="799" y="553"/>
                    </a:lnTo>
                    <a:lnTo>
                      <a:pt x="805" y="532"/>
                    </a:lnTo>
                    <a:lnTo>
                      <a:pt x="813" y="486"/>
                    </a:lnTo>
                    <a:lnTo>
                      <a:pt x="818" y="442"/>
                    </a:lnTo>
                    <a:lnTo>
                      <a:pt x="818" y="442"/>
                    </a:lnTo>
                    <a:lnTo>
                      <a:pt x="824" y="394"/>
                    </a:lnTo>
                    <a:lnTo>
                      <a:pt x="827" y="347"/>
                    </a:lnTo>
                    <a:lnTo>
                      <a:pt x="827" y="347"/>
                    </a:lnTo>
                    <a:lnTo>
                      <a:pt x="828" y="298"/>
                    </a:lnTo>
                    <a:lnTo>
                      <a:pt x="829" y="249"/>
                    </a:lnTo>
                    <a:lnTo>
                      <a:pt x="829" y="249"/>
                    </a:lnTo>
                    <a:lnTo>
                      <a:pt x="834" y="154"/>
                    </a:lnTo>
                    <a:lnTo>
                      <a:pt x="835" y="106"/>
                    </a:lnTo>
                    <a:lnTo>
                      <a:pt x="834" y="83"/>
                    </a:lnTo>
                    <a:lnTo>
                      <a:pt x="832" y="58"/>
                    </a:lnTo>
                    <a:lnTo>
                      <a:pt x="832" y="58"/>
                    </a:lnTo>
                    <a:lnTo>
                      <a:pt x="830" y="35"/>
                    </a:lnTo>
                    <a:lnTo>
                      <a:pt x="827" y="10"/>
                    </a:lnTo>
                    <a:lnTo>
                      <a:pt x="827" y="10"/>
                    </a:lnTo>
                    <a:lnTo>
                      <a:pt x="827" y="8"/>
                    </a:lnTo>
                    <a:lnTo>
                      <a:pt x="824" y="6"/>
                    </a:lnTo>
                    <a:lnTo>
                      <a:pt x="821" y="2"/>
                    </a:lnTo>
                    <a:lnTo>
                      <a:pt x="815" y="0"/>
                    </a:lnTo>
                    <a:lnTo>
                      <a:pt x="810" y="1"/>
                    </a:lnTo>
                    <a:lnTo>
                      <a:pt x="810" y="1"/>
                    </a:lnTo>
                    <a:lnTo>
                      <a:pt x="805" y="3"/>
                    </a:lnTo>
                    <a:lnTo>
                      <a:pt x="801" y="7"/>
                    </a:lnTo>
                    <a:lnTo>
                      <a:pt x="800" y="13"/>
                    </a:lnTo>
                    <a:lnTo>
                      <a:pt x="800" y="17"/>
                    </a:lnTo>
                    <a:lnTo>
                      <a:pt x="800" y="17"/>
                    </a:lnTo>
                    <a:lnTo>
                      <a:pt x="803" y="41"/>
                    </a:lnTo>
                    <a:lnTo>
                      <a:pt x="806" y="64"/>
                    </a:lnTo>
                    <a:lnTo>
                      <a:pt x="807" y="87"/>
                    </a:lnTo>
                    <a:lnTo>
                      <a:pt x="807" y="110"/>
                    </a:lnTo>
                    <a:lnTo>
                      <a:pt x="806" y="157"/>
                    </a:lnTo>
                    <a:lnTo>
                      <a:pt x="803" y="204"/>
                    </a:lnTo>
                    <a:lnTo>
                      <a:pt x="803" y="204"/>
                    </a:lnTo>
                    <a:lnTo>
                      <a:pt x="801" y="250"/>
                    </a:lnTo>
                    <a:lnTo>
                      <a:pt x="800" y="295"/>
                    </a:lnTo>
                    <a:lnTo>
                      <a:pt x="800" y="295"/>
                    </a:lnTo>
                    <a:lnTo>
                      <a:pt x="799" y="343"/>
                    </a:lnTo>
                    <a:lnTo>
                      <a:pt x="796" y="390"/>
                    </a:lnTo>
                    <a:lnTo>
                      <a:pt x="796" y="390"/>
                    </a:lnTo>
                    <a:lnTo>
                      <a:pt x="792" y="436"/>
                    </a:lnTo>
                    <a:lnTo>
                      <a:pt x="785" y="482"/>
                    </a:lnTo>
                    <a:lnTo>
                      <a:pt x="785" y="482"/>
                    </a:lnTo>
                    <a:lnTo>
                      <a:pt x="777" y="528"/>
                    </a:lnTo>
                    <a:lnTo>
                      <a:pt x="771" y="551"/>
                    </a:lnTo>
                    <a:lnTo>
                      <a:pt x="765" y="574"/>
                    </a:lnTo>
                    <a:lnTo>
                      <a:pt x="765" y="574"/>
                    </a:lnTo>
                    <a:lnTo>
                      <a:pt x="753" y="606"/>
                    </a:lnTo>
                    <a:lnTo>
                      <a:pt x="741" y="638"/>
                    </a:lnTo>
                    <a:lnTo>
                      <a:pt x="726" y="669"/>
                    </a:lnTo>
                    <a:lnTo>
                      <a:pt x="708" y="698"/>
                    </a:lnTo>
                    <a:lnTo>
                      <a:pt x="708" y="698"/>
                    </a:lnTo>
                    <a:lnTo>
                      <a:pt x="690" y="726"/>
                    </a:lnTo>
                    <a:lnTo>
                      <a:pt x="669" y="752"/>
                    </a:lnTo>
                    <a:lnTo>
                      <a:pt x="647" y="776"/>
                    </a:lnTo>
                    <a:lnTo>
                      <a:pt x="622" y="798"/>
                    </a:lnTo>
                    <a:lnTo>
                      <a:pt x="597" y="819"/>
                    </a:lnTo>
                    <a:lnTo>
                      <a:pt x="569" y="838"/>
                    </a:lnTo>
                    <a:lnTo>
                      <a:pt x="555" y="846"/>
                    </a:lnTo>
                    <a:lnTo>
                      <a:pt x="541" y="854"/>
                    </a:lnTo>
                    <a:lnTo>
                      <a:pt x="526" y="861"/>
                    </a:lnTo>
                    <a:lnTo>
                      <a:pt x="511" y="867"/>
                    </a:lnTo>
                    <a:lnTo>
                      <a:pt x="511" y="867"/>
                    </a:lnTo>
                    <a:lnTo>
                      <a:pt x="493" y="874"/>
                    </a:lnTo>
                    <a:lnTo>
                      <a:pt x="476" y="880"/>
                    </a:lnTo>
                    <a:lnTo>
                      <a:pt x="458" y="884"/>
                    </a:lnTo>
                    <a:lnTo>
                      <a:pt x="441" y="888"/>
                    </a:lnTo>
                    <a:lnTo>
                      <a:pt x="406" y="894"/>
                    </a:lnTo>
                    <a:lnTo>
                      <a:pt x="370" y="898"/>
                    </a:lnTo>
                    <a:lnTo>
                      <a:pt x="370" y="898"/>
                    </a:lnTo>
                    <a:lnTo>
                      <a:pt x="352" y="899"/>
                    </a:lnTo>
                    <a:lnTo>
                      <a:pt x="332" y="899"/>
                    </a:lnTo>
                    <a:lnTo>
                      <a:pt x="313" y="899"/>
                    </a:lnTo>
                    <a:lnTo>
                      <a:pt x="293" y="898"/>
                    </a:lnTo>
                    <a:lnTo>
                      <a:pt x="274" y="895"/>
                    </a:lnTo>
                    <a:lnTo>
                      <a:pt x="255" y="890"/>
                    </a:lnTo>
                    <a:lnTo>
                      <a:pt x="238" y="884"/>
                    </a:lnTo>
                    <a:lnTo>
                      <a:pt x="220" y="876"/>
                    </a:lnTo>
                    <a:lnTo>
                      <a:pt x="220" y="876"/>
                    </a:lnTo>
                    <a:lnTo>
                      <a:pt x="205" y="867"/>
                    </a:lnTo>
                    <a:lnTo>
                      <a:pt x="191" y="855"/>
                    </a:lnTo>
                    <a:lnTo>
                      <a:pt x="177" y="843"/>
                    </a:lnTo>
                    <a:lnTo>
                      <a:pt x="164" y="831"/>
                    </a:lnTo>
                    <a:lnTo>
                      <a:pt x="153" y="818"/>
                    </a:lnTo>
                    <a:lnTo>
                      <a:pt x="142" y="804"/>
                    </a:lnTo>
                    <a:lnTo>
                      <a:pt x="122" y="775"/>
                    </a:lnTo>
                    <a:lnTo>
                      <a:pt x="122" y="775"/>
                    </a:lnTo>
                    <a:lnTo>
                      <a:pt x="101" y="743"/>
                    </a:lnTo>
                    <a:lnTo>
                      <a:pt x="81" y="711"/>
                    </a:lnTo>
                    <a:lnTo>
                      <a:pt x="43" y="646"/>
                    </a:lnTo>
                    <a:lnTo>
                      <a:pt x="43" y="646"/>
                    </a:lnTo>
                    <a:lnTo>
                      <a:pt x="26" y="619"/>
                    </a:lnTo>
                    <a:lnTo>
                      <a:pt x="26" y="619"/>
                    </a:lnTo>
                    <a:lnTo>
                      <a:pt x="22" y="614"/>
                    </a:lnTo>
                    <a:lnTo>
                      <a:pt x="17" y="612"/>
                    </a:lnTo>
                    <a:lnTo>
                      <a:pt x="12" y="612"/>
                    </a:lnTo>
                    <a:lnTo>
                      <a:pt x="8" y="614"/>
                    </a:lnTo>
                    <a:lnTo>
                      <a:pt x="3" y="618"/>
                    </a:lnTo>
                    <a:lnTo>
                      <a:pt x="1" y="622"/>
                    </a:lnTo>
                    <a:lnTo>
                      <a:pt x="0" y="627"/>
                    </a:lnTo>
                    <a:lnTo>
                      <a:pt x="2" y="633"/>
                    </a:lnTo>
                    <a:lnTo>
                      <a:pt x="2" y="63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</p:grpSp>
        <p:sp>
          <p:nvSpPr>
            <p:cNvPr id="9" name="Freeform 206">
              <a:extLst>
                <a:ext uri="{FF2B5EF4-FFF2-40B4-BE49-F238E27FC236}">
                  <a16:creationId xmlns:a16="http://schemas.microsoft.com/office/drawing/2014/main" id="{050A6A32-B7B3-E0AB-71ED-4E769692F741}"/>
                </a:ext>
              </a:extLst>
            </p:cNvPr>
            <p:cNvSpPr>
              <a:spLocks/>
            </p:cNvSpPr>
            <p:nvPr/>
          </p:nvSpPr>
          <p:spPr bwMode="auto">
            <a:xfrm>
              <a:off x="4773" y="1736"/>
              <a:ext cx="65" cy="141"/>
            </a:xfrm>
            <a:custGeom>
              <a:avLst/>
              <a:gdLst>
                <a:gd name="T0" fmla="*/ 39 w 195"/>
                <a:gd name="T1" fmla="*/ 71 h 424"/>
                <a:gd name="T2" fmla="*/ 56 w 195"/>
                <a:gd name="T3" fmla="*/ 49 h 424"/>
                <a:gd name="T4" fmla="*/ 68 w 195"/>
                <a:gd name="T5" fmla="*/ 38 h 424"/>
                <a:gd name="T6" fmla="*/ 81 w 195"/>
                <a:gd name="T7" fmla="*/ 31 h 424"/>
                <a:gd name="T8" fmla="*/ 95 w 195"/>
                <a:gd name="T9" fmla="*/ 28 h 424"/>
                <a:gd name="T10" fmla="*/ 111 w 195"/>
                <a:gd name="T11" fmla="*/ 30 h 424"/>
                <a:gd name="T12" fmla="*/ 125 w 195"/>
                <a:gd name="T13" fmla="*/ 37 h 424"/>
                <a:gd name="T14" fmla="*/ 137 w 195"/>
                <a:gd name="T15" fmla="*/ 47 h 424"/>
                <a:gd name="T16" fmla="*/ 152 w 195"/>
                <a:gd name="T17" fmla="*/ 75 h 424"/>
                <a:gd name="T18" fmla="*/ 160 w 195"/>
                <a:gd name="T19" fmla="*/ 108 h 424"/>
                <a:gd name="T20" fmla="*/ 167 w 195"/>
                <a:gd name="T21" fmla="*/ 175 h 424"/>
                <a:gd name="T22" fmla="*/ 165 w 195"/>
                <a:gd name="T23" fmla="*/ 222 h 424"/>
                <a:gd name="T24" fmla="*/ 165 w 195"/>
                <a:gd name="T25" fmla="*/ 225 h 424"/>
                <a:gd name="T26" fmla="*/ 161 w 195"/>
                <a:gd name="T27" fmla="*/ 245 h 424"/>
                <a:gd name="T28" fmla="*/ 155 w 195"/>
                <a:gd name="T29" fmla="*/ 272 h 424"/>
                <a:gd name="T30" fmla="*/ 142 w 195"/>
                <a:gd name="T31" fmla="*/ 312 h 424"/>
                <a:gd name="T32" fmla="*/ 142 w 195"/>
                <a:gd name="T33" fmla="*/ 313 h 424"/>
                <a:gd name="T34" fmla="*/ 137 w 195"/>
                <a:gd name="T35" fmla="*/ 322 h 424"/>
                <a:gd name="T36" fmla="*/ 123 w 195"/>
                <a:gd name="T37" fmla="*/ 346 h 424"/>
                <a:gd name="T38" fmla="*/ 117 w 195"/>
                <a:gd name="T39" fmla="*/ 357 h 424"/>
                <a:gd name="T40" fmla="*/ 114 w 195"/>
                <a:gd name="T41" fmla="*/ 360 h 424"/>
                <a:gd name="T42" fmla="*/ 110 w 195"/>
                <a:gd name="T43" fmla="*/ 365 h 424"/>
                <a:gd name="T44" fmla="*/ 95 w 195"/>
                <a:gd name="T45" fmla="*/ 380 h 424"/>
                <a:gd name="T46" fmla="*/ 94 w 195"/>
                <a:gd name="T47" fmla="*/ 380 h 424"/>
                <a:gd name="T48" fmla="*/ 80 w 195"/>
                <a:gd name="T49" fmla="*/ 390 h 424"/>
                <a:gd name="T50" fmla="*/ 78 w 195"/>
                <a:gd name="T51" fmla="*/ 391 h 424"/>
                <a:gd name="T52" fmla="*/ 76 w 195"/>
                <a:gd name="T53" fmla="*/ 391 h 424"/>
                <a:gd name="T54" fmla="*/ 71 w 195"/>
                <a:gd name="T55" fmla="*/ 393 h 424"/>
                <a:gd name="T56" fmla="*/ 61 w 195"/>
                <a:gd name="T57" fmla="*/ 395 h 424"/>
                <a:gd name="T58" fmla="*/ 59 w 195"/>
                <a:gd name="T59" fmla="*/ 395 h 424"/>
                <a:gd name="T60" fmla="*/ 38 w 195"/>
                <a:gd name="T61" fmla="*/ 396 h 424"/>
                <a:gd name="T62" fmla="*/ 38 w 195"/>
                <a:gd name="T63" fmla="*/ 396 h 424"/>
                <a:gd name="T64" fmla="*/ 17 w 195"/>
                <a:gd name="T65" fmla="*/ 391 h 424"/>
                <a:gd name="T66" fmla="*/ 7 w 195"/>
                <a:gd name="T67" fmla="*/ 392 h 424"/>
                <a:gd name="T68" fmla="*/ 0 w 195"/>
                <a:gd name="T69" fmla="*/ 400 h 424"/>
                <a:gd name="T70" fmla="*/ 4 w 195"/>
                <a:gd name="T71" fmla="*/ 415 h 424"/>
                <a:gd name="T72" fmla="*/ 25 w 195"/>
                <a:gd name="T73" fmla="*/ 422 h 424"/>
                <a:gd name="T74" fmla="*/ 72 w 195"/>
                <a:gd name="T75" fmla="*/ 422 h 424"/>
                <a:gd name="T76" fmla="*/ 97 w 195"/>
                <a:gd name="T77" fmla="*/ 412 h 424"/>
                <a:gd name="T78" fmla="*/ 121 w 195"/>
                <a:gd name="T79" fmla="*/ 395 h 424"/>
                <a:gd name="T80" fmla="*/ 148 w 195"/>
                <a:gd name="T81" fmla="*/ 360 h 424"/>
                <a:gd name="T82" fmla="*/ 168 w 195"/>
                <a:gd name="T83" fmla="*/ 320 h 424"/>
                <a:gd name="T84" fmla="*/ 186 w 195"/>
                <a:gd name="T85" fmla="*/ 264 h 424"/>
                <a:gd name="T86" fmla="*/ 195 w 195"/>
                <a:gd name="T87" fmla="*/ 195 h 424"/>
                <a:gd name="T88" fmla="*/ 193 w 195"/>
                <a:gd name="T89" fmla="*/ 144 h 424"/>
                <a:gd name="T90" fmla="*/ 188 w 195"/>
                <a:gd name="T91" fmla="*/ 107 h 424"/>
                <a:gd name="T92" fmla="*/ 172 w 195"/>
                <a:gd name="T93" fmla="*/ 51 h 424"/>
                <a:gd name="T94" fmla="*/ 161 w 195"/>
                <a:gd name="T95" fmla="*/ 35 h 424"/>
                <a:gd name="T96" fmla="*/ 136 w 195"/>
                <a:gd name="T97" fmla="*/ 10 h 424"/>
                <a:gd name="T98" fmla="*/ 102 w 195"/>
                <a:gd name="T99" fmla="*/ 0 h 424"/>
                <a:gd name="T100" fmla="*/ 79 w 195"/>
                <a:gd name="T101" fmla="*/ 3 h 424"/>
                <a:gd name="T102" fmla="*/ 47 w 195"/>
                <a:gd name="T103" fmla="*/ 18 h 424"/>
                <a:gd name="T104" fmla="*/ 23 w 195"/>
                <a:gd name="T105" fmla="*/ 45 h 424"/>
                <a:gd name="T106" fmla="*/ 10 w 195"/>
                <a:gd name="T107" fmla="*/ 65 h 424"/>
                <a:gd name="T108" fmla="*/ 11 w 195"/>
                <a:gd name="T109" fmla="*/ 80 h 424"/>
                <a:gd name="T110" fmla="*/ 21 w 195"/>
                <a:gd name="T111" fmla="*/ 86 h 424"/>
                <a:gd name="T112" fmla="*/ 33 w 195"/>
                <a:gd name="T113" fmla="*/ 81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95" h="424">
                  <a:moveTo>
                    <a:pt x="35" y="79"/>
                  </a:moveTo>
                  <a:lnTo>
                    <a:pt x="35" y="79"/>
                  </a:lnTo>
                  <a:lnTo>
                    <a:pt x="39" y="71"/>
                  </a:lnTo>
                  <a:lnTo>
                    <a:pt x="44" y="63"/>
                  </a:lnTo>
                  <a:lnTo>
                    <a:pt x="50" y="56"/>
                  </a:lnTo>
                  <a:lnTo>
                    <a:pt x="56" y="49"/>
                  </a:lnTo>
                  <a:lnTo>
                    <a:pt x="56" y="49"/>
                  </a:lnTo>
                  <a:lnTo>
                    <a:pt x="61" y="43"/>
                  </a:lnTo>
                  <a:lnTo>
                    <a:pt x="68" y="38"/>
                  </a:lnTo>
                  <a:lnTo>
                    <a:pt x="75" y="33"/>
                  </a:lnTo>
                  <a:lnTo>
                    <a:pt x="81" y="31"/>
                  </a:lnTo>
                  <a:lnTo>
                    <a:pt x="81" y="31"/>
                  </a:lnTo>
                  <a:lnTo>
                    <a:pt x="90" y="29"/>
                  </a:lnTo>
                  <a:lnTo>
                    <a:pt x="90" y="29"/>
                  </a:lnTo>
                  <a:lnTo>
                    <a:pt x="95" y="28"/>
                  </a:lnTo>
                  <a:lnTo>
                    <a:pt x="95" y="28"/>
                  </a:lnTo>
                  <a:lnTo>
                    <a:pt x="103" y="28"/>
                  </a:lnTo>
                  <a:lnTo>
                    <a:pt x="111" y="30"/>
                  </a:lnTo>
                  <a:lnTo>
                    <a:pt x="111" y="30"/>
                  </a:lnTo>
                  <a:lnTo>
                    <a:pt x="118" y="32"/>
                  </a:lnTo>
                  <a:lnTo>
                    <a:pt x="125" y="37"/>
                  </a:lnTo>
                  <a:lnTo>
                    <a:pt x="131" y="42"/>
                  </a:lnTo>
                  <a:lnTo>
                    <a:pt x="137" y="47"/>
                  </a:lnTo>
                  <a:lnTo>
                    <a:pt x="137" y="47"/>
                  </a:lnTo>
                  <a:lnTo>
                    <a:pt x="142" y="54"/>
                  </a:lnTo>
                  <a:lnTo>
                    <a:pt x="146" y="60"/>
                  </a:lnTo>
                  <a:lnTo>
                    <a:pt x="152" y="75"/>
                  </a:lnTo>
                  <a:lnTo>
                    <a:pt x="157" y="92"/>
                  </a:lnTo>
                  <a:lnTo>
                    <a:pt x="160" y="108"/>
                  </a:lnTo>
                  <a:lnTo>
                    <a:pt x="160" y="108"/>
                  </a:lnTo>
                  <a:lnTo>
                    <a:pt x="162" y="124"/>
                  </a:lnTo>
                  <a:lnTo>
                    <a:pt x="165" y="141"/>
                  </a:lnTo>
                  <a:lnTo>
                    <a:pt x="167" y="175"/>
                  </a:lnTo>
                  <a:lnTo>
                    <a:pt x="167" y="175"/>
                  </a:lnTo>
                  <a:lnTo>
                    <a:pt x="167" y="199"/>
                  </a:lnTo>
                  <a:lnTo>
                    <a:pt x="165" y="222"/>
                  </a:lnTo>
                  <a:lnTo>
                    <a:pt x="165" y="222"/>
                  </a:lnTo>
                  <a:lnTo>
                    <a:pt x="165" y="225"/>
                  </a:lnTo>
                  <a:lnTo>
                    <a:pt x="165" y="225"/>
                  </a:lnTo>
                  <a:lnTo>
                    <a:pt x="164" y="231"/>
                  </a:lnTo>
                  <a:lnTo>
                    <a:pt x="164" y="231"/>
                  </a:lnTo>
                  <a:lnTo>
                    <a:pt x="161" y="245"/>
                  </a:lnTo>
                  <a:lnTo>
                    <a:pt x="161" y="245"/>
                  </a:lnTo>
                  <a:lnTo>
                    <a:pt x="155" y="272"/>
                  </a:lnTo>
                  <a:lnTo>
                    <a:pt x="155" y="272"/>
                  </a:lnTo>
                  <a:lnTo>
                    <a:pt x="146" y="299"/>
                  </a:lnTo>
                  <a:lnTo>
                    <a:pt x="146" y="299"/>
                  </a:lnTo>
                  <a:lnTo>
                    <a:pt x="142" y="312"/>
                  </a:lnTo>
                  <a:lnTo>
                    <a:pt x="142" y="312"/>
                  </a:lnTo>
                  <a:lnTo>
                    <a:pt x="142" y="313"/>
                  </a:lnTo>
                  <a:lnTo>
                    <a:pt x="142" y="313"/>
                  </a:lnTo>
                  <a:lnTo>
                    <a:pt x="140" y="316"/>
                  </a:lnTo>
                  <a:lnTo>
                    <a:pt x="140" y="316"/>
                  </a:lnTo>
                  <a:lnTo>
                    <a:pt x="137" y="322"/>
                  </a:lnTo>
                  <a:lnTo>
                    <a:pt x="137" y="322"/>
                  </a:lnTo>
                  <a:lnTo>
                    <a:pt x="131" y="335"/>
                  </a:lnTo>
                  <a:lnTo>
                    <a:pt x="123" y="346"/>
                  </a:lnTo>
                  <a:lnTo>
                    <a:pt x="123" y="346"/>
                  </a:lnTo>
                  <a:lnTo>
                    <a:pt x="117" y="357"/>
                  </a:lnTo>
                  <a:lnTo>
                    <a:pt x="117" y="357"/>
                  </a:lnTo>
                  <a:lnTo>
                    <a:pt x="115" y="359"/>
                  </a:lnTo>
                  <a:lnTo>
                    <a:pt x="115" y="359"/>
                  </a:lnTo>
                  <a:lnTo>
                    <a:pt x="114" y="360"/>
                  </a:lnTo>
                  <a:lnTo>
                    <a:pt x="114" y="360"/>
                  </a:lnTo>
                  <a:lnTo>
                    <a:pt x="110" y="365"/>
                  </a:lnTo>
                  <a:lnTo>
                    <a:pt x="110" y="365"/>
                  </a:lnTo>
                  <a:lnTo>
                    <a:pt x="100" y="376"/>
                  </a:lnTo>
                  <a:lnTo>
                    <a:pt x="100" y="376"/>
                  </a:lnTo>
                  <a:lnTo>
                    <a:pt x="95" y="380"/>
                  </a:lnTo>
                  <a:lnTo>
                    <a:pt x="95" y="380"/>
                  </a:lnTo>
                  <a:lnTo>
                    <a:pt x="94" y="380"/>
                  </a:lnTo>
                  <a:lnTo>
                    <a:pt x="94" y="380"/>
                  </a:lnTo>
                  <a:lnTo>
                    <a:pt x="92" y="383"/>
                  </a:lnTo>
                  <a:lnTo>
                    <a:pt x="92" y="383"/>
                  </a:lnTo>
                  <a:lnTo>
                    <a:pt x="80" y="390"/>
                  </a:lnTo>
                  <a:lnTo>
                    <a:pt x="80" y="390"/>
                  </a:lnTo>
                  <a:lnTo>
                    <a:pt x="78" y="391"/>
                  </a:lnTo>
                  <a:lnTo>
                    <a:pt x="78" y="391"/>
                  </a:lnTo>
                  <a:lnTo>
                    <a:pt x="75" y="392"/>
                  </a:lnTo>
                  <a:lnTo>
                    <a:pt x="75" y="392"/>
                  </a:lnTo>
                  <a:lnTo>
                    <a:pt x="76" y="391"/>
                  </a:lnTo>
                  <a:lnTo>
                    <a:pt x="76" y="391"/>
                  </a:lnTo>
                  <a:lnTo>
                    <a:pt x="71" y="393"/>
                  </a:lnTo>
                  <a:lnTo>
                    <a:pt x="71" y="393"/>
                  </a:lnTo>
                  <a:lnTo>
                    <a:pt x="64" y="395"/>
                  </a:lnTo>
                  <a:lnTo>
                    <a:pt x="64" y="395"/>
                  </a:lnTo>
                  <a:lnTo>
                    <a:pt x="61" y="395"/>
                  </a:lnTo>
                  <a:lnTo>
                    <a:pt x="61" y="395"/>
                  </a:lnTo>
                  <a:lnTo>
                    <a:pt x="59" y="395"/>
                  </a:lnTo>
                  <a:lnTo>
                    <a:pt x="59" y="395"/>
                  </a:lnTo>
                  <a:lnTo>
                    <a:pt x="46" y="396"/>
                  </a:lnTo>
                  <a:lnTo>
                    <a:pt x="46" y="396"/>
                  </a:lnTo>
                  <a:lnTo>
                    <a:pt x="38" y="396"/>
                  </a:lnTo>
                  <a:lnTo>
                    <a:pt x="38" y="396"/>
                  </a:lnTo>
                  <a:lnTo>
                    <a:pt x="38" y="396"/>
                  </a:lnTo>
                  <a:lnTo>
                    <a:pt x="38" y="396"/>
                  </a:lnTo>
                  <a:lnTo>
                    <a:pt x="33" y="395"/>
                  </a:lnTo>
                  <a:lnTo>
                    <a:pt x="33" y="395"/>
                  </a:lnTo>
                  <a:lnTo>
                    <a:pt x="17" y="391"/>
                  </a:lnTo>
                  <a:lnTo>
                    <a:pt x="17" y="391"/>
                  </a:lnTo>
                  <a:lnTo>
                    <a:pt x="11" y="390"/>
                  </a:lnTo>
                  <a:lnTo>
                    <a:pt x="7" y="392"/>
                  </a:lnTo>
                  <a:lnTo>
                    <a:pt x="2" y="395"/>
                  </a:lnTo>
                  <a:lnTo>
                    <a:pt x="0" y="400"/>
                  </a:lnTo>
                  <a:lnTo>
                    <a:pt x="0" y="400"/>
                  </a:lnTo>
                  <a:lnTo>
                    <a:pt x="0" y="406"/>
                  </a:lnTo>
                  <a:lnTo>
                    <a:pt x="1" y="410"/>
                  </a:lnTo>
                  <a:lnTo>
                    <a:pt x="4" y="415"/>
                  </a:lnTo>
                  <a:lnTo>
                    <a:pt x="10" y="417"/>
                  </a:lnTo>
                  <a:lnTo>
                    <a:pt x="10" y="417"/>
                  </a:lnTo>
                  <a:lnTo>
                    <a:pt x="25" y="422"/>
                  </a:lnTo>
                  <a:lnTo>
                    <a:pt x="40" y="424"/>
                  </a:lnTo>
                  <a:lnTo>
                    <a:pt x="56" y="424"/>
                  </a:lnTo>
                  <a:lnTo>
                    <a:pt x="72" y="422"/>
                  </a:lnTo>
                  <a:lnTo>
                    <a:pt x="72" y="422"/>
                  </a:lnTo>
                  <a:lnTo>
                    <a:pt x="85" y="417"/>
                  </a:lnTo>
                  <a:lnTo>
                    <a:pt x="97" y="412"/>
                  </a:lnTo>
                  <a:lnTo>
                    <a:pt x="109" y="403"/>
                  </a:lnTo>
                  <a:lnTo>
                    <a:pt x="121" y="395"/>
                  </a:lnTo>
                  <a:lnTo>
                    <a:pt x="121" y="395"/>
                  </a:lnTo>
                  <a:lnTo>
                    <a:pt x="131" y="384"/>
                  </a:lnTo>
                  <a:lnTo>
                    <a:pt x="140" y="372"/>
                  </a:lnTo>
                  <a:lnTo>
                    <a:pt x="148" y="360"/>
                  </a:lnTo>
                  <a:lnTo>
                    <a:pt x="155" y="346"/>
                  </a:lnTo>
                  <a:lnTo>
                    <a:pt x="162" y="334"/>
                  </a:lnTo>
                  <a:lnTo>
                    <a:pt x="168" y="320"/>
                  </a:lnTo>
                  <a:lnTo>
                    <a:pt x="179" y="291"/>
                  </a:lnTo>
                  <a:lnTo>
                    <a:pt x="179" y="291"/>
                  </a:lnTo>
                  <a:lnTo>
                    <a:pt x="186" y="264"/>
                  </a:lnTo>
                  <a:lnTo>
                    <a:pt x="191" y="237"/>
                  </a:lnTo>
                  <a:lnTo>
                    <a:pt x="194" y="209"/>
                  </a:lnTo>
                  <a:lnTo>
                    <a:pt x="195" y="195"/>
                  </a:lnTo>
                  <a:lnTo>
                    <a:pt x="195" y="181"/>
                  </a:lnTo>
                  <a:lnTo>
                    <a:pt x="195" y="181"/>
                  </a:lnTo>
                  <a:lnTo>
                    <a:pt x="193" y="144"/>
                  </a:lnTo>
                  <a:lnTo>
                    <a:pt x="190" y="125"/>
                  </a:lnTo>
                  <a:lnTo>
                    <a:pt x="188" y="107"/>
                  </a:lnTo>
                  <a:lnTo>
                    <a:pt x="188" y="107"/>
                  </a:lnTo>
                  <a:lnTo>
                    <a:pt x="184" y="87"/>
                  </a:lnTo>
                  <a:lnTo>
                    <a:pt x="180" y="68"/>
                  </a:lnTo>
                  <a:lnTo>
                    <a:pt x="172" y="51"/>
                  </a:lnTo>
                  <a:lnTo>
                    <a:pt x="167" y="43"/>
                  </a:lnTo>
                  <a:lnTo>
                    <a:pt x="161" y="35"/>
                  </a:lnTo>
                  <a:lnTo>
                    <a:pt x="161" y="35"/>
                  </a:lnTo>
                  <a:lnTo>
                    <a:pt x="154" y="25"/>
                  </a:lnTo>
                  <a:lnTo>
                    <a:pt x="145" y="17"/>
                  </a:lnTo>
                  <a:lnTo>
                    <a:pt x="136" y="10"/>
                  </a:lnTo>
                  <a:lnTo>
                    <a:pt x="125" y="6"/>
                  </a:lnTo>
                  <a:lnTo>
                    <a:pt x="114" y="2"/>
                  </a:lnTo>
                  <a:lnTo>
                    <a:pt x="102" y="0"/>
                  </a:lnTo>
                  <a:lnTo>
                    <a:pt x="90" y="1"/>
                  </a:lnTo>
                  <a:lnTo>
                    <a:pt x="79" y="3"/>
                  </a:lnTo>
                  <a:lnTo>
                    <a:pt x="79" y="3"/>
                  </a:lnTo>
                  <a:lnTo>
                    <a:pt x="67" y="7"/>
                  </a:lnTo>
                  <a:lnTo>
                    <a:pt x="57" y="13"/>
                  </a:lnTo>
                  <a:lnTo>
                    <a:pt x="47" y="18"/>
                  </a:lnTo>
                  <a:lnTo>
                    <a:pt x="38" y="26"/>
                  </a:lnTo>
                  <a:lnTo>
                    <a:pt x="30" y="35"/>
                  </a:lnTo>
                  <a:lnTo>
                    <a:pt x="23" y="45"/>
                  </a:lnTo>
                  <a:lnTo>
                    <a:pt x="16" y="54"/>
                  </a:lnTo>
                  <a:lnTo>
                    <a:pt x="10" y="65"/>
                  </a:lnTo>
                  <a:lnTo>
                    <a:pt x="10" y="65"/>
                  </a:lnTo>
                  <a:lnTo>
                    <a:pt x="9" y="70"/>
                  </a:lnTo>
                  <a:lnTo>
                    <a:pt x="9" y="75"/>
                  </a:lnTo>
                  <a:lnTo>
                    <a:pt x="11" y="80"/>
                  </a:lnTo>
                  <a:lnTo>
                    <a:pt x="16" y="84"/>
                  </a:lnTo>
                  <a:lnTo>
                    <a:pt x="16" y="84"/>
                  </a:lnTo>
                  <a:lnTo>
                    <a:pt x="21" y="86"/>
                  </a:lnTo>
                  <a:lnTo>
                    <a:pt x="27" y="86"/>
                  </a:lnTo>
                  <a:lnTo>
                    <a:pt x="31" y="84"/>
                  </a:lnTo>
                  <a:lnTo>
                    <a:pt x="33" y="81"/>
                  </a:lnTo>
                  <a:lnTo>
                    <a:pt x="35" y="79"/>
                  </a:lnTo>
                  <a:lnTo>
                    <a:pt x="35" y="7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0" name="Freeform 207">
              <a:extLst>
                <a:ext uri="{FF2B5EF4-FFF2-40B4-BE49-F238E27FC236}">
                  <a16:creationId xmlns:a16="http://schemas.microsoft.com/office/drawing/2014/main" id="{E4098A3A-323C-E580-BB63-F600826EFC48}"/>
                </a:ext>
              </a:extLst>
            </p:cNvPr>
            <p:cNvSpPr>
              <a:spLocks/>
            </p:cNvSpPr>
            <p:nvPr/>
          </p:nvSpPr>
          <p:spPr bwMode="auto">
            <a:xfrm>
              <a:off x="4782" y="1776"/>
              <a:ext cx="25" cy="59"/>
            </a:xfrm>
            <a:custGeom>
              <a:avLst/>
              <a:gdLst>
                <a:gd name="T0" fmla="*/ 26 w 75"/>
                <a:gd name="T1" fmla="*/ 82 h 175"/>
                <a:gd name="T2" fmla="*/ 37 w 75"/>
                <a:gd name="T3" fmla="*/ 50 h 175"/>
                <a:gd name="T4" fmla="*/ 53 w 75"/>
                <a:gd name="T5" fmla="*/ 20 h 175"/>
                <a:gd name="T6" fmla="*/ 31 w 75"/>
                <a:gd name="T7" fmla="*/ 23 h 175"/>
                <a:gd name="T8" fmla="*/ 38 w 75"/>
                <a:gd name="T9" fmla="*/ 29 h 175"/>
                <a:gd name="T10" fmla="*/ 39 w 75"/>
                <a:gd name="T11" fmla="*/ 30 h 175"/>
                <a:gd name="T12" fmla="*/ 41 w 75"/>
                <a:gd name="T13" fmla="*/ 35 h 175"/>
                <a:gd name="T14" fmla="*/ 44 w 75"/>
                <a:gd name="T15" fmla="*/ 38 h 175"/>
                <a:gd name="T16" fmla="*/ 44 w 75"/>
                <a:gd name="T17" fmla="*/ 40 h 175"/>
                <a:gd name="T18" fmla="*/ 46 w 75"/>
                <a:gd name="T19" fmla="*/ 49 h 175"/>
                <a:gd name="T20" fmla="*/ 47 w 75"/>
                <a:gd name="T21" fmla="*/ 52 h 175"/>
                <a:gd name="T22" fmla="*/ 47 w 75"/>
                <a:gd name="T23" fmla="*/ 51 h 175"/>
                <a:gd name="T24" fmla="*/ 47 w 75"/>
                <a:gd name="T25" fmla="*/ 57 h 175"/>
                <a:gd name="T26" fmla="*/ 47 w 75"/>
                <a:gd name="T27" fmla="*/ 66 h 175"/>
                <a:gd name="T28" fmla="*/ 46 w 75"/>
                <a:gd name="T29" fmla="*/ 86 h 175"/>
                <a:gd name="T30" fmla="*/ 41 w 75"/>
                <a:gd name="T31" fmla="*/ 125 h 175"/>
                <a:gd name="T32" fmla="*/ 41 w 75"/>
                <a:gd name="T33" fmla="*/ 156 h 175"/>
                <a:gd name="T34" fmla="*/ 44 w 75"/>
                <a:gd name="T35" fmla="*/ 166 h 175"/>
                <a:gd name="T36" fmla="*/ 50 w 75"/>
                <a:gd name="T37" fmla="*/ 174 h 175"/>
                <a:gd name="T38" fmla="*/ 60 w 75"/>
                <a:gd name="T39" fmla="*/ 175 h 175"/>
                <a:gd name="T40" fmla="*/ 66 w 75"/>
                <a:gd name="T41" fmla="*/ 173 h 175"/>
                <a:gd name="T42" fmla="*/ 71 w 75"/>
                <a:gd name="T43" fmla="*/ 164 h 175"/>
                <a:gd name="T44" fmla="*/ 71 w 75"/>
                <a:gd name="T45" fmla="*/ 158 h 175"/>
                <a:gd name="T46" fmla="*/ 69 w 75"/>
                <a:gd name="T47" fmla="*/ 156 h 175"/>
                <a:gd name="T48" fmla="*/ 69 w 75"/>
                <a:gd name="T49" fmla="*/ 152 h 175"/>
                <a:gd name="T50" fmla="*/ 69 w 75"/>
                <a:gd name="T51" fmla="*/ 143 h 175"/>
                <a:gd name="T52" fmla="*/ 71 w 75"/>
                <a:gd name="T53" fmla="*/ 122 h 175"/>
                <a:gd name="T54" fmla="*/ 75 w 75"/>
                <a:gd name="T55" fmla="*/ 80 h 175"/>
                <a:gd name="T56" fmla="*/ 75 w 75"/>
                <a:gd name="T57" fmla="*/ 59 h 175"/>
                <a:gd name="T58" fmla="*/ 73 w 75"/>
                <a:gd name="T59" fmla="*/ 38 h 175"/>
                <a:gd name="T60" fmla="*/ 65 w 75"/>
                <a:gd name="T61" fmla="*/ 18 h 175"/>
                <a:gd name="T62" fmla="*/ 51 w 75"/>
                <a:gd name="T63" fmla="*/ 3 h 175"/>
                <a:gd name="T64" fmla="*/ 45 w 75"/>
                <a:gd name="T65" fmla="*/ 0 h 175"/>
                <a:gd name="T66" fmla="*/ 37 w 75"/>
                <a:gd name="T67" fmla="*/ 0 h 175"/>
                <a:gd name="T68" fmla="*/ 31 w 75"/>
                <a:gd name="T69" fmla="*/ 3 h 175"/>
                <a:gd name="T70" fmla="*/ 29 w 75"/>
                <a:gd name="T71" fmla="*/ 6 h 175"/>
                <a:gd name="T72" fmla="*/ 11 w 75"/>
                <a:gd name="T73" fmla="*/ 38 h 175"/>
                <a:gd name="T74" fmla="*/ 2 w 75"/>
                <a:gd name="T75" fmla="*/ 65 h 175"/>
                <a:gd name="T76" fmla="*/ 0 w 75"/>
                <a:gd name="T77" fmla="*/ 74 h 175"/>
                <a:gd name="T78" fmla="*/ 2 w 75"/>
                <a:gd name="T79" fmla="*/ 85 h 175"/>
                <a:gd name="T80" fmla="*/ 10 w 75"/>
                <a:gd name="T81" fmla="*/ 92 h 175"/>
                <a:gd name="T82" fmla="*/ 15 w 75"/>
                <a:gd name="T83" fmla="*/ 92 h 175"/>
                <a:gd name="T84" fmla="*/ 24 w 75"/>
                <a:gd name="T85" fmla="*/ 87 h 175"/>
                <a:gd name="T86" fmla="*/ 26 w 75"/>
                <a:gd name="T87" fmla="*/ 82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75" h="175">
                  <a:moveTo>
                    <a:pt x="26" y="82"/>
                  </a:moveTo>
                  <a:lnTo>
                    <a:pt x="26" y="82"/>
                  </a:lnTo>
                  <a:lnTo>
                    <a:pt x="31" y="65"/>
                  </a:lnTo>
                  <a:lnTo>
                    <a:pt x="37" y="50"/>
                  </a:lnTo>
                  <a:lnTo>
                    <a:pt x="45" y="35"/>
                  </a:lnTo>
                  <a:lnTo>
                    <a:pt x="53" y="20"/>
                  </a:lnTo>
                  <a:lnTo>
                    <a:pt x="53" y="20"/>
                  </a:lnTo>
                  <a:lnTo>
                    <a:pt x="31" y="23"/>
                  </a:lnTo>
                  <a:lnTo>
                    <a:pt x="31" y="23"/>
                  </a:lnTo>
                  <a:lnTo>
                    <a:pt x="38" y="29"/>
                  </a:lnTo>
                  <a:lnTo>
                    <a:pt x="38" y="29"/>
                  </a:lnTo>
                  <a:lnTo>
                    <a:pt x="39" y="30"/>
                  </a:lnTo>
                  <a:lnTo>
                    <a:pt x="39" y="30"/>
                  </a:lnTo>
                  <a:lnTo>
                    <a:pt x="41" y="35"/>
                  </a:lnTo>
                  <a:lnTo>
                    <a:pt x="41" y="35"/>
                  </a:lnTo>
                  <a:lnTo>
                    <a:pt x="44" y="38"/>
                  </a:lnTo>
                  <a:lnTo>
                    <a:pt x="44" y="38"/>
                  </a:lnTo>
                  <a:lnTo>
                    <a:pt x="44" y="40"/>
                  </a:lnTo>
                  <a:lnTo>
                    <a:pt x="44" y="40"/>
                  </a:lnTo>
                  <a:lnTo>
                    <a:pt x="46" y="49"/>
                  </a:lnTo>
                  <a:lnTo>
                    <a:pt x="46" y="49"/>
                  </a:lnTo>
                  <a:lnTo>
                    <a:pt x="47" y="52"/>
                  </a:lnTo>
                  <a:lnTo>
                    <a:pt x="47" y="52"/>
                  </a:lnTo>
                  <a:lnTo>
                    <a:pt x="47" y="51"/>
                  </a:lnTo>
                  <a:lnTo>
                    <a:pt x="47" y="51"/>
                  </a:lnTo>
                  <a:lnTo>
                    <a:pt x="47" y="57"/>
                  </a:lnTo>
                  <a:lnTo>
                    <a:pt x="47" y="57"/>
                  </a:lnTo>
                  <a:lnTo>
                    <a:pt x="47" y="66"/>
                  </a:lnTo>
                  <a:lnTo>
                    <a:pt x="47" y="66"/>
                  </a:lnTo>
                  <a:lnTo>
                    <a:pt x="46" y="86"/>
                  </a:lnTo>
                  <a:lnTo>
                    <a:pt x="46" y="86"/>
                  </a:lnTo>
                  <a:lnTo>
                    <a:pt x="41" y="125"/>
                  </a:lnTo>
                  <a:lnTo>
                    <a:pt x="41" y="145"/>
                  </a:lnTo>
                  <a:lnTo>
                    <a:pt x="41" y="156"/>
                  </a:lnTo>
                  <a:lnTo>
                    <a:pt x="44" y="166"/>
                  </a:lnTo>
                  <a:lnTo>
                    <a:pt x="44" y="166"/>
                  </a:lnTo>
                  <a:lnTo>
                    <a:pt x="46" y="171"/>
                  </a:lnTo>
                  <a:lnTo>
                    <a:pt x="50" y="174"/>
                  </a:lnTo>
                  <a:lnTo>
                    <a:pt x="55" y="175"/>
                  </a:lnTo>
                  <a:lnTo>
                    <a:pt x="60" y="175"/>
                  </a:lnTo>
                  <a:lnTo>
                    <a:pt x="60" y="175"/>
                  </a:lnTo>
                  <a:lnTo>
                    <a:pt x="66" y="173"/>
                  </a:lnTo>
                  <a:lnTo>
                    <a:pt x="68" y="168"/>
                  </a:lnTo>
                  <a:lnTo>
                    <a:pt x="71" y="164"/>
                  </a:lnTo>
                  <a:lnTo>
                    <a:pt x="71" y="158"/>
                  </a:lnTo>
                  <a:lnTo>
                    <a:pt x="71" y="158"/>
                  </a:lnTo>
                  <a:lnTo>
                    <a:pt x="69" y="156"/>
                  </a:lnTo>
                  <a:lnTo>
                    <a:pt x="69" y="156"/>
                  </a:lnTo>
                  <a:lnTo>
                    <a:pt x="69" y="152"/>
                  </a:lnTo>
                  <a:lnTo>
                    <a:pt x="69" y="152"/>
                  </a:lnTo>
                  <a:lnTo>
                    <a:pt x="69" y="143"/>
                  </a:lnTo>
                  <a:lnTo>
                    <a:pt x="69" y="143"/>
                  </a:lnTo>
                  <a:lnTo>
                    <a:pt x="71" y="122"/>
                  </a:lnTo>
                  <a:lnTo>
                    <a:pt x="71" y="122"/>
                  </a:lnTo>
                  <a:lnTo>
                    <a:pt x="73" y="101"/>
                  </a:lnTo>
                  <a:lnTo>
                    <a:pt x="75" y="80"/>
                  </a:lnTo>
                  <a:lnTo>
                    <a:pt x="75" y="80"/>
                  </a:lnTo>
                  <a:lnTo>
                    <a:pt x="75" y="59"/>
                  </a:lnTo>
                  <a:lnTo>
                    <a:pt x="74" y="49"/>
                  </a:lnTo>
                  <a:lnTo>
                    <a:pt x="73" y="38"/>
                  </a:lnTo>
                  <a:lnTo>
                    <a:pt x="69" y="28"/>
                  </a:lnTo>
                  <a:lnTo>
                    <a:pt x="65" y="18"/>
                  </a:lnTo>
                  <a:lnTo>
                    <a:pt x="59" y="10"/>
                  </a:lnTo>
                  <a:lnTo>
                    <a:pt x="51" y="3"/>
                  </a:lnTo>
                  <a:lnTo>
                    <a:pt x="51" y="3"/>
                  </a:lnTo>
                  <a:lnTo>
                    <a:pt x="45" y="0"/>
                  </a:lnTo>
                  <a:lnTo>
                    <a:pt x="39" y="0"/>
                  </a:lnTo>
                  <a:lnTo>
                    <a:pt x="37" y="0"/>
                  </a:lnTo>
                  <a:lnTo>
                    <a:pt x="33" y="1"/>
                  </a:lnTo>
                  <a:lnTo>
                    <a:pt x="31" y="3"/>
                  </a:lnTo>
                  <a:lnTo>
                    <a:pt x="29" y="6"/>
                  </a:lnTo>
                  <a:lnTo>
                    <a:pt x="29" y="6"/>
                  </a:lnTo>
                  <a:lnTo>
                    <a:pt x="19" y="22"/>
                  </a:lnTo>
                  <a:lnTo>
                    <a:pt x="11" y="38"/>
                  </a:lnTo>
                  <a:lnTo>
                    <a:pt x="4" y="57"/>
                  </a:lnTo>
                  <a:lnTo>
                    <a:pt x="2" y="65"/>
                  </a:lnTo>
                  <a:lnTo>
                    <a:pt x="0" y="74"/>
                  </a:lnTo>
                  <a:lnTo>
                    <a:pt x="0" y="74"/>
                  </a:lnTo>
                  <a:lnTo>
                    <a:pt x="0" y="80"/>
                  </a:lnTo>
                  <a:lnTo>
                    <a:pt x="2" y="85"/>
                  </a:lnTo>
                  <a:lnTo>
                    <a:pt x="4" y="89"/>
                  </a:lnTo>
                  <a:lnTo>
                    <a:pt x="10" y="92"/>
                  </a:lnTo>
                  <a:lnTo>
                    <a:pt x="10" y="92"/>
                  </a:lnTo>
                  <a:lnTo>
                    <a:pt x="15" y="92"/>
                  </a:lnTo>
                  <a:lnTo>
                    <a:pt x="21" y="90"/>
                  </a:lnTo>
                  <a:lnTo>
                    <a:pt x="24" y="87"/>
                  </a:lnTo>
                  <a:lnTo>
                    <a:pt x="26" y="85"/>
                  </a:lnTo>
                  <a:lnTo>
                    <a:pt x="26" y="82"/>
                  </a:lnTo>
                  <a:lnTo>
                    <a:pt x="26" y="8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1" name="Freeform 208">
              <a:extLst>
                <a:ext uri="{FF2B5EF4-FFF2-40B4-BE49-F238E27FC236}">
                  <a16:creationId xmlns:a16="http://schemas.microsoft.com/office/drawing/2014/main" id="{0C5CB75E-89ED-6A25-9CF4-D894CE0CB980}"/>
                </a:ext>
              </a:extLst>
            </p:cNvPr>
            <p:cNvSpPr>
              <a:spLocks/>
            </p:cNvSpPr>
            <p:nvPr/>
          </p:nvSpPr>
          <p:spPr bwMode="auto">
            <a:xfrm>
              <a:off x="4418" y="1778"/>
              <a:ext cx="59" cy="107"/>
            </a:xfrm>
            <a:custGeom>
              <a:avLst/>
              <a:gdLst>
                <a:gd name="T0" fmla="*/ 69 w 178"/>
                <a:gd name="T1" fmla="*/ 5 h 323"/>
                <a:gd name="T2" fmla="*/ 39 w 178"/>
                <a:gd name="T3" fmla="*/ 0 h 323"/>
                <a:gd name="T4" fmla="*/ 22 w 178"/>
                <a:gd name="T5" fmla="*/ 5 h 323"/>
                <a:gd name="T6" fmla="*/ 7 w 178"/>
                <a:gd name="T7" fmla="*/ 21 h 323"/>
                <a:gd name="T8" fmla="*/ 0 w 178"/>
                <a:gd name="T9" fmla="*/ 48 h 323"/>
                <a:gd name="T10" fmla="*/ 3 w 178"/>
                <a:gd name="T11" fmla="*/ 82 h 323"/>
                <a:gd name="T12" fmla="*/ 14 w 178"/>
                <a:gd name="T13" fmla="*/ 114 h 323"/>
                <a:gd name="T14" fmla="*/ 23 w 178"/>
                <a:gd name="T15" fmla="*/ 131 h 323"/>
                <a:gd name="T16" fmla="*/ 26 w 178"/>
                <a:gd name="T17" fmla="*/ 143 h 323"/>
                <a:gd name="T18" fmla="*/ 38 w 178"/>
                <a:gd name="T19" fmla="*/ 185 h 323"/>
                <a:gd name="T20" fmla="*/ 63 w 178"/>
                <a:gd name="T21" fmla="*/ 267 h 323"/>
                <a:gd name="T22" fmla="*/ 86 w 178"/>
                <a:gd name="T23" fmla="*/ 298 h 323"/>
                <a:gd name="T24" fmla="*/ 115 w 178"/>
                <a:gd name="T25" fmla="*/ 317 h 323"/>
                <a:gd name="T26" fmla="*/ 153 w 178"/>
                <a:gd name="T27" fmla="*/ 323 h 323"/>
                <a:gd name="T28" fmla="*/ 174 w 178"/>
                <a:gd name="T29" fmla="*/ 318 h 323"/>
                <a:gd name="T30" fmla="*/ 178 w 178"/>
                <a:gd name="T31" fmla="*/ 304 h 323"/>
                <a:gd name="T32" fmla="*/ 161 w 178"/>
                <a:gd name="T33" fmla="*/ 294 h 323"/>
                <a:gd name="T34" fmla="*/ 158 w 178"/>
                <a:gd name="T35" fmla="*/ 295 h 323"/>
                <a:gd name="T36" fmla="*/ 139 w 178"/>
                <a:gd name="T37" fmla="*/ 295 h 323"/>
                <a:gd name="T38" fmla="*/ 138 w 178"/>
                <a:gd name="T39" fmla="*/ 295 h 323"/>
                <a:gd name="T40" fmla="*/ 131 w 178"/>
                <a:gd name="T41" fmla="*/ 294 h 323"/>
                <a:gd name="T42" fmla="*/ 124 w 178"/>
                <a:gd name="T43" fmla="*/ 291 h 323"/>
                <a:gd name="T44" fmla="*/ 124 w 178"/>
                <a:gd name="T45" fmla="*/ 291 h 323"/>
                <a:gd name="T46" fmla="*/ 111 w 178"/>
                <a:gd name="T47" fmla="*/ 284 h 323"/>
                <a:gd name="T48" fmla="*/ 109 w 178"/>
                <a:gd name="T49" fmla="*/ 282 h 323"/>
                <a:gd name="T50" fmla="*/ 99 w 178"/>
                <a:gd name="T51" fmla="*/ 271 h 323"/>
                <a:gd name="T52" fmla="*/ 97 w 178"/>
                <a:gd name="T53" fmla="*/ 269 h 323"/>
                <a:gd name="T54" fmla="*/ 84 w 178"/>
                <a:gd name="T55" fmla="*/ 246 h 323"/>
                <a:gd name="T56" fmla="*/ 83 w 178"/>
                <a:gd name="T57" fmla="*/ 244 h 323"/>
                <a:gd name="T58" fmla="*/ 73 w 178"/>
                <a:gd name="T59" fmla="*/ 211 h 323"/>
                <a:gd name="T60" fmla="*/ 53 w 178"/>
                <a:gd name="T61" fmla="*/ 132 h 323"/>
                <a:gd name="T62" fmla="*/ 41 w 178"/>
                <a:gd name="T63" fmla="*/ 106 h 323"/>
                <a:gd name="T64" fmla="*/ 38 w 178"/>
                <a:gd name="T65" fmla="*/ 100 h 323"/>
                <a:gd name="T66" fmla="*/ 30 w 178"/>
                <a:gd name="T67" fmla="*/ 71 h 323"/>
                <a:gd name="T68" fmla="*/ 27 w 178"/>
                <a:gd name="T69" fmla="*/ 64 h 323"/>
                <a:gd name="T70" fmla="*/ 27 w 178"/>
                <a:gd name="T71" fmla="*/ 55 h 323"/>
                <a:gd name="T72" fmla="*/ 27 w 178"/>
                <a:gd name="T73" fmla="*/ 42 h 323"/>
                <a:gd name="T74" fmla="*/ 29 w 178"/>
                <a:gd name="T75" fmla="*/ 39 h 323"/>
                <a:gd name="T76" fmla="*/ 31 w 178"/>
                <a:gd name="T77" fmla="*/ 33 h 323"/>
                <a:gd name="T78" fmla="*/ 33 w 178"/>
                <a:gd name="T79" fmla="*/ 31 h 323"/>
                <a:gd name="T80" fmla="*/ 34 w 178"/>
                <a:gd name="T81" fmla="*/ 29 h 323"/>
                <a:gd name="T82" fmla="*/ 36 w 178"/>
                <a:gd name="T83" fmla="*/ 28 h 323"/>
                <a:gd name="T84" fmla="*/ 37 w 178"/>
                <a:gd name="T85" fmla="*/ 28 h 323"/>
                <a:gd name="T86" fmla="*/ 38 w 178"/>
                <a:gd name="T87" fmla="*/ 28 h 323"/>
                <a:gd name="T88" fmla="*/ 45 w 178"/>
                <a:gd name="T89" fmla="*/ 28 h 323"/>
                <a:gd name="T90" fmla="*/ 46 w 178"/>
                <a:gd name="T91" fmla="*/ 28 h 323"/>
                <a:gd name="T92" fmla="*/ 67 w 178"/>
                <a:gd name="T93" fmla="*/ 35 h 323"/>
                <a:gd name="T94" fmla="*/ 93 w 178"/>
                <a:gd name="T95" fmla="*/ 46 h 323"/>
                <a:gd name="T96" fmla="*/ 103 w 178"/>
                <a:gd name="T97" fmla="*/ 28 h 3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78" h="323">
                  <a:moveTo>
                    <a:pt x="96" y="20"/>
                  </a:moveTo>
                  <a:lnTo>
                    <a:pt x="96" y="20"/>
                  </a:lnTo>
                  <a:lnTo>
                    <a:pt x="83" y="12"/>
                  </a:lnTo>
                  <a:lnTo>
                    <a:pt x="69" y="5"/>
                  </a:lnTo>
                  <a:lnTo>
                    <a:pt x="61" y="3"/>
                  </a:lnTo>
                  <a:lnTo>
                    <a:pt x="54" y="2"/>
                  </a:lnTo>
                  <a:lnTo>
                    <a:pt x="46" y="0"/>
                  </a:lnTo>
                  <a:lnTo>
                    <a:pt x="39" y="0"/>
                  </a:lnTo>
                  <a:lnTo>
                    <a:pt x="39" y="0"/>
                  </a:lnTo>
                  <a:lnTo>
                    <a:pt x="32" y="0"/>
                  </a:lnTo>
                  <a:lnTo>
                    <a:pt x="27" y="3"/>
                  </a:lnTo>
                  <a:lnTo>
                    <a:pt x="22" y="5"/>
                  </a:lnTo>
                  <a:lnTo>
                    <a:pt x="17" y="7"/>
                  </a:lnTo>
                  <a:lnTo>
                    <a:pt x="12" y="12"/>
                  </a:lnTo>
                  <a:lnTo>
                    <a:pt x="9" y="16"/>
                  </a:lnTo>
                  <a:lnTo>
                    <a:pt x="7" y="21"/>
                  </a:lnTo>
                  <a:lnTo>
                    <a:pt x="3" y="26"/>
                  </a:lnTo>
                  <a:lnTo>
                    <a:pt x="3" y="26"/>
                  </a:lnTo>
                  <a:lnTo>
                    <a:pt x="1" y="36"/>
                  </a:lnTo>
                  <a:lnTo>
                    <a:pt x="0" y="48"/>
                  </a:lnTo>
                  <a:lnTo>
                    <a:pt x="0" y="59"/>
                  </a:lnTo>
                  <a:lnTo>
                    <a:pt x="1" y="70"/>
                  </a:lnTo>
                  <a:lnTo>
                    <a:pt x="1" y="70"/>
                  </a:lnTo>
                  <a:lnTo>
                    <a:pt x="3" y="82"/>
                  </a:lnTo>
                  <a:lnTo>
                    <a:pt x="5" y="92"/>
                  </a:lnTo>
                  <a:lnTo>
                    <a:pt x="10" y="104"/>
                  </a:lnTo>
                  <a:lnTo>
                    <a:pt x="14" y="114"/>
                  </a:lnTo>
                  <a:lnTo>
                    <a:pt x="14" y="114"/>
                  </a:lnTo>
                  <a:lnTo>
                    <a:pt x="22" y="130"/>
                  </a:lnTo>
                  <a:lnTo>
                    <a:pt x="22" y="130"/>
                  </a:lnTo>
                  <a:lnTo>
                    <a:pt x="23" y="132"/>
                  </a:lnTo>
                  <a:lnTo>
                    <a:pt x="23" y="131"/>
                  </a:lnTo>
                  <a:lnTo>
                    <a:pt x="23" y="131"/>
                  </a:lnTo>
                  <a:lnTo>
                    <a:pt x="24" y="134"/>
                  </a:lnTo>
                  <a:lnTo>
                    <a:pt x="24" y="134"/>
                  </a:lnTo>
                  <a:lnTo>
                    <a:pt x="26" y="143"/>
                  </a:lnTo>
                  <a:lnTo>
                    <a:pt x="26" y="143"/>
                  </a:lnTo>
                  <a:lnTo>
                    <a:pt x="32" y="164"/>
                  </a:lnTo>
                  <a:lnTo>
                    <a:pt x="38" y="185"/>
                  </a:lnTo>
                  <a:lnTo>
                    <a:pt x="38" y="185"/>
                  </a:lnTo>
                  <a:lnTo>
                    <a:pt x="43" y="210"/>
                  </a:lnTo>
                  <a:lnTo>
                    <a:pt x="50" y="233"/>
                  </a:lnTo>
                  <a:lnTo>
                    <a:pt x="59" y="256"/>
                  </a:lnTo>
                  <a:lnTo>
                    <a:pt x="63" y="267"/>
                  </a:lnTo>
                  <a:lnTo>
                    <a:pt x="69" y="277"/>
                  </a:lnTo>
                  <a:lnTo>
                    <a:pt x="69" y="277"/>
                  </a:lnTo>
                  <a:lnTo>
                    <a:pt x="77" y="289"/>
                  </a:lnTo>
                  <a:lnTo>
                    <a:pt x="86" y="298"/>
                  </a:lnTo>
                  <a:lnTo>
                    <a:pt x="96" y="308"/>
                  </a:lnTo>
                  <a:lnTo>
                    <a:pt x="108" y="315"/>
                  </a:lnTo>
                  <a:lnTo>
                    <a:pt x="108" y="315"/>
                  </a:lnTo>
                  <a:lnTo>
                    <a:pt x="115" y="317"/>
                  </a:lnTo>
                  <a:lnTo>
                    <a:pt x="122" y="320"/>
                  </a:lnTo>
                  <a:lnTo>
                    <a:pt x="130" y="322"/>
                  </a:lnTo>
                  <a:lnTo>
                    <a:pt x="138" y="323"/>
                  </a:lnTo>
                  <a:lnTo>
                    <a:pt x="153" y="323"/>
                  </a:lnTo>
                  <a:lnTo>
                    <a:pt x="169" y="320"/>
                  </a:lnTo>
                  <a:lnTo>
                    <a:pt x="169" y="320"/>
                  </a:lnTo>
                  <a:lnTo>
                    <a:pt x="171" y="320"/>
                  </a:lnTo>
                  <a:lnTo>
                    <a:pt x="174" y="318"/>
                  </a:lnTo>
                  <a:lnTo>
                    <a:pt x="177" y="315"/>
                  </a:lnTo>
                  <a:lnTo>
                    <a:pt x="178" y="309"/>
                  </a:lnTo>
                  <a:lnTo>
                    <a:pt x="178" y="304"/>
                  </a:lnTo>
                  <a:lnTo>
                    <a:pt x="178" y="304"/>
                  </a:lnTo>
                  <a:lnTo>
                    <a:pt x="176" y="298"/>
                  </a:lnTo>
                  <a:lnTo>
                    <a:pt x="171" y="296"/>
                  </a:lnTo>
                  <a:lnTo>
                    <a:pt x="167" y="294"/>
                  </a:lnTo>
                  <a:lnTo>
                    <a:pt x="161" y="294"/>
                  </a:lnTo>
                  <a:lnTo>
                    <a:pt x="161" y="294"/>
                  </a:lnTo>
                  <a:lnTo>
                    <a:pt x="158" y="295"/>
                  </a:lnTo>
                  <a:lnTo>
                    <a:pt x="158" y="295"/>
                  </a:lnTo>
                  <a:lnTo>
                    <a:pt x="158" y="295"/>
                  </a:lnTo>
                  <a:lnTo>
                    <a:pt x="158" y="295"/>
                  </a:lnTo>
                  <a:lnTo>
                    <a:pt x="152" y="295"/>
                  </a:lnTo>
                  <a:lnTo>
                    <a:pt x="152" y="295"/>
                  </a:lnTo>
                  <a:lnTo>
                    <a:pt x="139" y="295"/>
                  </a:lnTo>
                  <a:lnTo>
                    <a:pt x="139" y="295"/>
                  </a:lnTo>
                  <a:lnTo>
                    <a:pt x="137" y="295"/>
                  </a:lnTo>
                  <a:lnTo>
                    <a:pt x="137" y="295"/>
                  </a:lnTo>
                  <a:lnTo>
                    <a:pt x="138" y="295"/>
                  </a:lnTo>
                  <a:lnTo>
                    <a:pt x="135" y="295"/>
                  </a:lnTo>
                  <a:lnTo>
                    <a:pt x="135" y="295"/>
                  </a:lnTo>
                  <a:lnTo>
                    <a:pt x="131" y="294"/>
                  </a:lnTo>
                  <a:lnTo>
                    <a:pt x="131" y="294"/>
                  </a:lnTo>
                  <a:lnTo>
                    <a:pt x="126" y="292"/>
                  </a:lnTo>
                  <a:lnTo>
                    <a:pt x="126" y="292"/>
                  </a:lnTo>
                  <a:lnTo>
                    <a:pt x="124" y="291"/>
                  </a:lnTo>
                  <a:lnTo>
                    <a:pt x="124" y="291"/>
                  </a:lnTo>
                  <a:lnTo>
                    <a:pt x="123" y="290"/>
                  </a:lnTo>
                  <a:lnTo>
                    <a:pt x="123" y="290"/>
                  </a:lnTo>
                  <a:lnTo>
                    <a:pt x="124" y="291"/>
                  </a:lnTo>
                  <a:lnTo>
                    <a:pt x="124" y="291"/>
                  </a:lnTo>
                  <a:lnTo>
                    <a:pt x="116" y="287"/>
                  </a:lnTo>
                  <a:lnTo>
                    <a:pt x="116" y="287"/>
                  </a:lnTo>
                  <a:lnTo>
                    <a:pt x="111" y="284"/>
                  </a:lnTo>
                  <a:lnTo>
                    <a:pt x="111" y="284"/>
                  </a:lnTo>
                  <a:lnTo>
                    <a:pt x="111" y="284"/>
                  </a:lnTo>
                  <a:lnTo>
                    <a:pt x="111" y="284"/>
                  </a:lnTo>
                  <a:lnTo>
                    <a:pt x="109" y="282"/>
                  </a:lnTo>
                  <a:lnTo>
                    <a:pt x="109" y="282"/>
                  </a:lnTo>
                  <a:lnTo>
                    <a:pt x="102" y="275"/>
                  </a:lnTo>
                  <a:lnTo>
                    <a:pt x="102" y="275"/>
                  </a:lnTo>
                  <a:lnTo>
                    <a:pt x="99" y="271"/>
                  </a:lnTo>
                  <a:lnTo>
                    <a:pt x="99" y="271"/>
                  </a:lnTo>
                  <a:lnTo>
                    <a:pt x="99" y="271"/>
                  </a:lnTo>
                  <a:lnTo>
                    <a:pt x="99" y="271"/>
                  </a:lnTo>
                  <a:lnTo>
                    <a:pt x="97" y="269"/>
                  </a:lnTo>
                  <a:lnTo>
                    <a:pt x="97" y="269"/>
                  </a:lnTo>
                  <a:lnTo>
                    <a:pt x="91" y="260"/>
                  </a:lnTo>
                  <a:lnTo>
                    <a:pt x="87" y="251"/>
                  </a:lnTo>
                  <a:lnTo>
                    <a:pt x="87" y="251"/>
                  </a:lnTo>
                  <a:lnTo>
                    <a:pt x="84" y="246"/>
                  </a:lnTo>
                  <a:lnTo>
                    <a:pt x="84" y="246"/>
                  </a:lnTo>
                  <a:lnTo>
                    <a:pt x="83" y="244"/>
                  </a:lnTo>
                  <a:lnTo>
                    <a:pt x="83" y="244"/>
                  </a:lnTo>
                  <a:lnTo>
                    <a:pt x="83" y="244"/>
                  </a:lnTo>
                  <a:lnTo>
                    <a:pt x="83" y="244"/>
                  </a:lnTo>
                  <a:lnTo>
                    <a:pt x="79" y="232"/>
                  </a:lnTo>
                  <a:lnTo>
                    <a:pt x="79" y="232"/>
                  </a:lnTo>
                  <a:lnTo>
                    <a:pt x="73" y="211"/>
                  </a:lnTo>
                  <a:lnTo>
                    <a:pt x="67" y="189"/>
                  </a:lnTo>
                  <a:lnTo>
                    <a:pt x="67" y="189"/>
                  </a:lnTo>
                  <a:lnTo>
                    <a:pt x="58" y="150"/>
                  </a:lnTo>
                  <a:lnTo>
                    <a:pt x="53" y="132"/>
                  </a:lnTo>
                  <a:lnTo>
                    <a:pt x="48" y="123"/>
                  </a:lnTo>
                  <a:lnTo>
                    <a:pt x="45" y="113"/>
                  </a:lnTo>
                  <a:lnTo>
                    <a:pt x="45" y="113"/>
                  </a:lnTo>
                  <a:lnTo>
                    <a:pt x="41" y="106"/>
                  </a:lnTo>
                  <a:lnTo>
                    <a:pt x="41" y="106"/>
                  </a:lnTo>
                  <a:lnTo>
                    <a:pt x="39" y="103"/>
                  </a:lnTo>
                  <a:lnTo>
                    <a:pt x="39" y="103"/>
                  </a:lnTo>
                  <a:lnTo>
                    <a:pt x="38" y="100"/>
                  </a:lnTo>
                  <a:lnTo>
                    <a:pt x="38" y="100"/>
                  </a:lnTo>
                  <a:lnTo>
                    <a:pt x="32" y="82"/>
                  </a:lnTo>
                  <a:lnTo>
                    <a:pt x="32" y="82"/>
                  </a:lnTo>
                  <a:lnTo>
                    <a:pt x="30" y="71"/>
                  </a:lnTo>
                  <a:lnTo>
                    <a:pt x="30" y="71"/>
                  </a:lnTo>
                  <a:lnTo>
                    <a:pt x="29" y="67"/>
                  </a:lnTo>
                  <a:lnTo>
                    <a:pt x="29" y="67"/>
                  </a:lnTo>
                  <a:lnTo>
                    <a:pt x="27" y="64"/>
                  </a:lnTo>
                  <a:lnTo>
                    <a:pt x="27" y="64"/>
                  </a:lnTo>
                  <a:lnTo>
                    <a:pt x="27" y="64"/>
                  </a:lnTo>
                  <a:lnTo>
                    <a:pt x="27" y="64"/>
                  </a:lnTo>
                  <a:lnTo>
                    <a:pt x="27" y="55"/>
                  </a:lnTo>
                  <a:lnTo>
                    <a:pt x="27" y="46"/>
                  </a:lnTo>
                  <a:lnTo>
                    <a:pt x="27" y="46"/>
                  </a:lnTo>
                  <a:lnTo>
                    <a:pt x="27" y="42"/>
                  </a:lnTo>
                  <a:lnTo>
                    <a:pt x="27" y="42"/>
                  </a:lnTo>
                  <a:lnTo>
                    <a:pt x="27" y="43"/>
                  </a:lnTo>
                  <a:lnTo>
                    <a:pt x="27" y="43"/>
                  </a:lnTo>
                  <a:lnTo>
                    <a:pt x="29" y="39"/>
                  </a:lnTo>
                  <a:lnTo>
                    <a:pt x="29" y="39"/>
                  </a:lnTo>
                  <a:lnTo>
                    <a:pt x="30" y="34"/>
                  </a:lnTo>
                  <a:lnTo>
                    <a:pt x="30" y="34"/>
                  </a:lnTo>
                  <a:lnTo>
                    <a:pt x="30" y="35"/>
                  </a:lnTo>
                  <a:lnTo>
                    <a:pt x="31" y="33"/>
                  </a:lnTo>
                  <a:lnTo>
                    <a:pt x="31" y="33"/>
                  </a:lnTo>
                  <a:lnTo>
                    <a:pt x="32" y="32"/>
                  </a:lnTo>
                  <a:lnTo>
                    <a:pt x="32" y="32"/>
                  </a:lnTo>
                  <a:lnTo>
                    <a:pt x="33" y="31"/>
                  </a:lnTo>
                  <a:lnTo>
                    <a:pt x="31" y="32"/>
                  </a:lnTo>
                  <a:lnTo>
                    <a:pt x="31" y="32"/>
                  </a:lnTo>
                  <a:lnTo>
                    <a:pt x="34" y="29"/>
                  </a:lnTo>
                  <a:lnTo>
                    <a:pt x="34" y="29"/>
                  </a:lnTo>
                  <a:lnTo>
                    <a:pt x="32" y="31"/>
                  </a:lnTo>
                  <a:lnTo>
                    <a:pt x="33" y="31"/>
                  </a:lnTo>
                  <a:lnTo>
                    <a:pt x="33" y="31"/>
                  </a:lnTo>
                  <a:lnTo>
                    <a:pt x="36" y="28"/>
                  </a:lnTo>
                  <a:lnTo>
                    <a:pt x="37" y="28"/>
                  </a:lnTo>
                  <a:lnTo>
                    <a:pt x="37" y="28"/>
                  </a:lnTo>
                  <a:lnTo>
                    <a:pt x="34" y="29"/>
                  </a:lnTo>
                  <a:lnTo>
                    <a:pt x="37" y="28"/>
                  </a:lnTo>
                  <a:lnTo>
                    <a:pt x="37" y="28"/>
                  </a:lnTo>
                  <a:lnTo>
                    <a:pt x="39" y="28"/>
                  </a:lnTo>
                  <a:lnTo>
                    <a:pt x="38" y="28"/>
                  </a:lnTo>
                  <a:lnTo>
                    <a:pt x="38" y="28"/>
                  </a:lnTo>
                  <a:lnTo>
                    <a:pt x="43" y="28"/>
                  </a:lnTo>
                  <a:lnTo>
                    <a:pt x="43" y="28"/>
                  </a:lnTo>
                  <a:lnTo>
                    <a:pt x="45" y="28"/>
                  </a:lnTo>
                  <a:lnTo>
                    <a:pt x="45" y="28"/>
                  </a:lnTo>
                  <a:lnTo>
                    <a:pt x="44" y="28"/>
                  </a:lnTo>
                  <a:lnTo>
                    <a:pt x="44" y="28"/>
                  </a:lnTo>
                  <a:lnTo>
                    <a:pt x="46" y="28"/>
                  </a:lnTo>
                  <a:lnTo>
                    <a:pt x="46" y="28"/>
                  </a:lnTo>
                  <a:lnTo>
                    <a:pt x="52" y="29"/>
                  </a:lnTo>
                  <a:lnTo>
                    <a:pt x="52" y="29"/>
                  </a:lnTo>
                  <a:lnTo>
                    <a:pt x="60" y="32"/>
                  </a:lnTo>
                  <a:lnTo>
                    <a:pt x="67" y="35"/>
                  </a:lnTo>
                  <a:lnTo>
                    <a:pt x="82" y="43"/>
                  </a:lnTo>
                  <a:lnTo>
                    <a:pt x="82" y="43"/>
                  </a:lnTo>
                  <a:lnTo>
                    <a:pt x="88" y="46"/>
                  </a:lnTo>
                  <a:lnTo>
                    <a:pt x="93" y="46"/>
                  </a:lnTo>
                  <a:lnTo>
                    <a:pt x="97" y="42"/>
                  </a:lnTo>
                  <a:lnTo>
                    <a:pt x="101" y="39"/>
                  </a:lnTo>
                  <a:lnTo>
                    <a:pt x="103" y="34"/>
                  </a:lnTo>
                  <a:lnTo>
                    <a:pt x="103" y="28"/>
                  </a:lnTo>
                  <a:lnTo>
                    <a:pt x="101" y="24"/>
                  </a:lnTo>
                  <a:lnTo>
                    <a:pt x="96" y="20"/>
                  </a:lnTo>
                  <a:lnTo>
                    <a:pt x="96" y="2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2" name="Freeform 209">
              <a:extLst>
                <a:ext uri="{FF2B5EF4-FFF2-40B4-BE49-F238E27FC236}">
                  <a16:creationId xmlns:a16="http://schemas.microsoft.com/office/drawing/2014/main" id="{EC88238B-D3EC-6B3F-6E08-4B2918E56511}"/>
                </a:ext>
              </a:extLst>
            </p:cNvPr>
            <p:cNvSpPr>
              <a:spLocks/>
            </p:cNvSpPr>
            <p:nvPr/>
          </p:nvSpPr>
          <p:spPr bwMode="auto">
            <a:xfrm>
              <a:off x="4588" y="1710"/>
              <a:ext cx="42" cy="122"/>
            </a:xfrm>
            <a:custGeom>
              <a:avLst/>
              <a:gdLst>
                <a:gd name="T0" fmla="*/ 45 w 125"/>
                <a:gd name="T1" fmla="*/ 46 h 364"/>
                <a:gd name="T2" fmla="*/ 51 w 125"/>
                <a:gd name="T3" fmla="*/ 128 h 364"/>
                <a:gd name="T4" fmla="*/ 48 w 125"/>
                <a:gd name="T5" fmla="*/ 158 h 364"/>
                <a:gd name="T6" fmla="*/ 37 w 125"/>
                <a:gd name="T7" fmla="*/ 198 h 364"/>
                <a:gd name="T8" fmla="*/ 36 w 125"/>
                <a:gd name="T9" fmla="*/ 199 h 364"/>
                <a:gd name="T10" fmla="*/ 31 w 125"/>
                <a:gd name="T11" fmla="*/ 209 h 364"/>
                <a:gd name="T12" fmla="*/ 24 w 125"/>
                <a:gd name="T13" fmla="*/ 223 h 364"/>
                <a:gd name="T14" fmla="*/ 2 w 125"/>
                <a:gd name="T15" fmla="*/ 277 h 364"/>
                <a:gd name="T16" fmla="*/ 1 w 125"/>
                <a:gd name="T17" fmla="*/ 305 h 364"/>
                <a:gd name="T18" fmla="*/ 10 w 125"/>
                <a:gd name="T19" fmla="*/ 323 h 364"/>
                <a:gd name="T20" fmla="*/ 23 w 125"/>
                <a:gd name="T21" fmla="*/ 336 h 364"/>
                <a:gd name="T22" fmla="*/ 51 w 125"/>
                <a:gd name="T23" fmla="*/ 350 h 364"/>
                <a:gd name="T24" fmla="*/ 79 w 125"/>
                <a:gd name="T25" fmla="*/ 358 h 364"/>
                <a:gd name="T26" fmla="*/ 114 w 125"/>
                <a:gd name="T27" fmla="*/ 364 h 364"/>
                <a:gd name="T28" fmla="*/ 125 w 125"/>
                <a:gd name="T29" fmla="*/ 355 h 364"/>
                <a:gd name="T30" fmla="*/ 124 w 125"/>
                <a:gd name="T31" fmla="*/ 343 h 364"/>
                <a:gd name="T32" fmla="*/ 116 w 125"/>
                <a:gd name="T33" fmla="*/ 337 h 364"/>
                <a:gd name="T34" fmla="*/ 76 w 125"/>
                <a:gd name="T35" fmla="*/ 329 h 364"/>
                <a:gd name="T36" fmla="*/ 55 w 125"/>
                <a:gd name="T37" fmla="*/ 322 h 364"/>
                <a:gd name="T38" fmla="*/ 53 w 125"/>
                <a:gd name="T39" fmla="*/ 321 h 364"/>
                <a:gd name="T40" fmla="*/ 43 w 125"/>
                <a:gd name="T41" fmla="*/ 315 h 364"/>
                <a:gd name="T42" fmla="*/ 38 w 125"/>
                <a:gd name="T43" fmla="*/ 313 h 364"/>
                <a:gd name="T44" fmla="*/ 38 w 125"/>
                <a:gd name="T45" fmla="*/ 313 h 364"/>
                <a:gd name="T46" fmla="*/ 33 w 125"/>
                <a:gd name="T47" fmla="*/ 309 h 364"/>
                <a:gd name="T48" fmla="*/ 32 w 125"/>
                <a:gd name="T49" fmla="*/ 307 h 364"/>
                <a:gd name="T50" fmla="*/ 29 w 125"/>
                <a:gd name="T51" fmla="*/ 302 h 364"/>
                <a:gd name="T52" fmla="*/ 29 w 125"/>
                <a:gd name="T53" fmla="*/ 302 h 364"/>
                <a:gd name="T54" fmla="*/ 28 w 125"/>
                <a:gd name="T55" fmla="*/ 300 h 364"/>
                <a:gd name="T56" fmla="*/ 28 w 125"/>
                <a:gd name="T57" fmla="*/ 297 h 364"/>
                <a:gd name="T58" fmla="*/ 28 w 125"/>
                <a:gd name="T59" fmla="*/ 295 h 364"/>
                <a:gd name="T60" fmla="*/ 28 w 125"/>
                <a:gd name="T61" fmla="*/ 287 h 364"/>
                <a:gd name="T62" fmla="*/ 28 w 125"/>
                <a:gd name="T63" fmla="*/ 287 h 364"/>
                <a:gd name="T64" fmla="*/ 28 w 125"/>
                <a:gd name="T65" fmla="*/ 284 h 364"/>
                <a:gd name="T66" fmla="*/ 33 w 125"/>
                <a:gd name="T67" fmla="*/ 268 h 364"/>
                <a:gd name="T68" fmla="*/ 33 w 125"/>
                <a:gd name="T69" fmla="*/ 266 h 364"/>
                <a:gd name="T70" fmla="*/ 48 w 125"/>
                <a:gd name="T71" fmla="*/ 237 h 364"/>
                <a:gd name="T72" fmla="*/ 66 w 125"/>
                <a:gd name="T73" fmla="*/ 198 h 364"/>
                <a:gd name="T74" fmla="*/ 76 w 125"/>
                <a:gd name="T75" fmla="*/ 156 h 364"/>
                <a:gd name="T76" fmla="*/ 78 w 125"/>
                <a:gd name="T77" fmla="*/ 102 h 364"/>
                <a:gd name="T78" fmla="*/ 72 w 125"/>
                <a:gd name="T79" fmla="*/ 31 h 364"/>
                <a:gd name="T80" fmla="*/ 71 w 125"/>
                <a:gd name="T81" fmla="*/ 8 h 364"/>
                <a:gd name="T82" fmla="*/ 58 w 125"/>
                <a:gd name="T83" fmla="*/ 0 h 364"/>
                <a:gd name="T84" fmla="*/ 45 w 125"/>
                <a:gd name="T85" fmla="*/ 8 h 3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25" h="364">
                  <a:moveTo>
                    <a:pt x="44" y="14"/>
                  </a:moveTo>
                  <a:lnTo>
                    <a:pt x="44" y="14"/>
                  </a:lnTo>
                  <a:lnTo>
                    <a:pt x="45" y="46"/>
                  </a:lnTo>
                  <a:lnTo>
                    <a:pt x="48" y="79"/>
                  </a:lnTo>
                  <a:lnTo>
                    <a:pt x="51" y="112"/>
                  </a:lnTo>
                  <a:lnTo>
                    <a:pt x="51" y="128"/>
                  </a:lnTo>
                  <a:lnTo>
                    <a:pt x="50" y="144"/>
                  </a:lnTo>
                  <a:lnTo>
                    <a:pt x="50" y="144"/>
                  </a:lnTo>
                  <a:lnTo>
                    <a:pt x="48" y="158"/>
                  </a:lnTo>
                  <a:lnTo>
                    <a:pt x="45" y="171"/>
                  </a:lnTo>
                  <a:lnTo>
                    <a:pt x="42" y="185"/>
                  </a:lnTo>
                  <a:lnTo>
                    <a:pt x="37" y="198"/>
                  </a:lnTo>
                  <a:lnTo>
                    <a:pt x="37" y="198"/>
                  </a:lnTo>
                  <a:lnTo>
                    <a:pt x="36" y="199"/>
                  </a:lnTo>
                  <a:lnTo>
                    <a:pt x="36" y="199"/>
                  </a:lnTo>
                  <a:lnTo>
                    <a:pt x="35" y="202"/>
                  </a:lnTo>
                  <a:lnTo>
                    <a:pt x="35" y="202"/>
                  </a:lnTo>
                  <a:lnTo>
                    <a:pt x="31" y="209"/>
                  </a:lnTo>
                  <a:lnTo>
                    <a:pt x="31" y="209"/>
                  </a:lnTo>
                  <a:lnTo>
                    <a:pt x="24" y="223"/>
                  </a:lnTo>
                  <a:lnTo>
                    <a:pt x="24" y="223"/>
                  </a:lnTo>
                  <a:lnTo>
                    <a:pt x="11" y="249"/>
                  </a:lnTo>
                  <a:lnTo>
                    <a:pt x="5" y="263"/>
                  </a:lnTo>
                  <a:lnTo>
                    <a:pt x="2" y="277"/>
                  </a:lnTo>
                  <a:lnTo>
                    <a:pt x="0" y="291"/>
                  </a:lnTo>
                  <a:lnTo>
                    <a:pt x="0" y="298"/>
                  </a:lnTo>
                  <a:lnTo>
                    <a:pt x="1" y="305"/>
                  </a:lnTo>
                  <a:lnTo>
                    <a:pt x="2" y="311"/>
                  </a:lnTo>
                  <a:lnTo>
                    <a:pt x="5" y="318"/>
                  </a:lnTo>
                  <a:lnTo>
                    <a:pt x="10" y="323"/>
                  </a:lnTo>
                  <a:lnTo>
                    <a:pt x="15" y="329"/>
                  </a:lnTo>
                  <a:lnTo>
                    <a:pt x="15" y="329"/>
                  </a:lnTo>
                  <a:lnTo>
                    <a:pt x="23" y="336"/>
                  </a:lnTo>
                  <a:lnTo>
                    <a:pt x="31" y="342"/>
                  </a:lnTo>
                  <a:lnTo>
                    <a:pt x="40" y="345"/>
                  </a:lnTo>
                  <a:lnTo>
                    <a:pt x="51" y="350"/>
                  </a:lnTo>
                  <a:lnTo>
                    <a:pt x="51" y="350"/>
                  </a:lnTo>
                  <a:lnTo>
                    <a:pt x="65" y="355"/>
                  </a:lnTo>
                  <a:lnTo>
                    <a:pt x="79" y="358"/>
                  </a:lnTo>
                  <a:lnTo>
                    <a:pt x="108" y="364"/>
                  </a:lnTo>
                  <a:lnTo>
                    <a:pt x="108" y="364"/>
                  </a:lnTo>
                  <a:lnTo>
                    <a:pt x="114" y="364"/>
                  </a:lnTo>
                  <a:lnTo>
                    <a:pt x="119" y="363"/>
                  </a:lnTo>
                  <a:lnTo>
                    <a:pt x="123" y="359"/>
                  </a:lnTo>
                  <a:lnTo>
                    <a:pt x="125" y="355"/>
                  </a:lnTo>
                  <a:lnTo>
                    <a:pt x="125" y="355"/>
                  </a:lnTo>
                  <a:lnTo>
                    <a:pt x="125" y="349"/>
                  </a:lnTo>
                  <a:lnTo>
                    <a:pt x="124" y="343"/>
                  </a:lnTo>
                  <a:lnTo>
                    <a:pt x="121" y="340"/>
                  </a:lnTo>
                  <a:lnTo>
                    <a:pt x="118" y="339"/>
                  </a:lnTo>
                  <a:lnTo>
                    <a:pt x="116" y="337"/>
                  </a:lnTo>
                  <a:lnTo>
                    <a:pt x="116" y="337"/>
                  </a:lnTo>
                  <a:lnTo>
                    <a:pt x="89" y="333"/>
                  </a:lnTo>
                  <a:lnTo>
                    <a:pt x="76" y="329"/>
                  </a:lnTo>
                  <a:lnTo>
                    <a:pt x="64" y="326"/>
                  </a:lnTo>
                  <a:lnTo>
                    <a:pt x="64" y="326"/>
                  </a:lnTo>
                  <a:lnTo>
                    <a:pt x="55" y="322"/>
                  </a:lnTo>
                  <a:lnTo>
                    <a:pt x="55" y="322"/>
                  </a:lnTo>
                  <a:lnTo>
                    <a:pt x="53" y="321"/>
                  </a:lnTo>
                  <a:lnTo>
                    <a:pt x="53" y="321"/>
                  </a:lnTo>
                  <a:lnTo>
                    <a:pt x="50" y="319"/>
                  </a:lnTo>
                  <a:lnTo>
                    <a:pt x="50" y="319"/>
                  </a:lnTo>
                  <a:lnTo>
                    <a:pt x="43" y="315"/>
                  </a:lnTo>
                  <a:lnTo>
                    <a:pt x="43" y="315"/>
                  </a:lnTo>
                  <a:lnTo>
                    <a:pt x="39" y="313"/>
                  </a:lnTo>
                  <a:lnTo>
                    <a:pt x="38" y="313"/>
                  </a:lnTo>
                  <a:lnTo>
                    <a:pt x="38" y="313"/>
                  </a:lnTo>
                  <a:lnTo>
                    <a:pt x="37" y="312"/>
                  </a:lnTo>
                  <a:lnTo>
                    <a:pt x="38" y="313"/>
                  </a:lnTo>
                  <a:lnTo>
                    <a:pt x="38" y="313"/>
                  </a:lnTo>
                  <a:lnTo>
                    <a:pt x="38" y="313"/>
                  </a:lnTo>
                  <a:lnTo>
                    <a:pt x="33" y="309"/>
                  </a:lnTo>
                  <a:lnTo>
                    <a:pt x="33" y="309"/>
                  </a:lnTo>
                  <a:lnTo>
                    <a:pt x="32" y="307"/>
                  </a:lnTo>
                  <a:lnTo>
                    <a:pt x="32" y="307"/>
                  </a:lnTo>
                  <a:lnTo>
                    <a:pt x="31" y="306"/>
                  </a:lnTo>
                  <a:lnTo>
                    <a:pt x="31" y="306"/>
                  </a:lnTo>
                  <a:lnTo>
                    <a:pt x="29" y="302"/>
                  </a:lnTo>
                  <a:lnTo>
                    <a:pt x="29" y="302"/>
                  </a:lnTo>
                  <a:lnTo>
                    <a:pt x="29" y="300"/>
                  </a:lnTo>
                  <a:lnTo>
                    <a:pt x="29" y="302"/>
                  </a:lnTo>
                  <a:lnTo>
                    <a:pt x="29" y="302"/>
                  </a:lnTo>
                  <a:lnTo>
                    <a:pt x="28" y="300"/>
                  </a:lnTo>
                  <a:lnTo>
                    <a:pt x="28" y="300"/>
                  </a:lnTo>
                  <a:lnTo>
                    <a:pt x="28" y="297"/>
                  </a:lnTo>
                  <a:lnTo>
                    <a:pt x="28" y="297"/>
                  </a:lnTo>
                  <a:lnTo>
                    <a:pt x="28" y="297"/>
                  </a:lnTo>
                  <a:lnTo>
                    <a:pt x="28" y="297"/>
                  </a:lnTo>
                  <a:lnTo>
                    <a:pt x="28" y="295"/>
                  </a:lnTo>
                  <a:lnTo>
                    <a:pt x="28" y="295"/>
                  </a:lnTo>
                  <a:lnTo>
                    <a:pt x="28" y="292"/>
                  </a:lnTo>
                  <a:lnTo>
                    <a:pt x="28" y="292"/>
                  </a:lnTo>
                  <a:lnTo>
                    <a:pt x="28" y="287"/>
                  </a:lnTo>
                  <a:lnTo>
                    <a:pt x="28" y="287"/>
                  </a:lnTo>
                  <a:lnTo>
                    <a:pt x="28" y="288"/>
                  </a:lnTo>
                  <a:lnTo>
                    <a:pt x="28" y="287"/>
                  </a:lnTo>
                  <a:lnTo>
                    <a:pt x="28" y="287"/>
                  </a:lnTo>
                  <a:lnTo>
                    <a:pt x="28" y="284"/>
                  </a:lnTo>
                  <a:lnTo>
                    <a:pt x="28" y="284"/>
                  </a:lnTo>
                  <a:lnTo>
                    <a:pt x="31" y="273"/>
                  </a:lnTo>
                  <a:lnTo>
                    <a:pt x="31" y="273"/>
                  </a:lnTo>
                  <a:lnTo>
                    <a:pt x="33" y="268"/>
                  </a:lnTo>
                  <a:lnTo>
                    <a:pt x="33" y="268"/>
                  </a:lnTo>
                  <a:lnTo>
                    <a:pt x="33" y="266"/>
                  </a:lnTo>
                  <a:lnTo>
                    <a:pt x="33" y="266"/>
                  </a:lnTo>
                  <a:lnTo>
                    <a:pt x="36" y="263"/>
                  </a:lnTo>
                  <a:lnTo>
                    <a:pt x="36" y="263"/>
                  </a:lnTo>
                  <a:lnTo>
                    <a:pt x="48" y="237"/>
                  </a:lnTo>
                  <a:lnTo>
                    <a:pt x="48" y="237"/>
                  </a:lnTo>
                  <a:lnTo>
                    <a:pt x="58" y="218"/>
                  </a:lnTo>
                  <a:lnTo>
                    <a:pt x="66" y="198"/>
                  </a:lnTo>
                  <a:lnTo>
                    <a:pt x="73" y="177"/>
                  </a:lnTo>
                  <a:lnTo>
                    <a:pt x="76" y="156"/>
                  </a:lnTo>
                  <a:lnTo>
                    <a:pt x="76" y="156"/>
                  </a:lnTo>
                  <a:lnTo>
                    <a:pt x="79" y="138"/>
                  </a:lnTo>
                  <a:lnTo>
                    <a:pt x="79" y="120"/>
                  </a:lnTo>
                  <a:lnTo>
                    <a:pt x="78" y="102"/>
                  </a:lnTo>
                  <a:lnTo>
                    <a:pt x="76" y="85"/>
                  </a:lnTo>
                  <a:lnTo>
                    <a:pt x="73" y="49"/>
                  </a:lnTo>
                  <a:lnTo>
                    <a:pt x="72" y="31"/>
                  </a:lnTo>
                  <a:lnTo>
                    <a:pt x="72" y="14"/>
                  </a:lnTo>
                  <a:lnTo>
                    <a:pt x="72" y="14"/>
                  </a:lnTo>
                  <a:lnTo>
                    <a:pt x="71" y="8"/>
                  </a:lnTo>
                  <a:lnTo>
                    <a:pt x="67" y="3"/>
                  </a:lnTo>
                  <a:lnTo>
                    <a:pt x="62" y="1"/>
                  </a:lnTo>
                  <a:lnTo>
                    <a:pt x="58" y="0"/>
                  </a:lnTo>
                  <a:lnTo>
                    <a:pt x="53" y="1"/>
                  </a:lnTo>
                  <a:lnTo>
                    <a:pt x="48" y="3"/>
                  </a:lnTo>
                  <a:lnTo>
                    <a:pt x="45" y="8"/>
                  </a:lnTo>
                  <a:lnTo>
                    <a:pt x="44" y="14"/>
                  </a:lnTo>
                  <a:lnTo>
                    <a:pt x="44" y="1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3" name="Freeform 210">
              <a:extLst>
                <a:ext uri="{FF2B5EF4-FFF2-40B4-BE49-F238E27FC236}">
                  <a16:creationId xmlns:a16="http://schemas.microsoft.com/office/drawing/2014/main" id="{E7233AFA-7301-EBD5-736D-CE0A4DEDAABC}"/>
                </a:ext>
              </a:extLst>
            </p:cNvPr>
            <p:cNvSpPr>
              <a:spLocks/>
            </p:cNvSpPr>
            <p:nvPr/>
          </p:nvSpPr>
          <p:spPr bwMode="auto">
            <a:xfrm>
              <a:off x="4497" y="1683"/>
              <a:ext cx="75" cy="13"/>
            </a:xfrm>
            <a:custGeom>
              <a:avLst/>
              <a:gdLst>
                <a:gd name="T0" fmla="*/ 17 w 225"/>
                <a:gd name="T1" fmla="*/ 33 h 38"/>
                <a:gd name="T2" fmla="*/ 17 w 225"/>
                <a:gd name="T3" fmla="*/ 33 h 38"/>
                <a:gd name="T4" fmla="*/ 40 w 225"/>
                <a:gd name="T5" fmla="*/ 30 h 38"/>
                <a:gd name="T6" fmla="*/ 64 w 225"/>
                <a:gd name="T7" fmla="*/ 27 h 38"/>
                <a:gd name="T8" fmla="*/ 88 w 225"/>
                <a:gd name="T9" fmla="*/ 27 h 38"/>
                <a:gd name="T10" fmla="*/ 111 w 225"/>
                <a:gd name="T11" fmla="*/ 29 h 38"/>
                <a:gd name="T12" fmla="*/ 111 w 225"/>
                <a:gd name="T13" fmla="*/ 29 h 38"/>
                <a:gd name="T14" fmla="*/ 136 w 225"/>
                <a:gd name="T15" fmla="*/ 30 h 38"/>
                <a:gd name="T16" fmla="*/ 160 w 225"/>
                <a:gd name="T17" fmla="*/ 32 h 38"/>
                <a:gd name="T18" fmla="*/ 208 w 225"/>
                <a:gd name="T19" fmla="*/ 38 h 38"/>
                <a:gd name="T20" fmla="*/ 208 w 225"/>
                <a:gd name="T21" fmla="*/ 38 h 38"/>
                <a:gd name="T22" fmla="*/ 213 w 225"/>
                <a:gd name="T23" fmla="*/ 38 h 38"/>
                <a:gd name="T24" fmla="*/ 218 w 225"/>
                <a:gd name="T25" fmla="*/ 37 h 38"/>
                <a:gd name="T26" fmla="*/ 223 w 225"/>
                <a:gd name="T27" fmla="*/ 33 h 38"/>
                <a:gd name="T28" fmla="*/ 225 w 225"/>
                <a:gd name="T29" fmla="*/ 29 h 38"/>
                <a:gd name="T30" fmla="*/ 225 w 225"/>
                <a:gd name="T31" fmla="*/ 29 h 38"/>
                <a:gd name="T32" fmla="*/ 225 w 225"/>
                <a:gd name="T33" fmla="*/ 23 h 38"/>
                <a:gd name="T34" fmla="*/ 224 w 225"/>
                <a:gd name="T35" fmla="*/ 18 h 38"/>
                <a:gd name="T36" fmla="*/ 220 w 225"/>
                <a:gd name="T37" fmla="*/ 13 h 38"/>
                <a:gd name="T38" fmla="*/ 218 w 225"/>
                <a:gd name="T39" fmla="*/ 12 h 38"/>
                <a:gd name="T40" fmla="*/ 215 w 225"/>
                <a:gd name="T41" fmla="*/ 11 h 38"/>
                <a:gd name="T42" fmla="*/ 215 w 225"/>
                <a:gd name="T43" fmla="*/ 11 h 38"/>
                <a:gd name="T44" fmla="*/ 189 w 225"/>
                <a:gd name="T45" fmla="*/ 8 h 38"/>
                <a:gd name="T46" fmla="*/ 163 w 225"/>
                <a:gd name="T47" fmla="*/ 4 h 38"/>
                <a:gd name="T48" fmla="*/ 138 w 225"/>
                <a:gd name="T49" fmla="*/ 2 h 38"/>
                <a:gd name="T50" fmla="*/ 111 w 225"/>
                <a:gd name="T51" fmla="*/ 1 h 38"/>
                <a:gd name="T52" fmla="*/ 111 w 225"/>
                <a:gd name="T53" fmla="*/ 1 h 38"/>
                <a:gd name="T54" fmla="*/ 86 w 225"/>
                <a:gd name="T55" fmla="*/ 0 h 38"/>
                <a:gd name="T56" fmla="*/ 60 w 225"/>
                <a:gd name="T57" fmla="*/ 0 h 38"/>
                <a:gd name="T58" fmla="*/ 35 w 225"/>
                <a:gd name="T59" fmla="*/ 2 h 38"/>
                <a:gd name="T60" fmla="*/ 9 w 225"/>
                <a:gd name="T61" fmla="*/ 6 h 38"/>
                <a:gd name="T62" fmla="*/ 9 w 225"/>
                <a:gd name="T63" fmla="*/ 6 h 38"/>
                <a:gd name="T64" fmla="*/ 4 w 225"/>
                <a:gd name="T65" fmla="*/ 9 h 38"/>
                <a:gd name="T66" fmla="*/ 1 w 225"/>
                <a:gd name="T67" fmla="*/ 12 h 38"/>
                <a:gd name="T68" fmla="*/ 0 w 225"/>
                <a:gd name="T69" fmla="*/ 18 h 38"/>
                <a:gd name="T70" fmla="*/ 0 w 225"/>
                <a:gd name="T71" fmla="*/ 24 h 38"/>
                <a:gd name="T72" fmla="*/ 0 w 225"/>
                <a:gd name="T73" fmla="*/ 24 h 38"/>
                <a:gd name="T74" fmla="*/ 2 w 225"/>
                <a:gd name="T75" fmla="*/ 29 h 38"/>
                <a:gd name="T76" fmla="*/ 7 w 225"/>
                <a:gd name="T77" fmla="*/ 32 h 38"/>
                <a:gd name="T78" fmla="*/ 11 w 225"/>
                <a:gd name="T79" fmla="*/ 33 h 38"/>
                <a:gd name="T80" fmla="*/ 17 w 225"/>
                <a:gd name="T81" fmla="*/ 33 h 38"/>
                <a:gd name="T82" fmla="*/ 17 w 225"/>
                <a:gd name="T83" fmla="*/ 33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225" h="38">
                  <a:moveTo>
                    <a:pt x="17" y="33"/>
                  </a:moveTo>
                  <a:lnTo>
                    <a:pt x="17" y="33"/>
                  </a:lnTo>
                  <a:lnTo>
                    <a:pt x="40" y="30"/>
                  </a:lnTo>
                  <a:lnTo>
                    <a:pt x="64" y="27"/>
                  </a:lnTo>
                  <a:lnTo>
                    <a:pt x="88" y="27"/>
                  </a:lnTo>
                  <a:lnTo>
                    <a:pt x="111" y="29"/>
                  </a:lnTo>
                  <a:lnTo>
                    <a:pt x="111" y="29"/>
                  </a:lnTo>
                  <a:lnTo>
                    <a:pt x="136" y="30"/>
                  </a:lnTo>
                  <a:lnTo>
                    <a:pt x="160" y="32"/>
                  </a:lnTo>
                  <a:lnTo>
                    <a:pt x="208" y="38"/>
                  </a:lnTo>
                  <a:lnTo>
                    <a:pt x="208" y="38"/>
                  </a:lnTo>
                  <a:lnTo>
                    <a:pt x="213" y="38"/>
                  </a:lnTo>
                  <a:lnTo>
                    <a:pt x="218" y="37"/>
                  </a:lnTo>
                  <a:lnTo>
                    <a:pt x="223" y="33"/>
                  </a:lnTo>
                  <a:lnTo>
                    <a:pt x="225" y="29"/>
                  </a:lnTo>
                  <a:lnTo>
                    <a:pt x="225" y="29"/>
                  </a:lnTo>
                  <a:lnTo>
                    <a:pt x="225" y="23"/>
                  </a:lnTo>
                  <a:lnTo>
                    <a:pt x="224" y="18"/>
                  </a:lnTo>
                  <a:lnTo>
                    <a:pt x="220" y="13"/>
                  </a:lnTo>
                  <a:lnTo>
                    <a:pt x="218" y="12"/>
                  </a:lnTo>
                  <a:lnTo>
                    <a:pt x="215" y="11"/>
                  </a:lnTo>
                  <a:lnTo>
                    <a:pt x="215" y="11"/>
                  </a:lnTo>
                  <a:lnTo>
                    <a:pt x="189" y="8"/>
                  </a:lnTo>
                  <a:lnTo>
                    <a:pt x="163" y="4"/>
                  </a:lnTo>
                  <a:lnTo>
                    <a:pt x="138" y="2"/>
                  </a:lnTo>
                  <a:lnTo>
                    <a:pt x="111" y="1"/>
                  </a:lnTo>
                  <a:lnTo>
                    <a:pt x="111" y="1"/>
                  </a:lnTo>
                  <a:lnTo>
                    <a:pt x="86" y="0"/>
                  </a:lnTo>
                  <a:lnTo>
                    <a:pt x="60" y="0"/>
                  </a:lnTo>
                  <a:lnTo>
                    <a:pt x="35" y="2"/>
                  </a:lnTo>
                  <a:lnTo>
                    <a:pt x="9" y="6"/>
                  </a:lnTo>
                  <a:lnTo>
                    <a:pt x="9" y="6"/>
                  </a:lnTo>
                  <a:lnTo>
                    <a:pt x="4" y="9"/>
                  </a:lnTo>
                  <a:lnTo>
                    <a:pt x="1" y="12"/>
                  </a:lnTo>
                  <a:lnTo>
                    <a:pt x="0" y="18"/>
                  </a:lnTo>
                  <a:lnTo>
                    <a:pt x="0" y="24"/>
                  </a:lnTo>
                  <a:lnTo>
                    <a:pt x="0" y="24"/>
                  </a:lnTo>
                  <a:lnTo>
                    <a:pt x="2" y="29"/>
                  </a:lnTo>
                  <a:lnTo>
                    <a:pt x="7" y="32"/>
                  </a:lnTo>
                  <a:lnTo>
                    <a:pt x="11" y="33"/>
                  </a:lnTo>
                  <a:lnTo>
                    <a:pt x="17" y="33"/>
                  </a:lnTo>
                  <a:lnTo>
                    <a:pt x="17" y="3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4" name="Freeform 211">
              <a:extLst>
                <a:ext uri="{FF2B5EF4-FFF2-40B4-BE49-F238E27FC236}">
                  <a16:creationId xmlns:a16="http://schemas.microsoft.com/office/drawing/2014/main" id="{A51D4635-5B8E-D3FD-4040-B4F7EEF99B31}"/>
                </a:ext>
              </a:extLst>
            </p:cNvPr>
            <p:cNvSpPr>
              <a:spLocks/>
            </p:cNvSpPr>
            <p:nvPr/>
          </p:nvSpPr>
          <p:spPr bwMode="auto">
            <a:xfrm>
              <a:off x="4638" y="1675"/>
              <a:ext cx="81" cy="14"/>
            </a:xfrm>
            <a:custGeom>
              <a:avLst/>
              <a:gdLst>
                <a:gd name="T0" fmla="*/ 14 w 242"/>
                <a:gd name="T1" fmla="*/ 41 h 41"/>
                <a:gd name="T2" fmla="*/ 14 w 242"/>
                <a:gd name="T3" fmla="*/ 41 h 41"/>
                <a:gd name="T4" fmla="*/ 67 w 242"/>
                <a:gd name="T5" fmla="*/ 34 h 41"/>
                <a:gd name="T6" fmla="*/ 94 w 242"/>
                <a:gd name="T7" fmla="*/ 32 h 41"/>
                <a:gd name="T8" fmla="*/ 122 w 242"/>
                <a:gd name="T9" fmla="*/ 29 h 41"/>
                <a:gd name="T10" fmla="*/ 148 w 242"/>
                <a:gd name="T11" fmla="*/ 28 h 41"/>
                <a:gd name="T12" fmla="*/ 175 w 242"/>
                <a:gd name="T13" fmla="*/ 28 h 41"/>
                <a:gd name="T14" fmla="*/ 202 w 242"/>
                <a:gd name="T15" fmla="*/ 29 h 41"/>
                <a:gd name="T16" fmla="*/ 229 w 242"/>
                <a:gd name="T17" fmla="*/ 32 h 41"/>
                <a:gd name="T18" fmla="*/ 229 w 242"/>
                <a:gd name="T19" fmla="*/ 32 h 41"/>
                <a:gd name="T20" fmla="*/ 232 w 242"/>
                <a:gd name="T21" fmla="*/ 32 h 41"/>
                <a:gd name="T22" fmla="*/ 234 w 242"/>
                <a:gd name="T23" fmla="*/ 32 h 41"/>
                <a:gd name="T24" fmla="*/ 239 w 242"/>
                <a:gd name="T25" fmla="*/ 28 h 41"/>
                <a:gd name="T26" fmla="*/ 241 w 242"/>
                <a:gd name="T27" fmla="*/ 24 h 41"/>
                <a:gd name="T28" fmla="*/ 242 w 242"/>
                <a:gd name="T29" fmla="*/ 18 h 41"/>
                <a:gd name="T30" fmla="*/ 242 w 242"/>
                <a:gd name="T31" fmla="*/ 18 h 41"/>
                <a:gd name="T32" fmla="*/ 241 w 242"/>
                <a:gd name="T33" fmla="*/ 12 h 41"/>
                <a:gd name="T34" fmla="*/ 239 w 242"/>
                <a:gd name="T35" fmla="*/ 8 h 41"/>
                <a:gd name="T36" fmla="*/ 234 w 242"/>
                <a:gd name="T37" fmla="*/ 5 h 41"/>
                <a:gd name="T38" fmla="*/ 229 w 242"/>
                <a:gd name="T39" fmla="*/ 4 h 41"/>
                <a:gd name="T40" fmla="*/ 229 w 242"/>
                <a:gd name="T41" fmla="*/ 4 h 41"/>
                <a:gd name="T42" fmla="*/ 202 w 242"/>
                <a:gd name="T43" fmla="*/ 1 h 41"/>
                <a:gd name="T44" fmla="*/ 175 w 242"/>
                <a:gd name="T45" fmla="*/ 0 h 41"/>
                <a:gd name="T46" fmla="*/ 148 w 242"/>
                <a:gd name="T47" fmla="*/ 0 h 41"/>
                <a:gd name="T48" fmla="*/ 122 w 242"/>
                <a:gd name="T49" fmla="*/ 1 h 41"/>
                <a:gd name="T50" fmla="*/ 94 w 242"/>
                <a:gd name="T51" fmla="*/ 4 h 41"/>
                <a:gd name="T52" fmla="*/ 67 w 242"/>
                <a:gd name="T53" fmla="*/ 6 h 41"/>
                <a:gd name="T54" fmla="*/ 14 w 242"/>
                <a:gd name="T55" fmla="*/ 13 h 41"/>
                <a:gd name="T56" fmla="*/ 14 w 242"/>
                <a:gd name="T57" fmla="*/ 13 h 41"/>
                <a:gd name="T58" fmla="*/ 8 w 242"/>
                <a:gd name="T59" fmla="*/ 15 h 41"/>
                <a:gd name="T60" fmla="*/ 4 w 242"/>
                <a:gd name="T61" fmla="*/ 18 h 41"/>
                <a:gd name="T62" fmla="*/ 1 w 242"/>
                <a:gd name="T63" fmla="*/ 22 h 41"/>
                <a:gd name="T64" fmla="*/ 0 w 242"/>
                <a:gd name="T65" fmla="*/ 27 h 41"/>
                <a:gd name="T66" fmla="*/ 0 w 242"/>
                <a:gd name="T67" fmla="*/ 27 h 41"/>
                <a:gd name="T68" fmla="*/ 1 w 242"/>
                <a:gd name="T69" fmla="*/ 33 h 41"/>
                <a:gd name="T70" fmla="*/ 4 w 242"/>
                <a:gd name="T71" fmla="*/ 37 h 41"/>
                <a:gd name="T72" fmla="*/ 8 w 242"/>
                <a:gd name="T73" fmla="*/ 41 h 41"/>
                <a:gd name="T74" fmla="*/ 11 w 242"/>
                <a:gd name="T75" fmla="*/ 41 h 41"/>
                <a:gd name="T76" fmla="*/ 14 w 242"/>
                <a:gd name="T77" fmla="*/ 41 h 41"/>
                <a:gd name="T78" fmla="*/ 14 w 242"/>
                <a:gd name="T79" fmla="*/ 41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242" h="41">
                  <a:moveTo>
                    <a:pt x="14" y="41"/>
                  </a:moveTo>
                  <a:lnTo>
                    <a:pt x="14" y="41"/>
                  </a:lnTo>
                  <a:lnTo>
                    <a:pt x="67" y="34"/>
                  </a:lnTo>
                  <a:lnTo>
                    <a:pt x="94" y="32"/>
                  </a:lnTo>
                  <a:lnTo>
                    <a:pt x="122" y="29"/>
                  </a:lnTo>
                  <a:lnTo>
                    <a:pt x="148" y="28"/>
                  </a:lnTo>
                  <a:lnTo>
                    <a:pt x="175" y="28"/>
                  </a:lnTo>
                  <a:lnTo>
                    <a:pt x="202" y="29"/>
                  </a:lnTo>
                  <a:lnTo>
                    <a:pt x="229" y="32"/>
                  </a:lnTo>
                  <a:lnTo>
                    <a:pt x="229" y="32"/>
                  </a:lnTo>
                  <a:lnTo>
                    <a:pt x="232" y="32"/>
                  </a:lnTo>
                  <a:lnTo>
                    <a:pt x="234" y="32"/>
                  </a:lnTo>
                  <a:lnTo>
                    <a:pt x="239" y="28"/>
                  </a:lnTo>
                  <a:lnTo>
                    <a:pt x="241" y="24"/>
                  </a:lnTo>
                  <a:lnTo>
                    <a:pt x="242" y="18"/>
                  </a:lnTo>
                  <a:lnTo>
                    <a:pt x="242" y="18"/>
                  </a:lnTo>
                  <a:lnTo>
                    <a:pt x="241" y="12"/>
                  </a:lnTo>
                  <a:lnTo>
                    <a:pt x="239" y="8"/>
                  </a:lnTo>
                  <a:lnTo>
                    <a:pt x="234" y="5"/>
                  </a:lnTo>
                  <a:lnTo>
                    <a:pt x="229" y="4"/>
                  </a:lnTo>
                  <a:lnTo>
                    <a:pt x="229" y="4"/>
                  </a:lnTo>
                  <a:lnTo>
                    <a:pt x="202" y="1"/>
                  </a:lnTo>
                  <a:lnTo>
                    <a:pt x="175" y="0"/>
                  </a:lnTo>
                  <a:lnTo>
                    <a:pt x="148" y="0"/>
                  </a:lnTo>
                  <a:lnTo>
                    <a:pt x="122" y="1"/>
                  </a:lnTo>
                  <a:lnTo>
                    <a:pt x="94" y="4"/>
                  </a:lnTo>
                  <a:lnTo>
                    <a:pt x="67" y="6"/>
                  </a:lnTo>
                  <a:lnTo>
                    <a:pt x="14" y="13"/>
                  </a:lnTo>
                  <a:lnTo>
                    <a:pt x="14" y="13"/>
                  </a:lnTo>
                  <a:lnTo>
                    <a:pt x="8" y="15"/>
                  </a:lnTo>
                  <a:lnTo>
                    <a:pt x="4" y="18"/>
                  </a:lnTo>
                  <a:lnTo>
                    <a:pt x="1" y="22"/>
                  </a:lnTo>
                  <a:lnTo>
                    <a:pt x="0" y="27"/>
                  </a:lnTo>
                  <a:lnTo>
                    <a:pt x="0" y="27"/>
                  </a:lnTo>
                  <a:lnTo>
                    <a:pt x="1" y="33"/>
                  </a:lnTo>
                  <a:lnTo>
                    <a:pt x="4" y="37"/>
                  </a:lnTo>
                  <a:lnTo>
                    <a:pt x="8" y="41"/>
                  </a:lnTo>
                  <a:lnTo>
                    <a:pt x="11" y="41"/>
                  </a:lnTo>
                  <a:lnTo>
                    <a:pt x="14" y="41"/>
                  </a:lnTo>
                  <a:lnTo>
                    <a:pt x="14" y="4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5" name="Freeform 212">
              <a:extLst>
                <a:ext uri="{FF2B5EF4-FFF2-40B4-BE49-F238E27FC236}">
                  <a16:creationId xmlns:a16="http://schemas.microsoft.com/office/drawing/2014/main" id="{B9534F5C-536D-D35F-F06E-2757D15DE57A}"/>
                </a:ext>
              </a:extLst>
            </p:cNvPr>
            <p:cNvSpPr>
              <a:spLocks/>
            </p:cNvSpPr>
            <p:nvPr/>
          </p:nvSpPr>
          <p:spPr bwMode="auto">
            <a:xfrm>
              <a:off x="4447" y="1631"/>
              <a:ext cx="352" cy="117"/>
            </a:xfrm>
            <a:custGeom>
              <a:avLst/>
              <a:gdLst>
                <a:gd name="T0" fmla="*/ 31 w 1055"/>
                <a:gd name="T1" fmla="*/ 265 h 349"/>
                <a:gd name="T2" fmla="*/ 64 w 1055"/>
                <a:gd name="T3" fmla="*/ 202 h 349"/>
                <a:gd name="T4" fmla="*/ 120 w 1055"/>
                <a:gd name="T5" fmla="*/ 138 h 349"/>
                <a:gd name="T6" fmla="*/ 165 w 1055"/>
                <a:gd name="T7" fmla="*/ 104 h 349"/>
                <a:gd name="T8" fmla="*/ 242 w 1055"/>
                <a:gd name="T9" fmla="*/ 65 h 349"/>
                <a:gd name="T10" fmla="*/ 324 w 1055"/>
                <a:gd name="T11" fmla="*/ 39 h 349"/>
                <a:gd name="T12" fmla="*/ 381 w 1055"/>
                <a:gd name="T13" fmla="*/ 31 h 349"/>
                <a:gd name="T14" fmla="*/ 467 w 1055"/>
                <a:gd name="T15" fmla="*/ 28 h 349"/>
                <a:gd name="T16" fmla="*/ 529 w 1055"/>
                <a:gd name="T17" fmla="*/ 31 h 349"/>
                <a:gd name="T18" fmla="*/ 624 w 1055"/>
                <a:gd name="T19" fmla="*/ 45 h 349"/>
                <a:gd name="T20" fmla="*/ 687 w 1055"/>
                <a:gd name="T21" fmla="*/ 58 h 349"/>
                <a:gd name="T22" fmla="*/ 779 w 1055"/>
                <a:gd name="T23" fmla="*/ 87 h 349"/>
                <a:gd name="T24" fmla="*/ 867 w 1055"/>
                <a:gd name="T25" fmla="*/ 129 h 349"/>
                <a:gd name="T26" fmla="*/ 900 w 1055"/>
                <a:gd name="T27" fmla="*/ 152 h 349"/>
                <a:gd name="T28" fmla="*/ 921 w 1055"/>
                <a:gd name="T29" fmla="*/ 172 h 349"/>
                <a:gd name="T30" fmla="*/ 949 w 1055"/>
                <a:gd name="T31" fmla="*/ 206 h 349"/>
                <a:gd name="T32" fmla="*/ 1001 w 1055"/>
                <a:gd name="T33" fmla="*/ 289 h 349"/>
                <a:gd name="T34" fmla="*/ 1029 w 1055"/>
                <a:gd name="T35" fmla="*/ 342 h 349"/>
                <a:gd name="T36" fmla="*/ 1037 w 1055"/>
                <a:gd name="T37" fmla="*/ 349 h 349"/>
                <a:gd name="T38" fmla="*/ 1049 w 1055"/>
                <a:gd name="T39" fmla="*/ 346 h 349"/>
                <a:gd name="T40" fmla="*/ 1055 w 1055"/>
                <a:gd name="T41" fmla="*/ 334 h 349"/>
                <a:gd name="T42" fmla="*/ 1039 w 1055"/>
                <a:gd name="T43" fmla="*/ 299 h 349"/>
                <a:gd name="T44" fmla="*/ 990 w 1055"/>
                <a:gd name="T45" fmla="*/ 216 h 349"/>
                <a:gd name="T46" fmla="*/ 949 w 1055"/>
                <a:gd name="T47" fmla="*/ 161 h 349"/>
                <a:gd name="T48" fmla="*/ 928 w 1055"/>
                <a:gd name="T49" fmla="*/ 139 h 349"/>
                <a:gd name="T50" fmla="*/ 904 w 1055"/>
                <a:gd name="T51" fmla="*/ 121 h 349"/>
                <a:gd name="T52" fmla="*/ 821 w 1055"/>
                <a:gd name="T53" fmla="*/ 74 h 349"/>
                <a:gd name="T54" fmla="*/ 760 w 1055"/>
                <a:gd name="T55" fmla="*/ 50 h 349"/>
                <a:gd name="T56" fmla="*/ 661 w 1055"/>
                <a:gd name="T57" fmla="*/ 23 h 349"/>
                <a:gd name="T58" fmla="*/ 594 w 1055"/>
                <a:gd name="T59" fmla="*/ 11 h 349"/>
                <a:gd name="T60" fmla="*/ 525 w 1055"/>
                <a:gd name="T61" fmla="*/ 3 h 349"/>
                <a:gd name="T62" fmla="*/ 434 w 1055"/>
                <a:gd name="T63" fmla="*/ 0 h 349"/>
                <a:gd name="T64" fmla="*/ 374 w 1055"/>
                <a:gd name="T65" fmla="*/ 3 h 349"/>
                <a:gd name="T66" fmla="*/ 285 w 1055"/>
                <a:gd name="T67" fmla="*/ 21 h 349"/>
                <a:gd name="T68" fmla="*/ 200 w 1055"/>
                <a:gd name="T69" fmla="*/ 53 h 349"/>
                <a:gd name="T70" fmla="*/ 146 w 1055"/>
                <a:gd name="T71" fmla="*/ 83 h 349"/>
                <a:gd name="T72" fmla="*/ 78 w 1055"/>
                <a:gd name="T73" fmla="*/ 140 h 349"/>
                <a:gd name="T74" fmla="*/ 31 w 1055"/>
                <a:gd name="T75" fmla="*/ 200 h 349"/>
                <a:gd name="T76" fmla="*/ 12 w 1055"/>
                <a:gd name="T77" fmla="*/ 240 h 349"/>
                <a:gd name="T78" fmla="*/ 0 w 1055"/>
                <a:gd name="T79" fmla="*/ 271 h 349"/>
                <a:gd name="T80" fmla="*/ 1 w 1055"/>
                <a:gd name="T81" fmla="*/ 281 h 349"/>
                <a:gd name="T82" fmla="*/ 9 w 1055"/>
                <a:gd name="T83" fmla="*/ 288 h 349"/>
                <a:gd name="T84" fmla="*/ 24 w 1055"/>
                <a:gd name="T85" fmla="*/ 282 h 3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055" h="349">
                  <a:moveTo>
                    <a:pt x="27" y="278"/>
                  </a:moveTo>
                  <a:lnTo>
                    <a:pt x="27" y="278"/>
                  </a:lnTo>
                  <a:lnTo>
                    <a:pt x="31" y="265"/>
                  </a:lnTo>
                  <a:lnTo>
                    <a:pt x="37" y="251"/>
                  </a:lnTo>
                  <a:lnTo>
                    <a:pt x="49" y="225"/>
                  </a:lnTo>
                  <a:lnTo>
                    <a:pt x="64" y="202"/>
                  </a:lnTo>
                  <a:lnTo>
                    <a:pt x="80" y="179"/>
                  </a:lnTo>
                  <a:lnTo>
                    <a:pt x="100" y="158"/>
                  </a:lnTo>
                  <a:lnTo>
                    <a:pt x="120" y="138"/>
                  </a:lnTo>
                  <a:lnTo>
                    <a:pt x="142" y="121"/>
                  </a:lnTo>
                  <a:lnTo>
                    <a:pt x="165" y="104"/>
                  </a:lnTo>
                  <a:lnTo>
                    <a:pt x="165" y="104"/>
                  </a:lnTo>
                  <a:lnTo>
                    <a:pt x="189" y="89"/>
                  </a:lnTo>
                  <a:lnTo>
                    <a:pt x="215" y="76"/>
                  </a:lnTo>
                  <a:lnTo>
                    <a:pt x="242" y="65"/>
                  </a:lnTo>
                  <a:lnTo>
                    <a:pt x="270" y="54"/>
                  </a:lnTo>
                  <a:lnTo>
                    <a:pt x="296" y="46"/>
                  </a:lnTo>
                  <a:lnTo>
                    <a:pt x="324" y="39"/>
                  </a:lnTo>
                  <a:lnTo>
                    <a:pt x="352" y="34"/>
                  </a:lnTo>
                  <a:lnTo>
                    <a:pt x="381" y="31"/>
                  </a:lnTo>
                  <a:lnTo>
                    <a:pt x="381" y="31"/>
                  </a:lnTo>
                  <a:lnTo>
                    <a:pt x="409" y="29"/>
                  </a:lnTo>
                  <a:lnTo>
                    <a:pt x="438" y="28"/>
                  </a:lnTo>
                  <a:lnTo>
                    <a:pt x="467" y="28"/>
                  </a:lnTo>
                  <a:lnTo>
                    <a:pt x="496" y="29"/>
                  </a:lnTo>
                  <a:lnTo>
                    <a:pt x="496" y="29"/>
                  </a:lnTo>
                  <a:lnTo>
                    <a:pt x="529" y="31"/>
                  </a:lnTo>
                  <a:lnTo>
                    <a:pt x="560" y="34"/>
                  </a:lnTo>
                  <a:lnTo>
                    <a:pt x="591" y="39"/>
                  </a:lnTo>
                  <a:lnTo>
                    <a:pt x="624" y="45"/>
                  </a:lnTo>
                  <a:lnTo>
                    <a:pt x="624" y="45"/>
                  </a:lnTo>
                  <a:lnTo>
                    <a:pt x="655" y="51"/>
                  </a:lnTo>
                  <a:lnTo>
                    <a:pt x="687" y="58"/>
                  </a:lnTo>
                  <a:lnTo>
                    <a:pt x="718" y="66"/>
                  </a:lnTo>
                  <a:lnTo>
                    <a:pt x="749" y="75"/>
                  </a:lnTo>
                  <a:lnTo>
                    <a:pt x="779" y="87"/>
                  </a:lnTo>
                  <a:lnTo>
                    <a:pt x="810" y="100"/>
                  </a:lnTo>
                  <a:lnTo>
                    <a:pt x="839" y="114"/>
                  </a:lnTo>
                  <a:lnTo>
                    <a:pt x="867" y="129"/>
                  </a:lnTo>
                  <a:lnTo>
                    <a:pt x="867" y="129"/>
                  </a:lnTo>
                  <a:lnTo>
                    <a:pt x="890" y="144"/>
                  </a:lnTo>
                  <a:lnTo>
                    <a:pt x="900" y="152"/>
                  </a:lnTo>
                  <a:lnTo>
                    <a:pt x="911" y="161"/>
                  </a:lnTo>
                  <a:lnTo>
                    <a:pt x="911" y="161"/>
                  </a:lnTo>
                  <a:lnTo>
                    <a:pt x="921" y="172"/>
                  </a:lnTo>
                  <a:lnTo>
                    <a:pt x="932" y="182"/>
                  </a:lnTo>
                  <a:lnTo>
                    <a:pt x="949" y="206"/>
                  </a:lnTo>
                  <a:lnTo>
                    <a:pt x="949" y="206"/>
                  </a:lnTo>
                  <a:lnTo>
                    <a:pt x="968" y="232"/>
                  </a:lnTo>
                  <a:lnTo>
                    <a:pt x="985" y="260"/>
                  </a:lnTo>
                  <a:lnTo>
                    <a:pt x="1001" y="289"/>
                  </a:lnTo>
                  <a:lnTo>
                    <a:pt x="1018" y="318"/>
                  </a:lnTo>
                  <a:lnTo>
                    <a:pt x="1018" y="318"/>
                  </a:lnTo>
                  <a:lnTo>
                    <a:pt x="1029" y="342"/>
                  </a:lnTo>
                  <a:lnTo>
                    <a:pt x="1029" y="342"/>
                  </a:lnTo>
                  <a:lnTo>
                    <a:pt x="1033" y="346"/>
                  </a:lnTo>
                  <a:lnTo>
                    <a:pt x="1037" y="349"/>
                  </a:lnTo>
                  <a:lnTo>
                    <a:pt x="1043" y="349"/>
                  </a:lnTo>
                  <a:lnTo>
                    <a:pt x="1049" y="346"/>
                  </a:lnTo>
                  <a:lnTo>
                    <a:pt x="1049" y="346"/>
                  </a:lnTo>
                  <a:lnTo>
                    <a:pt x="1052" y="343"/>
                  </a:lnTo>
                  <a:lnTo>
                    <a:pt x="1055" y="338"/>
                  </a:lnTo>
                  <a:lnTo>
                    <a:pt x="1055" y="334"/>
                  </a:lnTo>
                  <a:lnTo>
                    <a:pt x="1054" y="328"/>
                  </a:lnTo>
                  <a:lnTo>
                    <a:pt x="1054" y="328"/>
                  </a:lnTo>
                  <a:lnTo>
                    <a:pt x="1039" y="299"/>
                  </a:lnTo>
                  <a:lnTo>
                    <a:pt x="1023" y="271"/>
                  </a:lnTo>
                  <a:lnTo>
                    <a:pt x="1007" y="243"/>
                  </a:lnTo>
                  <a:lnTo>
                    <a:pt x="990" y="216"/>
                  </a:lnTo>
                  <a:lnTo>
                    <a:pt x="990" y="216"/>
                  </a:lnTo>
                  <a:lnTo>
                    <a:pt x="971" y="188"/>
                  </a:lnTo>
                  <a:lnTo>
                    <a:pt x="949" y="161"/>
                  </a:lnTo>
                  <a:lnTo>
                    <a:pt x="949" y="161"/>
                  </a:lnTo>
                  <a:lnTo>
                    <a:pt x="939" y="150"/>
                  </a:lnTo>
                  <a:lnTo>
                    <a:pt x="928" y="139"/>
                  </a:lnTo>
                  <a:lnTo>
                    <a:pt x="917" y="130"/>
                  </a:lnTo>
                  <a:lnTo>
                    <a:pt x="904" y="121"/>
                  </a:lnTo>
                  <a:lnTo>
                    <a:pt x="904" y="121"/>
                  </a:lnTo>
                  <a:lnTo>
                    <a:pt x="877" y="103"/>
                  </a:lnTo>
                  <a:lnTo>
                    <a:pt x="849" y="88"/>
                  </a:lnTo>
                  <a:lnTo>
                    <a:pt x="821" y="74"/>
                  </a:lnTo>
                  <a:lnTo>
                    <a:pt x="791" y="62"/>
                  </a:lnTo>
                  <a:lnTo>
                    <a:pt x="791" y="62"/>
                  </a:lnTo>
                  <a:lnTo>
                    <a:pt x="760" y="50"/>
                  </a:lnTo>
                  <a:lnTo>
                    <a:pt x="727" y="40"/>
                  </a:lnTo>
                  <a:lnTo>
                    <a:pt x="694" y="31"/>
                  </a:lnTo>
                  <a:lnTo>
                    <a:pt x="661" y="23"/>
                  </a:lnTo>
                  <a:lnTo>
                    <a:pt x="661" y="23"/>
                  </a:lnTo>
                  <a:lnTo>
                    <a:pt x="627" y="17"/>
                  </a:lnTo>
                  <a:lnTo>
                    <a:pt x="594" y="11"/>
                  </a:lnTo>
                  <a:lnTo>
                    <a:pt x="559" y="7"/>
                  </a:lnTo>
                  <a:lnTo>
                    <a:pt x="525" y="3"/>
                  </a:lnTo>
                  <a:lnTo>
                    <a:pt x="525" y="3"/>
                  </a:lnTo>
                  <a:lnTo>
                    <a:pt x="495" y="1"/>
                  </a:lnTo>
                  <a:lnTo>
                    <a:pt x="465" y="0"/>
                  </a:lnTo>
                  <a:lnTo>
                    <a:pt x="434" y="0"/>
                  </a:lnTo>
                  <a:lnTo>
                    <a:pt x="404" y="1"/>
                  </a:lnTo>
                  <a:lnTo>
                    <a:pt x="404" y="1"/>
                  </a:lnTo>
                  <a:lnTo>
                    <a:pt x="374" y="3"/>
                  </a:lnTo>
                  <a:lnTo>
                    <a:pt x="344" y="8"/>
                  </a:lnTo>
                  <a:lnTo>
                    <a:pt x="315" y="14"/>
                  </a:lnTo>
                  <a:lnTo>
                    <a:pt x="285" y="21"/>
                  </a:lnTo>
                  <a:lnTo>
                    <a:pt x="256" y="30"/>
                  </a:lnTo>
                  <a:lnTo>
                    <a:pt x="227" y="40"/>
                  </a:lnTo>
                  <a:lnTo>
                    <a:pt x="200" y="53"/>
                  </a:lnTo>
                  <a:lnTo>
                    <a:pt x="172" y="67"/>
                  </a:lnTo>
                  <a:lnTo>
                    <a:pt x="172" y="67"/>
                  </a:lnTo>
                  <a:lnTo>
                    <a:pt x="146" y="83"/>
                  </a:lnTo>
                  <a:lnTo>
                    <a:pt x="122" y="101"/>
                  </a:lnTo>
                  <a:lnTo>
                    <a:pt x="99" y="119"/>
                  </a:lnTo>
                  <a:lnTo>
                    <a:pt x="78" y="140"/>
                  </a:lnTo>
                  <a:lnTo>
                    <a:pt x="58" y="162"/>
                  </a:lnTo>
                  <a:lnTo>
                    <a:pt x="40" y="187"/>
                  </a:lnTo>
                  <a:lnTo>
                    <a:pt x="31" y="200"/>
                  </a:lnTo>
                  <a:lnTo>
                    <a:pt x="24" y="213"/>
                  </a:lnTo>
                  <a:lnTo>
                    <a:pt x="17" y="226"/>
                  </a:lnTo>
                  <a:lnTo>
                    <a:pt x="12" y="240"/>
                  </a:lnTo>
                  <a:lnTo>
                    <a:pt x="12" y="240"/>
                  </a:lnTo>
                  <a:lnTo>
                    <a:pt x="6" y="256"/>
                  </a:lnTo>
                  <a:lnTo>
                    <a:pt x="0" y="271"/>
                  </a:lnTo>
                  <a:lnTo>
                    <a:pt x="0" y="271"/>
                  </a:lnTo>
                  <a:lnTo>
                    <a:pt x="0" y="275"/>
                  </a:lnTo>
                  <a:lnTo>
                    <a:pt x="1" y="281"/>
                  </a:lnTo>
                  <a:lnTo>
                    <a:pt x="5" y="285"/>
                  </a:lnTo>
                  <a:lnTo>
                    <a:pt x="9" y="288"/>
                  </a:lnTo>
                  <a:lnTo>
                    <a:pt x="9" y="288"/>
                  </a:lnTo>
                  <a:lnTo>
                    <a:pt x="15" y="288"/>
                  </a:lnTo>
                  <a:lnTo>
                    <a:pt x="20" y="286"/>
                  </a:lnTo>
                  <a:lnTo>
                    <a:pt x="24" y="282"/>
                  </a:lnTo>
                  <a:lnTo>
                    <a:pt x="27" y="278"/>
                  </a:lnTo>
                  <a:lnTo>
                    <a:pt x="27" y="27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6" name="Freeform 213">
              <a:extLst>
                <a:ext uri="{FF2B5EF4-FFF2-40B4-BE49-F238E27FC236}">
                  <a16:creationId xmlns:a16="http://schemas.microsoft.com/office/drawing/2014/main" id="{0F39DD28-9C5B-2CAB-CC93-E8A465F957F1}"/>
                </a:ext>
              </a:extLst>
            </p:cNvPr>
            <p:cNvSpPr>
              <a:spLocks/>
            </p:cNvSpPr>
            <p:nvPr/>
          </p:nvSpPr>
          <p:spPr bwMode="auto">
            <a:xfrm>
              <a:off x="4441" y="1615"/>
              <a:ext cx="15" cy="100"/>
            </a:xfrm>
            <a:custGeom>
              <a:avLst/>
              <a:gdLst>
                <a:gd name="T0" fmla="*/ 2 w 45"/>
                <a:gd name="T1" fmla="*/ 21 h 301"/>
                <a:gd name="T2" fmla="*/ 2 w 45"/>
                <a:gd name="T3" fmla="*/ 21 h 301"/>
                <a:gd name="T4" fmla="*/ 2 w 45"/>
                <a:gd name="T5" fmla="*/ 22 h 301"/>
                <a:gd name="T6" fmla="*/ 2 w 45"/>
                <a:gd name="T7" fmla="*/ 22 h 301"/>
                <a:gd name="T8" fmla="*/ 3 w 45"/>
                <a:gd name="T9" fmla="*/ 24 h 301"/>
                <a:gd name="T10" fmla="*/ 3 w 45"/>
                <a:gd name="T11" fmla="*/ 24 h 301"/>
                <a:gd name="T12" fmla="*/ 5 w 45"/>
                <a:gd name="T13" fmla="*/ 29 h 301"/>
                <a:gd name="T14" fmla="*/ 5 w 45"/>
                <a:gd name="T15" fmla="*/ 29 h 301"/>
                <a:gd name="T16" fmla="*/ 9 w 45"/>
                <a:gd name="T17" fmla="*/ 40 h 301"/>
                <a:gd name="T18" fmla="*/ 9 w 45"/>
                <a:gd name="T19" fmla="*/ 40 h 301"/>
                <a:gd name="T20" fmla="*/ 11 w 45"/>
                <a:gd name="T21" fmla="*/ 52 h 301"/>
                <a:gd name="T22" fmla="*/ 13 w 45"/>
                <a:gd name="T23" fmla="*/ 65 h 301"/>
                <a:gd name="T24" fmla="*/ 13 w 45"/>
                <a:gd name="T25" fmla="*/ 65 h 301"/>
                <a:gd name="T26" fmla="*/ 16 w 45"/>
                <a:gd name="T27" fmla="*/ 89 h 301"/>
                <a:gd name="T28" fmla="*/ 16 w 45"/>
                <a:gd name="T29" fmla="*/ 89 h 301"/>
                <a:gd name="T30" fmla="*/ 17 w 45"/>
                <a:gd name="T31" fmla="*/ 116 h 301"/>
                <a:gd name="T32" fmla="*/ 17 w 45"/>
                <a:gd name="T33" fmla="*/ 116 h 301"/>
                <a:gd name="T34" fmla="*/ 17 w 45"/>
                <a:gd name="T35" fmla="*/ 145 h 301"/>
                <a:gd name="T36" fmla="*/ 16 w 45"/>
                <a:gd name="T37" fmla="*/ 173 h 301"/>
                <a:gd name="T38" fmla="*/ 12 w 45"/>
                <a:gd name="T39" fmla="*/ 230 h 301"/>
                <a:gd name="T40" fmla="*/ 12 w 45"/>
                <a:gd name="T41" fmla="*/ 230 h 301"/>
                <a:gd name="T42" fmla="*/ 10 w 45"/>
                <a:gd name="T43" fmla="*/ 258 h 301"/>
                <a:gd name="T44" fmla="*/ 10 w 45"/>
                <a:gd name="T45" fmla="*/ 287 h 301"/>
                <a:gd name="T46" fmla="*/ 10 w 45"/>
                <a:gd name="T47" fmla="*/ 287 h 301"/>
                <a:gd name="T48" fmla="*/ 11 w 45"/>
                <a:gd name="T49" fmla="*/ 293 h 301"/>
                <a:gd name="T50" fmla="*/ 13 w 45"/>
                <a:gd name="T51" fmla="*/ 297 h 301"/>
                <a:gd name="T52" fmla="*/ 18 w 45"/>
                <a:gd name="T53" fmla="*/ 300 h 301"/>
                <a:gd name="T54" fmla="*/ 24 w 45"/>
                <a:gd name="T55" fmla="*/ 301 h 301"/>
                <a:gd name="T56" fmla="*/ 28 w 45"/>
                <a:gd name="T57" fmla="*/ 300 h 301"/>
                <a:gd name="T58" fmla="*/ 33 w 45"/>
                <a:gd name="T59" fmla="*/ 297 h 301"/>
                <a:gd name="T60" fmla="*/ 35 w 45"/>
                <a:gd name="T61" fmla="*/ 293 h 301"/>
                <a:gd name="T62" fmla="*/ 38 w 45"/>
                <a:gd name="T63" fmla="*/ 287 h 301"/>
                <a:gd name="T64" fmla="*/ 38 w 45"/>
                <a:gd name="T65" fmla="*/ 287 h 301"/>
                <a:gd name="T66" fmla="*/ 38 w 45"/>
                <a:gd name="T67" fmla="*/ 259 h 301"/>
                <a:gd name="T68" fmla="*/ 39 w 45"/>
                <a:gd name="T69" fmla="*/ 231 h 301"/>
                <a:gd name="T70" fmla="*/ 42 w 45"/>
                <a:gd name="T71" fmla="*/ 175 h 301"/>
                <a:gd name="T72" fmla="*/ 45 w 45"/>
                <a:gd name="T73" fmla="*/ 147 h 301"/>
                <a:gd name="T74" fmla="*/ 45 w 45"/>
                <a:gd name="T75" fmla="*/ 119 h 301"/>
                <a:gd name="T76" fmla="*/ 43 w 45"/>
                <a:gd name="T77" fmla="*/ 93 h 301"/>
                <a:gd name="T78" fmla="*/ 41 w 45"/>
                <a:gd name="T79" fmla="*/ 65 h 301"/>
                <a:gd name="T80" fmla="*/ 41 w 45"/>
                <a:gd name="T81" fmla="*/ 65 h 301"/>
                <a:gd name="T82" fmla="*/ 39 w 45"/>
                <a:gd name="T83" fmla="*/ 50 h 301"/>
                <a:gd name="T84" fmla="*/ 35 w 45"/>
                <a:gd name="T85" fmla="*/ 34 h 301"/>
                <a:gd name="T86" fmla="*/ 32 w 45"/>
                <a:gd name="T87" fmla="*/ 21 h 301"/>
                <a:gd name="T88" fmla="*/ 26 w 45"/>
                <a:gd name="T89" fmla="*/ 7 h 301"/>
                <a:gd name="T90" fmla="*/ 26 w 45"/>
                <a:gd name="T91" fmla="*/ 7 h 301"/>
                <a:gd name="T92" fmla="*/ 25 w 45"/>
                <a:gd name="T93" fmla="*/ 4 h 301"/>
                <a:gd name="T94" fmla="*/ 23 w 45"/>
                <a:gd name="T95" fmla="*/ 3 h 301"/>
                <a:gd name="T96" fmla="*/ 18 w 45"/>
                <a:gd name="T97" fmla="*/ 1 h 301"/>
                <a:gd name="T98" fmla="*/ 12 w 45"/>
                <a:gd name="T99" fmla="*/ 0 h 301"/>
                <a:gd name="T100" fmla="*/ 6 w 45"/>
                <a:gd name="T101" fmla="*/ 2 h 301"/>
                <a:gd name="T102" fmla="*/ 6 w 45"/>
                <a:gd name="T103" fmla="*/ 2 h 301"/>
                <a:gd name="T104" fmla="*/ 3 w 45"/>
                <a:gd name="T105" fmla="*/ 5 h 301"/>
                <a:gd name="T106" fmla="*/ 0 w 45"/>
                <a:gd name="T107" fmla="*/ 10 h 301"/>
                <a:gd name="T108" fmla="*/ 0 w 45"/>
                <a:gd name="T109" fmla="*/ 16 h 301"/>
                <a:gd name="T110" fmla="*/ 2 w 45"/>
                <a:gd name="T111" fmla="*/ 21 h 301"/>
                <a:gd name="T112" fmla="*/ 2 w 45"/>
                <a:gd name="T113" fmla="*/ 21 h 3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45" h="301">
                  <a:moveTo>
                    <a:pt x="2" y="21"/>
                  </a:moveTo>
                  <a:lnTo>
                    <a:pt x="2" y="21"/>
                  </a:lnTo>
                  <a:lnTo>
                    <a:pt x="2" y="22"/>
                  </a:lnTo>
                  <a:lnTo>
                    <a:pt x="2" y="22"/>
                  </a:lnTo>
                  <a:lnTo>
                    <a:pt x="3" y="24"/>
                  </a:lnTo>
                  <a:lnTo>
                    <a:pt x="3" y="24"/>
                  </a:lnTo>
                  <a:lnTo>
                    <a:pt x="5" y="29"/>
                  </a:lnTo>
                  <a:lnTo>
                    <a:pt x="5" y="29"/>
                  </a:lnTo>
                  <a:lnTo>
                    <a:pt x="9" y="40"/>
                  </a:lnTo>
                  <a:lnTo>
                    <a:pt x="9" y="40"/>
                  </a:lnTo>
                  <a:lnTo>
                    <a:pt x="11" y="52"/>
                  </a:lnTo>
                  <a:lnTo>
                    <a:pt x="13" y="65"/>
                  </a:lnTo>
                  <a:lnTo>
                    <a:pt x="13" y="65"/>
                  </a:lnTo>
                  <a:lnTo>
                    <a:pt x="16" y="89"/>
                  </a:lnTo>
                  <a:lnTo>
                    <a:pt x="16" y="89"/>
                  </a:lnTo>
                  <a:lnTo>
                    <a:pt x="17" y="116"/>
                  </a:lnTo>
                  <a:lnTo>
                    <a:pt x="17" y="116"/>
                  </a:lnTo>
                  <a:lnTo>
                    <a:pt x="17" y="145"/>
                  </a:lnTo>
                  <a:lnTo>
                    <a:pt x="16" y="173"/>
                  </a:lnTo>
                  <a:lnTo>
                    <a:pt x="12" y="230"/>
                  </a:lnTo>
                  <a:lnTo>
                    <a:pt x="12" y="230"/>
                  </a:lnTo>
                  <a:lnTo>
                    <a:pt x="10" y="258"/>
                  </a:lnTo>
                  <a:lnTo>
                    <a:pt x="10" y="287"/>
                  </a:lnTo>
                  <a:lnTo>
                    <a:pt x="10" y="287"/>
                  </a:lnTo>
                  <a:lnTo>
                    <a:pt x="11" y="293"/>
                  </a:lnTo>
                  <a:lnTo>
                    <a:pt x="13" y="297"/>
                  </a:lnTo>
                  <a:lnTo>
                    <a:pt x="18" y="300"/>
                  </a:lnTo>
                  <a:lnTo>
                    <a:pt x="24" y="301"/>
                  </a:lnTo>
                  <a:lnTo>
                    <a:pt x="28" y="300"/>
                  </a:lnTo>
                  <a:lnTo>
                    <a:pt x="33" y="297"/>
                  </a:lnTo>
                  <a:lnTo>
                    <a:pt x="35" y="293"/>
                  </a:lnTo>
                  <a:lnTo>
                    <a:pt x="38" y="287"/>
                  </a:lnTo>
                  <a:lnTo>
                    <a:pt x="38" y="287"/>
                  </a:lnTo>
                  <a:lnTo>
                    <a:pt x="38" y="259"/>
                  </a:lnTo>
                  <a:lnTo>
                    <a:pt x="39" y="231"/>
                  </a:lnTo>
                  <a:lnTo>
                    <a:pt x="42" y="175"/>
                  </a:lnTo>
                  <a:lnTo>
                    <a:pt x="45" y="147"/>
                  </a:lnTo>
                  <a:lnTo>
                    <a:pt x="45" y="119"/>
                  </a:lnTo>
                  <a:lnTo>
                    <a:pt x="43" y="93"/>
                  </a:lnTo>
                  <a:lnTo>
                    <a:pt x="41" y="65"/>
                  </a:lnTo>
                  <a:lnTo>
                    <a:pt x="41" y="65"/>
                  </a:lnTo>
                  <a:lnTo>
                    <a:pt x="39" y="50"/>
                  </a:lnTo>
                  <a:lnTo>
                    <a:pt x="35" y="34"/>
                  </a:lnTo>
                  <a:lnTo>
                    <a:pt x="32" y="21"/>
                  </a:lnTo>
                  <a:lnTo>
                    <a:pt x="26" y="7"/>
                  </a:lnTo>
                  <a:lnTo>
                    <a:pt x="26" y="7"/>
                  </a:lnTo>
                  <a:lnTo>
                    <a:pt x="25" y="4"/>
                  </a:lnTo>
                  <a:lnTo>
                    <a:pt x="23" y="3"/>
                  </a:lnTo>
                  <a:lnTo>
                    <a:pt x="18" y="1"/>
                  </a:lnTo>
                  <a:lnTo>
                    <a:pt x="12" y="0"/>
                  </a:lnTo>
                  <a:lnTo>
                    <a:pt x="6" y="2"/>
                  </a:lnTo>
                  <a:lnTo>
                    <a:pt x="6" y="2"/>
                  </a:lnTo>
                  <a:lnTo>
                    <a:pt x="3" y="5"/>
                  </a:lnTo>
                  <a:lnTo>
                    <a:pt x="0" y="10"/>
                  </a:lnTo>
                  <a:lnTo>
                    <a:pt x="0" y="16"/>
                  </a:lnTo>
                  <a:lnTo>
                    <a:pt x="2" y="21"/>
                  </a:lnTo>
                  <a:lnTo>
                    <a:pt x="2" y="2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7" name="Freeform 214">
              <a:extLst>
                <a:ext uri="{FF2B5EF4-FFF2-40B4-BE49-F238E27FC236}">
                  <a16:creationId xmlns:a16="http://schemas.microsoft.com/office/drawing/2014/main" id="{ECBB3436-2B6F-059E-397C-AA3255181D50}"/>
                </a:ext>
              </a:extLst>
            </p:cNvPr>
            <p:cNvSpPr>
              <a:spLocks/>
            </p:cNvSpPr>
            <p:nvPr/>
          </p:nvSpPr>
          <p:spPr bwMode="auto">
            <a:xfrm>
              <a:off x="4450" y="1551"/>
              <a:ext cx="367" cy="113"/>
            </a:xfrm>
            <a:custGeom>
              <a:avLst/>
              <a:gdLst>
                <a:gd name="T0" fmla="*/ 27 w 1100"/>
                <a:gd name="T1" fmla="*/ 171 h 339"/>
                <a:gd name="T2" fmla="*/ 29 w 1100"/>
                <a:gd name="T3" fmla="*/ 168 h 339"/>
                <a:gd name="T4" fmla="*/ 42 w 1100"/>
                <a:gd name="T5" fmla="*/ 156 h 339"/>
                <a:gd name="T6" fmla="*/ 59 w 1100"/>
                <a:gd name="T7" fmla="*/ 142 h 339"/>
                <a:gd name="T8" fmla="*/ 83 w 1100"/>
                <a:gd name="T9" fmla="*/ 128 h 339"/>
                <a:gd name="T10" fmla="*/ 133 w 1100"/>
                <a:gd name="T11" fmla="*/ 106 h 339"/>
                <a:gd name="T12" fmla="*/ 185 w 1100"/>
                <a:gd name="T13" fmla="*/ 88 h 339"/>
                <a:gd name="T14" fmla="*/ 277 w 1100"/>
                <a:gd name="T15" fmla="*/ 64 h 339"/>
                <a:gd name="T16" fmla="*/ 408 w 1100"/>
                <a:gd name="T17" fmla="*/ 37 h 339"/>
                <a:gd name="T18" fmla="*/ 474 w 1100"/>
                <a:gd name="T19" fmla="*/ 30 h 339"/>
                <a:gd name="T20" fmla="*/ 586 w 1100"/>
                <a:gd name="T21" fmla="*/ 29 h 339"/>
                <a:gd name="T22" fmla="*/ 653 w 1100"/>
                <a:gd name="T23" fmla="*/ 33 h 339"/>
                <a:gd name="T24" fmla="*/ 740 w 1100"/>
                <a:gd name="T25" fmla="*/ 50 h 339"/>
                <a:gd name="T26" fmla="*/ 792 w 1100"/>
                <a:gd name="T27" fmla="*/ 65 h 339"/>
                <a:gd name="T28" fmla="*/ 867 w 1100"/>
                <a:gd name="T29" fmla="*/ 96 h 339"/>
                <a:gd name="T30" fmla="*/ 936 w 1100"/>
                <a:gd name="T31" fmla="*/ 138 h 339"/>
                <a:gd name="T32" fmla="*/ 977 w 1100"/>
                <a:gd name="T33" fmla="*/ 172 h 339"/>
                <a:gd name="T34" fmla="*/ 1013 w 1100"/>
                <a:gd name="T35" fmla="*/ 212 h 339"/>
                <a:gd name="T36" fmla="*/ 1055 w 1100"/>
                <a:gd name="T37" fmla="*/ 279 h 339"/>
                <a:gd name="T38" fmla="*/ 1073 w 1100"/>
                <a:gd name="T39" fmla="*/ 329 h 339"/>
                <a:gd name="T40" fmla="*/ 1080 w 1100"/>
                <a:gd name="T41" fmla="*/ 338 h 339"/>
                <a:gd name="T42" fmla="*/ 1096 w 1100"/>
                <a:gd name="T43" fmla="*/ 337 h 339"/>
                <a:gd name="T44" fmla="*/ 1100 w 1100"/>
                <a:gd name="T45" fmla="*/ 322 h 339"/>
                <a:gd name="T46" fmla="*/ 1080 w 1100"/>
                <a:gd name="T47" fmla="*/ 269 h 339"/>
                <a:gd name="T48" fmla="*/ 1036 w 1100"/>
                <a:gd name="T49" fmla="*/ 195 h 339"/>
                <a:gd name="T50" fmla="*/ 977 w 1100"/>
                <a:gd name="T51" fmla="*/ 135 h 339"/>
                <a:gd name="T52" fmla="*/ 931 w 1100"/>
                <a:gd name="T53" fmla="*/ 101 h 339"/>
                <a:gd name="T54" fmla="*/ 855 w 1100"/>
                <a:gd name="T55" fmla="*/ 60 h 339"/>
                <a:gd name="T56" fmla="*/ 774 w 1100"/>
                <a:gd name="T57" fmla="*/ 30 h 339"/>
                <a:gd name="T58" fmla="*/ 719 w 1100"/>
                <a:gd name="T59" fmla="*/ 16 h 339"/>
                <a:gd name="T60" fmla="*/ 663 w 1100"/>
                <a:gd name="T61" fmla="*/ 8 h 339"/>
                <a:gd name="T62" fmla="*/ 548 w 1100"/>
                <a:gd name="T63" fmla="*/ 0 h 339"/>
                <a:gd name="T64" fmla="*/ 471 w 1100"/>
                <a:gd name="T65" fmla="*/ 2 h 339"/>
                <a:gd name="T66" fmla="*/ 357 w 1100"/>
                <a:gd name="T67" fmla="*/ 17 h 339"/>
                <a:gd name="T68" fmla="*/ 292 w 1100"/>
                <a:gd name="T69" fmla="*/ 31 h 339"/>
                <a:gd name="T70" fmla="*/ 199 w 1100"/>
                <a:gd name="T71" fmla="*/ 56 h 339"/>
                <a:gd name="T72" fmla="*/ 117 w 1100"/>
                <a:gd name="T73" fmla="*/ 81 h 339"/>
                <a:gd name="T74" fmla="*/ 66 w 1100"/>
                <a:gd name="T75" fmla="*/ 104 h 339"/>
                <a:gd name="T76" fmla="*/ 32 w 1100"/>
                <a:gd name="T77" fmla="*/ 128 h 339"/>
                <a:gd name="T78" fmla="*/ 11 w 1100"/>
                <a:gd name="T79" fmla="*/ 148 h 339"/>
                <a:gd name="T80" fmla="*/ 1 w 1100"/>
                <a:gd name="T81" fmla="*/ 160 h 339"/>
                <a:gd name="T82" fmla="*/ 4 w 1100"/>
                <a:gd name="T83" fmla="*/ 173 h 339"/>
                <a:gd name="T84" fmla="*/ 13 w 1100"/>
                <a:gd name="T85" fmla="*/ 178 h 339"/>
                <a:gd name="T86" fmla="*/ 27 w 1100"/>
                <a:gd name="T87" fmla="*/ 172 h 3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100" h="339">
                  <a:moveTo>
                    <a:pt x="27" y="172"/>
                  </a:moveTo>
                  <a:lnTo>
                    <a:pt x="27" y="172"/>
                  </a:lnTo>
                  <a:lnTo>
                    <a:pt x="27" y="171"/>
                  </a:lnTo>
                  <a:lnTo>
                    <a:pt x="27" y="171"/>
                  </a:lnTo>
                  <a:lnTo>
                    <a:pt x="29" y="168"/>
                  </a:lnTo>
                  <a:lnTo>
                    <a:pt x="29" y="168"/>
                  </a:lnTo>
                  <a:lnTo>
                    <a:pt x="33" y="165"/>
                  </a:lnTo>
                  <a:lnTo>
                    <a:pt x="33" y="165"/>
                  </a:lnTo>
                  <a:lnTo>
                    <a:pt x="42" y="156"/>
                  </a:lnTo>
                  <a:lnTo>
                    <a:pt x="42" y="156"/>
                  </a:lnTo>
                  <a:lnTo>
                    <a:pt x="50" y="149"/>
                  </a:lnTo>
                  <a:lnTo>
                    <a:pt x="59" y="142"/>
                  </a:lnTo>
                  <a:lnTo>
                    <a:pt x="59" y="142"/>
                  </a:lnTo>
                  <a:lnTo>
                    <a:pt x="71" y="135"/>
                  </a:lnTo>
                  <a:lnTo>
                    <a:pt x="83" y="128"/>
                  </a:lnTo>
                  <a:lnTo>
                    <a:pt x="107" y="116"/>
                  </a:lnTo>
                  <a:lnTo>
                    <a:pt x="107" y="116"/>
                  </a:lnTo>
                  <a:lnTo>
                    <a:pt x="133" y="106"/>
                  </a:lnTo>
                  <a:lnTo>
                    <a:pt x="158" y="96"/>
                  </a:lnTo>
                  <a:lnTo>
                    <a:pt x="158" y="96"/>
                  </a:lnTo>
                  <a:lnTo>
                    <a:pt x="185" y="88"/>
                  </a:lnTo>
                  <a:lnTo>
                    <a:pt x="212" y="80"/>
                  </a:lnTo>
                  <a:lnTo>
                    <a:pt x="212" y="80"/>
                  </a:lnTo>
                  <a:lnTo>
                    <a:pt x="277" y="64"/>
                  </a:lnTo>
                  <a:lnTo>
                    <a:pt x="342" y="49"/>
                  </a:lnTo>
                  <a:lnTo>
                    <a:pt x="374" y="43"/>
                  </a:lnTo>
                  <a:lnTo>
                    <a:pt x="408" y="37"/>
                  </a:lnTo>
                  <a:lnTo>
                    <a:pt x="440" y="32"/>
                  </a:lnTo>
                  <a:lnTo>
                    <a:pt x="474" y="30"/>
                  </a:lnTo>
                  <a:lnTo>
                    <a:pt x="474" y="30"/>
                  </a:lnTo>
                  <a:lnTo>
                    <a:pt x="511" y="28"/>
                  </a:lnTo>
                  <a:lnTo>
                    <a:pt x="548" y="28"/>
                  </a:lnTo>
                  <a:lnTo>
                    <a:pt x="586" y="29"/>
                  </a:lnTo>
                  <a:lnTo>
                    <a:pt x="624" y="31"/>
                  </a:lnTo>
                  <a:lnTo>
                    <a:pt x="624" y="31"/>
                  </a:lnTo>
                  <a:lnTo>
                    <a:pt x="653" y="33"/>
                  </a:lnTo>
                  <a:lnTo>
                    <a:pt x="682" y="38"/>
                  </a:lnTo>
                  <a:lnTo>
                    <a:pt x="710" y="43"/>
                  </a:lnTo>
                  <a:lnTo>
                    <a:pt x="740" y="50"/>
                  </a:lnTo>
                  <a:lnTo>
                    <a:pt x="740" y="50"/>
                  </a:lnTo>
                  <a:lnTo>
                    <a:pt x="766" y="57"/>
                  </a:lnTo>
                  <a:lnTo>
                    <a:pt x="792" y="65"/>
                  </a:lnTo>
                  <a:lnTo>
                    <a:pt x="817" y="74"/>
                  </a:lnTo>
                  <a:lnTo>
                    <a:pt x="842" y="85"/>
                  </a:lnTo>
                  <a:lnTo>
                    <a:pt x="867" y="96"/>
                  </a:lnTo>
                  <a:lnTo>
                    <a:pt x="890" y="109"/>
                  </a:lnTo>
                  <a:lnTo>
                    <a:pt x="913" y="123"/>
                  </a:lnTo>
                  <a:lnTo>
                    <a:pt x="936" y="138"/>
                  </a:lnTo>
                  <a:lnTo>
                    <a:pt x="936" y="138"/>
                  </a:lnTo>
                  <a:lnTo>
                    <a:pt x="957" y="154"/>
                  </a:lnTo>
                  <a:lnTo>
                    <a:pt x="977" y="172"/>
                  </a:lnTo>
                  <a:lnTo>
                    <a:pt x="996" y="191"/>
                  </a:lnTo>
                  <a:lnTo>
                    <a:pt x="1013" y="212"/>
                  </a:lnTo>
                  <a:lnTo>
                    <a:pt x="1013" y="212"/>
                  </a:lnTo>
                  <a:lnTo>
                    <a:pt x="1029" y="232"/>
                  </a:lnTo>
                  <a:lnTo>
                    <a:pt x="1043" y="256"/>
                  </a:lnTo>
                  <a:lnTo>
                    <a:pt x="1055" y="279"/>
                  </a:lnTo>
                  <a:lnTo>
                    <a:pt x="1065" y="303"/>
                  </a:lnTo>
                  <a:lnTo>
                    <a:pt x="1065" y="303"/>
                  </a:lnTo>
                  <a:lnTo>
                    <a:pt x="1073" y="329"/>
                  </a:lnTo>
                  <a:lnTo>
                    <a:pt x="1073" y="329"/>
                  </a:lnTo>
                  <a:lnTo>
                    <a:pt x="1076" y="335"/>
                  </a:lnTo>
                  <a:lnTo>
                    <a:pt x="1080" y="338"/>
                  </a:lnTo>
                  <a:lnTo>
                    <a:pt x="1085" y="339"/>
                  </a:lnTo>
                  <a:lnTo>
                    <a:pt x="1091" y="338"/>
                  </a:lnTo>
                  <a:lnTo>
                    <a:pt x="1096" y="337"/>
                  </a:lnTo>
                  <a:lnTo>
                    <a:pt x="1099" y="333"/>
                  </a:lnTo>
                  <a:lnTo>
                    <a:pt x="1100" y="328"/>
                  </a:lnTo>
                  <a:lnTo>
                    <a:pt x="1100" y="322"/>
                  </a:lnTo>
                  <a:lnTo>
                    <a:pt x="1100" y="322"/>
                  </a:lnTo>
                  <a:lnTo>
                    <a:pt x="1092" y="295"/>
                  </a:lnTo>
                  <a:lnTo>
                    <a:pt x="1080" y="269"/>
                  </a:lnTo>
                  <a:lnTo>
                    <a:pt x="1068" y="243"/>
                  </a:lnTo>
                  <a:lnTo>
                    <a:pt x="1053" y="218"/>
                  </a:lnTo>
                  <a:lnTo>
                    <a:pt x="1036" y="195"/>
                  </a:lnTo>
                  <a:lnTo>
                    <a:pt x="1018" y="174"/>
                  </a:lnTo>
                  <a:lnTo>
                    <a:pt x="998" y="153"/>
                  </a:lnTo>
                  <a:lnTo>
                    <a:pt x="977" y="135"/>
                  </a:lnTo>
                  <a:lnTo>
                    <a:pt x="977" y="135"/>
                  </a:lnTo>
                  <a:lnTo>
                    <a:pt x="954" y="117"/>
                  </a:lnTo>
                  <a:lnTo>
                    <a:pt x="931" y="101"/>
                  </a:lnTo>
                  <a:lnTo>
                    <a:pt x="906" y="86"/>
                  </a:lnTo>
                  <a:lnTo>
                    <a:pt x="881" y="72"/>
                  </a:lnTo>
                  <a:lnTo>
                    <a:pt x="855" y="60"/>
                  </a:lnTo>
                  <a:lnTo>
                    <a:pt x="828" y="49"/>
                  </a:lnTo>
                  <a:lnTo>
                    <a:pt x="802" y="39"/>
                  </a:lnTo>
                  <a:lnTo>
                    <a:pt x="774" y="30"/>
                  </a:lnTo>
                  <a:lnTo>
                    <a:pt x="774" y="30"/>
                  </a:lnTo>
                  <a:lnTo>
                    <a:pt x="747" y="23"/>
                  </a:lnTo>
                  <a:lnTo>
                    <a:pt x="719" y="16"/>
                  </a:lnTo>
                  <a:lnTo>
                    <a:pt x="691" y="11"/>
                  </a:lnTo>
                  <a:lnTo>
                    <a:pt x="663" y="8"/>
                  </a:lnTo>
                  <a:lnTo>
                    <a:pt x="663" y="8"/>
                  </a:lnTo>
                  <a:lnTo>
                    <a:pt x="625" y="3"/>
                  </a:lnTo>
                  <a:lnTo>
                    <a:pt x="587" y="1"/>
                  </a:lnTo>
                  <a:lnTo>
                    <a:pt x="548" y="0"/>
                  </a:lnTo>
                  <a:lnTo>
                    <a:pt x="510" y="0"/>
                  </a:lnTo>
                  <a:lnTo>
                    <a:pt x="510" y="0"/>
                  </a:lnTo>
                  <a:lnTo>
                    <a:pt x="471" y="2"/>
                  </a:lnTo>
                  <a:lnTo>
                    <a:pt x="432" y="6"/>
                  </a:lnTo>
                  <a:lnTo>
                    <a:pt x="395" y="10"/>
                  </a:lnTo>
                  <a:lnTo>
                    <a:pt x="357" y="17"/>
                  </a:lnTo>
                  <a:lnTo>
                    <a:pt x="357" y="17"/>
                  </a:lnTo>
                  <a:lnTo>
                    <a:pt x="324" y="24"/>
                  </a:lnTo>
                  <a:lnTo>
                    <a:pt x="292" y="31"/>
                  </a:lnTo>
                  <a:lnTo>
                    <a:pt x="227" y="49"/>
                  </a:lnTo>
                  <a:lnTo>
                    <a:pt x="227" y="49"/>
                  </a:lnTo>
                  <a:lnTo>
                    <a:pt x="199" y="56"/>
                  </a:lnTo>
                  <a:lnTo>
                    <a:pt x="171" y="63"/>
                  </a:lnTo>
                  <a:lnTo>
                    <a:pt x="144" y="72"/>
                  </a:lnTo>
                  <a:lnTo>
                    <a:pt x="117" y="81"/>
                  </a:lnTo>
                  <a:lnTo>
                    <a:pt x="117" y="81"/>
                  </a:lnTo>
                  <a:lnTo>
                    <a:pt x="92" y="93"/>
                  </a:lnTo>
                  <a:lnTo>
                    <a:pt x="66" y="104"/>
                  </a:lnTo>
                  <a:lnTo>
                    <a:pt x="54" y="113"/>
                  </a:lnTo>
                  <a:lnTo>
                    <a:pt x="42" y="120"/>
                  </a:lnTo>
                  <a:lnTo>
                    <a:pt x="32" y="128"/>
                  </a:lnTo>
                  <a:lnTo>
                    <a:pt x="20" y="137"/>
                  </a:lnTo>
                  <a:lnTo>
                    <a:pt x="20" y="137"/>
                  </a:lnTo>
                  <a:lnTo>
                    <a:pt x="11" y="148"/>
                  </a:lnTo>
                  <a:lnTo>
                    <a:pt x="2" y="157"/>
                  </a:lnTo>
                  <a:lnTo>
                    <a:pt x="2" y="157"/>
                  </a:lnTo>
                  <a:lnTo>
                    <a:pt x="1" y="160"/>
                  </a:lnTo>
                  <a:lnTo>
                    <a:pt x="0" y="163"/>
                  </a:lnTo>
                  <a:lnTo>
                    <a:pt x="1" y="167"/>
                  </a:lnTo>
                  <a:lnTo>
                    <a:pt x="4" y="173"/>
                  </a:lnTo>
                  <a:lnTo>
                    <a:pt x="7" y="177"/>
                  </a:lnTo>
                  <a:lnTo>
                    <a:pt x="7" y="177"/>
                  </a:lnTo>
                  <a:lnTo>
                    <a:pt x="13" y="178"/>
                  </a:lnTo>
                  <a:lnTo>
                    <a:pt x="19" y="178"/>
                  </a:lnTo>
                  <a:lnTo>
                    <a:pt x="23" y="175"/>
                  </a:lnTo>
                  <a:lnTo>
                    <a:pt x="27" y="172"/>
                  </a:lnTo>
                  <a:lnTo>
                    <a:pt x="27" y="17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8" name="Freeform 215">
              <a:extLst>
                <a:ext uri="{FF2B5EF4-FFF2-40B4-BE49-F238E27FC236}">
                  <a16:creationId xmlns:a16="http://schemas.microsoft.com/office/drawing/2014/main" id="{1EC8DF6D-BFF6-8E6F-208D-4F4C28483BCF}"/>
                </a:ext>
              </a:extLst>
            </p:cNvPr>
            <p:cNvSpPr>
              <a:spLocks/>
            </p:cNvSpPr>
            <p:nvPr/>
          </p:nvSpPr>
          <p:spPr bwMode="auto">
            <a:xfrm>
              <a:off x="4500" y="1904"/>
              <a:ext cx="276" cy="362"/>
            </a:xfrm>
            <a:custGeom>
              <a:avLst/>
              <a:gdLst>
                <a:gd name="T0" fmla="*/ 793 w 828"/>
                <a:gd name="T1" fmla="*/ 147 h 1087"/>
                <a:gd name="T2" fmla="*/ 801 w 828"/>
                <a:gd name="T3" fmla="*/ 243 h 1087"/>
                <a:gd name="T4" fmla="*/ 797 w 828"/>
                <a:gd name="T5" fmla="*/ 283 h 1087"/>
                <a:gd name="T6" fmla="*/ 768 w 828"/>
                <a:gd name="T7" fmla="*/ 338 h 1087"/>
                <a:gd name="T8" fmla="*/ 722 w 828"/>
                <a:gd name="T9" fmla="*/ 401 h 1087"/>
                <a:gd name="T10" fmla="*/ 692 w 828"/>
                <a:gd name="T11" fmla="*/ 457 h 1087"/>
                <a:gd name="T12" fmla="*/ 618 w 828"/>
                <a:gd name="T13" fmla="*/ 599 h 1087"/>
                <a:gd name="T14" fmla="*/ 537 w 828"/>
                <a:gd name="T15" fmla="*/ 730 h 1087"/>
                <a:gd name="T16" fmla="*/ 451 w 828"/>
                <a:gd name="T17" fmla="*/ 888 h 1087"/>
                <a:gd name="T18" fmla="*/ 416 w 828"/>
                <a:gd name="T19" fmla="*/ 975 h 1087"/>
                <a:gd name="T20" fmla="*/ 402 w 828"/>
                <a:gd name="T21" fmla="*/ 1018 h 1087"/>
                <a:gd name="T22" fmla="*/ 399 w 828"/>
                <a:gd name="T23" fmla="*/ 1025 h 1087"/>
                <a:gd name="T24" fmla="*/ 381 w 828"/>
                <a:gd name="T25" fmla="*/ 1061 h 1087"/>
                <a:gd name="T26" fmla="*/ 402 w 828"/>
                <a:gd name="T27" fmla="*/ 1066 h 1087"/>
                <a:gd name="T28" fmla="*/ 307 w 828"/>
                <a:gd name="T29" fmla="*/ 890 h 1087"/>
                <a:gd name="T30" fmla="*/ 209 w 828"/>
                <a:gd name="T31" fmla="*/ 715 h 1087"/>
                <a:gd name="T32" fmla="*/ 117 w 828"/>
                <a:gd name="T33" fmla="*/ 530 h 1087"/>
                <a:gd name="T34" fmla="*/ 75 w 828"/>
                <a:gd name="T35" fmla="*/ 452 h 1087"/>
                <a:gd name="T36" fmla="*/ 37 w 828"/>
                <a:gd name="T37" fmla="*/ 373 h 1087"/>
                <a:gd name="T38" fmla="*/ 31 w 828"/>
                <a:gd name="T39" fmla="*/ 336 h 1087"/>
                <a:gd name="T40" fmla="*/ 37 w 828"/>
                <a:gd name="T41" fmla="*/ 250 h 1087"/>
                <a:gd name="T42" fmla="*/ 31 w 828"/>
                <a:gd name="T43" fmla="*/ 188 h 1087"/>
                <a:gd name="T44" fmla="*/ 21 w 828"/>
                <a:gd name="T45" fmla="*/ 168 h 1087"/>
                <a:gd name="T46" fmla="*/ 6 w 828"/>
                <a:gd name="T47" fmla="*/ 168 h 1087"/>
                <a:gd name="T48" fmla="*/ 1 w 828"/>
                <a:gd name="T49" fmla="*/ 183 h 1087"/>
                <a:gd name="T50" fmla="*/ 9 w 828"/>
                <a:gd name="T51" fmla="*/ 215 h 1087"/>
                <a:gd name="T52" fmla="*/ 8 w 828"/>
                <a:gd name="T53" fmla="*/ 269 h 1087"/>
                <a:gd name="T54" fmla="*/ 4 w 828"/>
                <a:gd name="T55" fmla="*/ 350 h 1087"/>
                <a:gd name="T56" fmla="*/ 11 w 828"/>
                <a:gd name="T57" fmla="*/ 383 h 1087"/>
                <a:gd name="T58" fmla="*/ 38 w 828"/>
                <a:gd name="T59" fmla="*/ 443 h 1087"/>
                <a:gd name="T60" fmla="*/ 82 w 828"/>
                <a:gd name="T61" fmla="*/ 522 h 1087"/>
                <a:gd name="T62" fmla="*/ 173 w 828"/>
                <a:gd name="T63" fmla="*/ 706 h 1087"/>
                <a:gd name="T64" fmla="*/ 270 w 828"/>
                <a:gd name="T65" fmla="*/ 881 h 1087"/>
                <a:gd name="T66" fmla="*/ 352 w 828"/>
                <a:gd name="T67" fmla="*/ 1029 h 1087"/>
                <a:gd name="T68" fmla="*/ 382 w 828"/>
                <a:gd name="T69" fmla="*/ 1085 h 1087"/>
                <a:gd name="T70" fmla="*/ 396 w 828"/>
                <a:gd name="T71" fmla="*/ 1085 h 1087"/>
                <a:gd name="T72" fmla="*/ 413 w 828"/>
                <a:gd name="T73" fmla="*/ 1059 h 1087"/>
                <a:gd name="T74" fmla="*/ 428 w 828"/>
                <a:gd name="T75" fmla="*/ 1026 h 1087"/>
                <a:gd name="T76" fmla="*/ 441 w 828"/>
                <a:gd name="T77" fmla="*/ 985 h 1087"/>
                <a:gd name="T78" fmla="*/ 475 w 828"/>
                <a:gd name="T79" fmla="*/ 901 h 1087"/>
                <a:gd name="T80" fmla="*/ 578 w 828"/>
                <a:gd name="T81" fmla="*/ 716 h 1087"/>
                <a:gd name="T82" fmla="*/ 643 w 828"/>
                <a:gd name="T83" fmla="*/ 609 h 1087"/>
                <a:gd name="T84" fmla="*/ 704 w 828"/>
                <a:gd name="T85" fmla="*/ 495 h 1087"/>
                <a:gd name="T86" fmla="*/ 764 w 828"/>
                <a:gd name="T87" fmla="*/ 389 h 1087"/>
                <a:gd name="T88" fmla="*/ 815 w 828"/>
                <a:gd name="T89" fmla="*/ 312 h 1087"/>
                <a:gd name="T90" fmla="*/ 827 w 828"/>
                <a:gd name="T91" fmla="*/ 274 h 1087"/>
                <a:gd name="T92" fmla="*/ 827 w 828"/>
                <a:gd name="T93" fmla="*/ 214 h 1087"/>
                <a:gd name="T94" fmla="*/ 809 w 828"/>
                <a:gd name="T95" fmla="*/ 47 h 1087"/>
                <a:gd name="T96" fmla="*/ 805 w 828"/>
                <a:gd name="T97" fmla="*/ 9 h 1087"/>
                <a:gd name="T98" fmla="*/ 792 w 828"/>
                <a:gd name="T99" fmla="*/ 0 h 1087"/>
                <a:gd name="T100" fmla="*/ 778 w 828"/>
                <a:gd name="T101" fmla="*/ 11 h 10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828" h="1087">
                  <a:moveTo>
                    <a:pt x="778" y="13"/>
                  </a:moveTo>
                  <a:lnTo>
                    <a:pt x="778" y="13"/>
                  </a:lnTo>
                  <a:lnTo>
                    <a:pt x="793" y="147"/>
                  </a:lnTo>
                  <a:lnTo>
                    <a:pt x="793" y="147"/>
                  </a:lnTo>
                  <a:lnTo>
                    <a:pt x="797" y="180"/>
                  </a:lnTo>
                  <a:lnTo>
                    <a:pt x="799" y="212"/>
                  </a:lnTo>
                  <a:lnTo>
                    <a:pt x="799" y="212"/>
                  </a:lnTo>
                  <a:lnTo>
                    <a:pt x="801" y="243"/>
                  </a:lnTo>
                  <a:lnTo>
                    <a:pt x="801" y="257"/>
                  </a:lnTo>
                  <a:lnTo>
                    <a:pt x="800" y="271"/>
                  </a:lnTo>
                  <a:lnTo>
                    <a:pt x="800" y="271"/>
                  </a:lnTo>
                  <a:lnTo>
                    <a:pt x="797" y="283"/>
                  </a:lnTo>
                  <a:lnTo>
                    <a:pt x="792" y="295"/>
                  </a:lnTo>
                  <a:lnTo>
                    <a:pt x="787" y="306"/>
                  </a:lnTo>
                  <a:lnTo>
                    <a:pt x="782" y="317"/>
                  </a:lnTo>
                  <a:lnTo>
                    <a:pt x="768" y="338"/>
                  </a:lnTo>
                  <a:lnTo>
                    <a:pt x="753" y="358"/>
                  </a:lnTo>
                  <a:lnTo>
                    <a:pt x="753" y="358"/>
                  </a:lnTo>
                  <a:lnTo>
                    <a:pt x="737" y="379"/>
                  </a:lnTo>
                  <a:lnTo>
                    <a:pt x="722" y="401"/>
                  </a:lnTo>
                  <a:lnTo>
                    <a:pt x="722" y="401"/>
                  </a:lnTo>
                  <a:lnTo>
                    <a:pt x="707" y="429"/>
                  </a:lnTo>
                  <a:lnTo>
                    <a:pt x="692" y="457"/>
                  </a:lnTo>
                  <a:lnTo>
                    <a:pt x="692" y="457"/>
                  </a:lnTo>
                  <a:lnTo>
                    <a:pt x="663" y="514"/>
                  </a:lnTo>
                  <a:lnTo>
                    <a:pt x="633" y="571"/>
                  </a:lnTo>
                  <a:lnTo>
                    <a:pt x="633" y="571"/>
                  </a:lnTo>
                  <a:lnTo>
                    <a:pt x="618" y="599"/>
                  </a:lnTo>
                  <a:lnTo>
                    <a:pt x="602" y="625"/>
                  </a:lnTo>
                  <a:lnTo>
                    <a:pt x="568" y="679"/>
                  </a:lnTo>
                  <a:lnTo>
                    <a:pt x="568" y="679"/>
                  </a:lnTo>
                  <a:lnTo>
                    <a:pt x="537" y="730"/>
                  </a:lnTo>
                  <a:lnTo>
                    <a:pt x="506" y="783"/>
                  </a:lnTo>
                  <a:lnTo>
                    <a:pt x="477" y="835"/>
                  </a:lnTo>
                  <a:lnTo>
                    <a:pt x="463" y="862"/>
                  </a:lnTo>
                  <a:lnTo>
                    <a:pt x="451" y="888"/>
                  </a:lnTo>
                  <a:lnTo>
                    <a:pt x="451" y="888"/>
                  </a:lnTo>
                  <a:lnTo>
                    <a:pt x="438" y="918"/>
                  </a:lnTo>
                  <a:lnTo>
                    <a:pt x="426" y="945"/>
                  </a:lnTo>
                  <a:lnTo>
                    <a:pt x="416" y="975"/>
                  </a:lnTo>
                  <a:lnTo>
                    <a:pt x="405" y="1004"/>
                  </a:lnTo>
                  <a:lnTo>
                    <a:pt x="405" y="1004"/>
                  </a:lnTo>
                  <a:lnTo>
                    <a:pt x="402" y="1018"/>
                  </a:lnTo>
                  <a:lnTo>
                    <a:pt x="402" y="1018"/>
                  </a:lnTo>
                  <a:lnTo>
                    <a:pt x="399" y="1025"/>
                  </a:lnTo>
                  <a:lnTo>
                    <a:pt x="399" y="1025"/>
                  </a:lnTo>
                  <a:lnTo>
                    <a:pt x="399" y="1025"/>
                  </a:lnTo>
                  <a:lnTo>
                    <a:pt x="399" y="1025"/>
                  </a:lnTo>
                  <a:lnTo>
                    <a:pt x="395" y="1033"/>
                  </a:lnTo>
                  <a:lnTo>
                    <a:pt x="395" y="1033"/>
                  </a:lnTo>
                  <a:lnTo>
                    <a:pt x="381" y="1061"/>
                  </a:lnTo>
                  <a:lnTo>
                    <a:pt x="381" y="1061"/>
                  </a:lnTo>
                  <a:lnTo>
                    <a:pt x="377" y="1066"/>
                  </a:lnTo>
                  <a:lnTo>
                    <a:pt x="377" y="1066"/>
                  </a:lnTo>
                  <a:lnTo>
                    <a:pt x="402" y="1066"/>
                  </a:lnTo>
                  <a:lnTo>
                    <a:pt x="402" y="1066"/>
                  </a:lnTo>
                  <a:lnTo>
                    <a:pt x="380" y="1021"/>
                  </a:lnTo>
                  <a:lnTo>
                    <a:pt x="356" y="977"/>
                  </a:lnTo>
                  <a:lnTo>
                    <a:pt x="332" y="933"/>
                  </a:lnTo>
                  <a:lnTo>
                    <a:pt x="307" y="890"/>
                  </a:lnTo>
                  <a:lnTo>
                    <a:pt x="258" y="802"/>
                  </a:lnTo>
                  <a:lnTo>
                    <a:pt x="233" y="759"/>
                  </a:lnTo>
                  <a:lnTo>
                    <a:pt x="209" y="715"/>
                  </a:lnTo>
                  <a:lnTo>
                    <a:pt x="209" y="715"/>
                  </a:lnTo>
                  <a:lnTo>
                    <a:pt x="186" y="669"/>
                  </a:lnTo>
                  <a:lnTo>
                    <a:pt x="162" y="622"/>
                  </a:lnTo>
                  <a:lnTo>
                    <a:pt x="140" y="577"/>
                  </a:lnTo>
                  <a:lnTo>
                    <a:pt x="117" y="530"/>
                  </a:lnTo>
                  <a:lnTo>
                    <a:pt x="117" y="530"/>
                  </a:lnTo>
                  <a:lnTo>
                    <a:pt x="96" y="491"/>
                  </a:lnTo>
                  <a:lnTo>
                    <a:pt x="75" y="452"/>
                  </a:lnTo>
                  <a:lnTo>
                    <a:pt x="75" y="452"/>
                  </a:lnTo>
                  <a:lnTo>
                    <a:pt x="64" y="432"/>
                  </a:lnTo>
                  <a:lnTo>
                    <a:pt x="54" y="414"/>
                  </a:lnTo>
                  <a:lnTo>
                    <a:pt x="45" y="393"/>
                  </a:lnTo>
                  <a:lnTo>
                    <a:pt x="37" y="373"/>
                  </a:lnTo>
                  <a:lnTo>
                    <a:pt x="37" y="373"/>
                  </a:lnTo>
                  <a:lnTo>
                    <a:pt x="35" y="360"/>
                  </a:lnTo>
                  <a:lnTo>
                    <a:pt x="32" y="349"/>
                  </a:lnTo>
                  <a:lnTo>
                    <a:pt x="31" y="336"/>
                  </a:lnTo>
                  <a:lnTo>
                    <a:pt x="31" y="324"/>
                  </a:lnTo>
                  <a:lnTo>
                    <a:pt x="32" y="299"/>
                  </a:lnTo>
                  <a:lnTo>
                    <a:pt x="35" y="274"/>
                  </a:lnTo>
                  <a:lnTo>
                    <a:pt x="37" y="250"/>
                  </a:lnTo>
                  <a:lnTo>
                    <a:pt x="37" y="224"/>
                  </a:lnTo>
                  <a:lnTo>
                    <a:pt x="37" y="212"/>
                  </a:lnTo>
                  <a:lnTo>
                    <a:pt x="35" y="200"/>
                  </a:lnTo>
                  <a:lnTo>
                    <a:pt x="31" y="188"/>
                  </a:lnTo>
                  <a:lnTo>
                    <a:pt x="28" y="176"/>
                  </a:lnTo>
                  <a:lnTo>
                    <a:pt x="28" y="176"/>
                  </a:lnTo>
                  <a:lnTo>
                    <a:pt x="24" y="172"/>
                  </a:lnTo>
                  <a:lnTo>
                    <a:pt x="21" y="168"/>
                  </a:lnTo>
                  <a:lnTo>
                    <a:pt x="16" y="166"/>
                  </a:lnTo>
                  <a:lnTo>
                    <a:pt x="10" y="166"/>
                  </a:lnTo>
                  <a:lnTo>
                    <a:pt x="10" y="166"/>
                  </a:lnTo>
                  <a:lnTo>
                    <a:pt x="6" y="168"/>
                  </a:lnTo>
                  <a:lnTo>
                    <a:pt x="2" y="173"/>
                  </a:lnTo>
                  <a:lnTo>
                    <a:pt x="0" y="179"/>
                  </a:lnTo>
                  <a:lnTo>
                    <a:pt x="0" y="181"/>
                  </a:lnTo>
                  <a:lnTo>
                    <a:pt x="1" y="183"/>
                  </a:lnTo>
                  <a:lnTo>
                    <a:pt x="1" y="183"/>
                  </a:lnTo>
                  <a:lnTo>
                    <a:pt x="4" y="194"/>
                  </a:lnTo>
                  <a:lnTo>
                    <a:pt x="7" y="204"/>
                  </a:lnTo>
                  <a:lnTo>
                    <a:pt x="9" y="215"/>
                  </a:lnTo>
                  <a:lnTo>
                    <a:pt x="9" y="225"/>
                  </a:lnTo>
                  <a:lnTo>
                    <a:pt x="9" y="247"/>
                  </a:lnTo>
                  <a:lnTo>
                    <a:pt x="8" y="269"/>
                  </a:lnTo>
                  <a:lnTo>
                    <a:pt x="8" y="269"/>
                  </a:lnTo>
                  <a:lnTo>
                    <a:pt x="6" y="293"/>
                  </a:lnTo>
                  <a:lnTo>
                    <a:pt x="4" y="315"/>
                  </a:lnTo>
                  <a:lnTo>
                    <a:pt x="4" y="338"/>
                  </a:lnTo>
                  <a:lnTo>
                    <a:pt x="4" y="350"/>
                  </a:lnTo>
                  <a:lnTo>
                    <a:pt x="7" y="361"/>
                  </a:lnTo>
                  <a:lnTo>
                    <a:pt x="7" y="361"/>
                  </a:lnTo>
                  <a:lnTo>
                    <a:pt x="8" y="372"/>
                  </a:lnTo>
                  <a:lnTo>
                    <a:pt x="11" y="383"/>
                  </a:lnTo>
                  <a:lnTo>
                    <a:pt x="18" y="403"/>
                  </a:lnTo>
                  <a:lnTo>
                    <a:pt x="28" y="424"/>
                  </a:lnTo>
                  <a:lnTo>
                    <a:pt x="38" y="443"/>
                  </a:lnTo>
                  <a:lnTo>
                    <a:pt x="38" y="443"/>
                  </a:lnTo>
                  <a:lnTo>
                    <a:pt x="60" y="482"/>
                  </a:lnTo>
                  <a:lnTo>
                    <a:pt x="72" y="502"/>
                  </a:lnTo>
                  <a:lnTo>
                    <a:pt x="82" y="522"/>
                  </a:lnTo>
                  <a:lnTo>
                    <a:pt x="82" y="522"/>
                  </a:lnTo>
                  <a:lnTo>
                    <a:pt x="128" y="613"/>
                  </a:lnTo>
                  <a:lnTo>
                    <a:pt x="128" y="613"/>
                  </a:lnTo>
                  <a:lnTo>
                    <a:pt x="150" y="659"/>
                  </a:lnTo>
                  <a:lnTo>
                    <a:pt x="173" y="706"/>
                  </a:lnTo>
                  <a:lnTo>
                    <a:pt x="173" y="706"/>
                  </a:lnTo>
                  <a:lnTo>
                    <a:pt x="196" y="750"/>
                  </a:lnTo>
                  <a:lnTo>
                    <a:pt x="221" y="794"/>
                  </a:lnTo>
                  <a:lnTo>
                    <a:pt x="270" y="881"/>
                  </a:lnTo>
                  <a:lnTo>
                    <a:pt x="270" y="881"/>
                  </a:lnTo>
                  <a:lnTo>
                    <a:pt x="298" y="930"/>
                  </a:lnTo>
                  <a:lnTo>
                    <a:pt x="325" y="979"/>
                  </a:lnTo>
                  <a:lnTo>
                    <a:pt x="352" y="1029"/>
                  </a:lnTo>
                  <a:lnTo>
                    <a:pt x="377" y="1080"/>
                  </a:lnTo>
                  <a:lnTo>
                    <a:pt x="377" y="1080"/>
                  </a:lnTo>
                  <a:lnTo>
                    <a:pt x="380" y="1083"/>
                  </a:lnTo>
                  <a:lnTo>
                    <a:pt x="382" y="1085"/>
                  </a:lnTo>
                  <a:lnTo>
                    <a:pt x="386" y="1086"/>
                  </a:lnTo>
                  <a:lnTo>
                    <a:pt x="389" y="1087"/>
                  </a:lnTo>
                  <a:lnTo>
                    <a:pt x="392" y="1086"/>
                  </a:lnTo>
                  <a:lnTo>
                    <a:pt x="396" y="1085"/>
                  </a:lnTo>
                  <a:lnTo>
                    <a:pt x="399" y="1083"/>
                  </a:lnTo>
                  <a:lnTo>
                    <a:pt x="402" y="1080"/>
                  </a:lnTo>
                  <a:lnTo>
                    <a:pt x="402" y="1080"/>
                  </a:lnTo>
                  <a:lnTo>
                    <a:pt x="413" y="1059"/>
                  </a:lnTo>
                  <a:lnTo>
                    <a:pt x="424" y="1039"/>
                  </a:lnTo>
                  <a:lnTo>
                    <a:pt x="424" y="1039"/>
                  </a:lnTo>
                  <a:lnTo>
                    <a:pt x="426" y="1033"/>
                  </a:lnTo>
                  <a:lnTo>
                    <a:pt x="428" y="1026"/>
                  </a:lnTo>
                  <a:lnTo>
                    <a:pt x="432" y="1013"/>
                  </a:lnTo>
                  <a:lnTo>
                    <a:pt x="432" y="1013"/>
                  </a:lnTo>
                  <a:lnTo>
                    <a:pt x="441" y="985"/>
                  </a:lnTo>
                  <a:lnTo>
                    <a:pt x="441" y="985"/>
                  </a:lnTo>
                  <a:lnTo>
                    <a:pt x="452" y="957"/>
                  </a:lnTo>
                  <a:lnTo>
                    <a:pt x="463" y="929"/>
                  </a:lnTo>
                  <a:lnTo>
                    <a:pt x="463" y="929"/>
                  </a:lnTo>
                  <a:lnTo>
                    <a:pt x="475" y="901"/>
                  </a:lnTo>
                  <a:lnTo>
                    <a:pt x="489" y="874"/>
                  </a:lnTo>
                  <a:lnTo>
                    <a:pt x="517" y="821"/>
                  </a:lnTo>
                  <a:lnTo>
                    <a:pt x="547" y="767"/>
                  </a:lnTo>
                  <a:lnTo>
                    <a:pt x="578" y="716"/>
                  </a:lnTo>
                  <a:lnTo>
                    <a:pt x="578" y="716"/>
                  </a:lnTo>
                  <a:lnTo>
                    <a:pt x="611" y="663"/>
                  </a:lnTo>
                  <a:lnTo>
                    <a:pt x="627" y="636"/>
                  </a:lnTo>
                  <a:lnTo>
                    <a:pt x="643" y="609"/>
                  </a:lnTo>
                  <a:lnTo>
                    <a:pt x="643" y="609"/>
                  </a:lnTo>
                  <a:lnTo>
                    <a:pt x="674" y="552"/>
                  </a:lnTo>
                  <a:lnTo>
                    <a:pt x="704" y="495"/>
                  </a:lnTo>
                  <a:lnTo>
                    <a:pt x="704" y="495"/>
                  </a:lnTo>
                  <a:lnTo>
                    <a:pt x="732" y="440"/>
                  </a:lnTo>
                  <a:lnTo>
                    <a:pt x="747" y="415"/>
                  </a:lnTo>
                  <a:lnTo>
                    <a:pt x="764" y="389"/>
                  </a:lnTo>
                  <a:lnTo>
                    <a:pt x="764" y="389"/>
                  </a:lnTo>
                  <a:lnTo>
                    <a:pt x="779" y="368"/>
                  </a:lnTo>
                  <a:lnTo>
                    <a:pt x="794" y="346"/>
                  </a:lnTo>
                  <a:lnTo>
                    <a:pt x="809" y="324"/>
                  </a:lnTo>
                  <a:lnTo>
                    <a:pt x="815" y="312"/>
                  </a:lnTo>
                  <a:lnTo>
                    <a:pt x="820" y="300"/>
                  </a:lnTo>
                  <a:lnTo>
                    <a:pt x="820" y="300"/>
                  </a:lnTo>
                  <a:lnTo>
                    <a:pt x="825" y="287"/>
                  </a:lnTo>
                  <a:lnTo>
                    <a:pt x="827" y="274"/>
                  </a:lnTo>
                  <a:lnTo>
                    <a:pt x="828" y="260"/>
                  </a:lnTo>
                  <a:lnTo>
                    <a:pt x="828" y="247"/>
                  </a:lnTo>
                  <a:lnTo>
                    <a:pt x="828" y="247"/>
                  </a:lnTo>
                  <a:lnTo>
                    <a:pt x="827" y="214"/>
                  </a:lnTo>
                  <a:lnTo>
                    <a:pt x="825" y="181"/>
                  </a:lnTo>
                  <a:lnTo>
                    <a:pt x="825" y="181"/>
                  </a:lnTo>
                  <a:lnTo>
                    <a:pt x="818" y="114"/>
                  </a:lnTo>
                  <a:lnTo>
                    <a:pt x="809" y="47"/>
                  </a:lnTo>
                  <a:lnTo>
                    <a:pt x="809" y="47"/>
                  </a:lnTo>
                  <a:lnTo>
                    <a:pt x="806" y="13"/>
                  </a:lnTo>
                  <a:lnTo>
                    <a:pt x="806" y="13"/>
                  </a:lnTo>
                  <a:lnTo>
                    <a:pt x="805" y="9"/>
                  </a:lnTo>
                  <a:lnTo>
                    <a:pt x="801" y="4"/>
                  </a:lnTo>
                  <a:lnTo>
                    <a:pt x="798" y="1"/>
                  </a:lnTo>
                  <a:lnTo>
                    <a:pt x="792" y="0"/>
                  </a:lnTo>
                  <a:lnTo>
                    <a:pt x="792" y="0"/>
                  </a:lnTo>
                  <a:lnTo>
                    <a:pt x="787" y="1"/>
                  </a:lnTo>
                  <a:lnTo>
                    <a:pt x="783" y="4"/>
                  </a:lnTo>
                  <a:lnTo>
                    <a:pt x="779" y="9"/>
                  </a:lnTo>
                  <a:lnTo>
                    <a:pt x="778" y="11"/>
                  </a:lnTo>
                  <a:lnTo>
                    <a:pt x="778" y="13"/>
                  </a:lnTo>
                  <a:lnTo>
                    <a:pt x="778" y="1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9" name="Freeform 216">
              <a:extLst>
                <a:ext uri="{FF2B5EF4-FFF2-40B4-BE49-F238E27FC236}">
                  <a16:creationId xmlns:a16="http://schemas.microsoft.com/office/drawing/2014/main" id="{7E44EB89-3BBC-3440-4753-5AC607A66165}"/>
                </a:ext>
              </a:extLst>
            </p:cNvPr>
            <p:cNvSpPr>
              <a:spLocks/>
            </p:cNvSpPr>
            <p:nvPr/>
          </p:nvSpPr>
          <p:spPr bwMode="auto">
            <a:xfrm>
              <a:off x="4492" y="1943"/>
              <a:ext cx="144" cy="491"/>
            </a:xfrm>
            <a:custGeom>
              <a:avLst/>
              <a:gdLst>
                <a:gd name="T0" fmla="*/ 32 w 432"/>
                <a:gd name="T1" fmla="*/ 11 h 1473"/>
                <a:gd name="T2" fmla="*/ 26 w 432"/>
                <a:gd name="T3" fmla="*/ 49 h 1473"/>
                <a:gd name="T4" fmla="*/ 22 w 432"/>
                <a:gd name="T5" fmla="*/ 87 h 1473"/>
                <a:gd name="T6" fmla="*/ 10 w 432"/>
                <a:gd name="T7" fmla="*/ 199 h 1473"/>
                <a:gd name="T8" fmla="*/ 5 w 432"/>
                <a:gd name="T9" fmla="*/ 250 h 1473"/>
                <a:gd name="T10" fmla="*/ 1 w 432"/>
                <a:gd name="T11" fmla="*/ 301 h 1473"/>
                <a:gd name="T12" fmla="*/ 0 w 432"/>
                <a:gd name="T13" fmla="*/ 334 h 1473"/>
                <a:gd name="T14" fmla="*/ 1 w 432"/>
                <a:gd name="T15" fmla="*/ 363 h 1473"/>
                <a:gd name="T16" fmla="*/ 3 w 432"/>
                <a:gd name="T17" fmla="*/ 391 h 1473"/>
                <a:gd name="T18" fmla="*/ 14 w 432"/>
                <a:gd name="T19" fmla="*/ 486 h 1473"/>
                <a:gd name="T20" fmla="*/ 30 w 432"/>
                <a:gd name="T21" fmla="*/ 581 h 1473"/>
                <a:gd name="T22" fmla="*/ 40 w 432"/>
                <a:gd name="T23" fmla="*/ 627 h 1473"/>
                <a:gd name="T24" fmla="*/ 68 w 432"/>
                <a:gd name="T25" fmla="*/ 717 h 1473"/>
                <a:gd name="T26" fmla="*/ 83 w 432"/>
                <a:gd name="T27" fmla="*/ 761 h 1473"/>
                <a:gd name="T28" fmla="*/ 151 w 432"/>
                <a:gd name="T29" fmla="*/ 935 h 1473"/>
                <a:gd name="T30" fmla="*/ 183 w 432"/>
                <a:gd name="T31" fmla="*/ 1022 h 1473"/>
                <a:gd name="T32" fmla="*/ 215 w 432"/>
                <a:gd name="T33" fmla="*/ 1108 h 1473"/>
                <a:gd name="T34" fmla="*/ 249 w 432"/>
                <a:gd name="T35" fmla="*/ 1193 h 1473"/>
                <a:gd name="T36" fmla="*/ 289 w 432"/>
                <a:gd name="T37" fmla="*/ 1275 h 1473"/>
                <a:gd name="T38" fmla="*/ 299 w 432"/>
                <a:gd name="T39" fmla="*/ 1295 h 1473"/>
                <a:gd name="T40" fmla="*/ 335 w 432"/>
                <a:gd name="T41" fmla="*/ 1352 h 1473"/>
                <a:gd name="T42" fmla="*/ 385 w 432"/>
                <a:gd name="T43" fmla="*/ 1428 h 1473"/>
                <a:gd name="T44" fmla="*/ 396 w 432"/>
                <a:gd name="T45" fmla="*/ 1446 h 1473"/>
                <a:gd name="T46" fmla="*/ 406 w 432"/>
                <a:gd name="T47" fmla="*/ 1466 h 1473"/>
                <a:gd name="T48" fmla="*/ 414 w 432"/>
                <a:gd name="T49" fmla="*/ 1473 h 1473"/>
                <a:gd name="T50" fmla="*/ 425 w 432"/>
                <a:gd name="T51" fmla="*/ 1471 h 1473"/>
                <a:gd name="T52" fmla="*/ 432 w 432"/>
                <a:gd name="T53" fmla="*/ 1463 h 1473"/>
                <a:gd name="T54" fmla="*/ 431 w 432"/>
                <a:gd name="T55" fmla="*/ 1452 h 1473"/>
                <a:gd name="T56" fmla="*/ 420 w 432"/>
                <a:gd name="T57" fmla="*/ 1432 h 1473"/>
                <a:gd name="T58" fmla="*/ 384 w 432"/>
                <a:gd name="T59" fmla="*/ 1375 h 1473"/>
                <a:gd name="T60" fmla="*/ 334 w 432"/>
                <a:gd name="T61" fmla="*/ 1300 h 1473"/>
                <a:gd name="T62" fmla="*/ 312 w 432"/>
                <a:gd name="T63" fmla="*/ 1261 h 1473"/>
                <a:gd name="T64" fmla="*/ 274 w 432"/>
                <a:gd name="T65" fmla="*/ 1181 h 1473"/>
                <a:gd name="T66" fmla="*/ 257 w 432"/>
                <a:gd name="T67" fmla="*/ 1139 h 1473"/>
                <a:gd name="T68" fmla="*/ 225 w 432"/>
                <a:gd name="T69" fmla="*/ 1054 h 1473"/>
                <a:gd name="T70" fmla="*/ 194 w 432"/>
                <a:gd name="T71" fmla="*/ 969 h 1473"/>
                <a:gd name="T72" fmla="*/ 127 w 432"/>
                <a:gd name="T73" fmla="*/ 798 h 1473"/>
                <a:gd name="T74" fmla="*/ 111 w 432"/>
                <a:gd name="T75" fmla="*/ 755 h 1473"/>
                <a:gd name="T76" fmla="*/ 81 w 432"/>
                <a:gd name="T77" fmla="*/ 666 h 1473"/>
                <a:gd name="T78" fmla="*/ 68 w 432"/>
                <a:gd name="T79" fmla="*/ 621 h 1473"/>
                <a:gd name="T80" fmla="*/ 48 w 432"/>
                <a:gd name="T81" fmla="*/ 529 h 1473"/>
                <a:gd name="T82" fmla="*/ 36 w 432"/>
                <a:gd name="T83" fmla="*/ 438 h 1473"/>
                <a:gd name="T84" fmla="*/ 30 w 432"/>
                <a:gd name="T85" fmla="*/ 378 h 1473"/>
                <a:gd name="T86" fmla="*/ 29 w 432"/>
                <a:gd name="T87" fmla="*/ 320 h 1473"/>
                <a:gd name="T88" fmla="*/ 31 w 432"/>
                <a:gd name="T89" fmla="*/ 273 h 1473"/>
                <a:gd name="T90" fmla="*/ 34 w 432"/>
                <a:gd name="T91" fmla="*/ 228 h 1473"/>
                <a:gd name="T92" fmla="*/ 46 w 432"/>
                <a:gd name="T93" fmla="*/ 115 h 1473"/>
                <a:gd name="T94" fmla="*/ 52 w 432"/>
                <a:gd name="T95" fmla="*/ 65 h 1473"/>
                <a:gd name="T96" fmla="*/ 53 w 432"/>
                <a:gd name="T97" fmla="*/ 55 h 1473"/>
                <a:gd name="T98" fmla="*/ 54 w 432"/>
                <a:gd name="T99" fmla="*/ 50 h 1473"/>
                <a:gd name="T100" fmla="*/ 54 w 432"/>
                <a:gd name="T101" fmla="*/ 47 h 1473"/>
                <a:gd name="T102" fmla="*/ 57 w 432"/>
                <a:gd name="T103" fmla="*/ 30 h 1473"/>
                <a:gd name="T104" fmla="*/ 59 w 432"/>
                <a:gd name="T105" fmla="*/ 17 h 1473"/>
                <a:gd name="T106" fmla="*/ 57 w 432"/>
                <a:gd name="T107" fmla="*/ 7 h 1473"/>
                <a:gd name="T108" fmla="*/ 48 w 432"/>
                <a:gd name="T109" fmla="*/ 1 h 1473"/>
                <a:gd name="T110" fmla="*/ 38 w 432"/>
                <a:gd name="T111" fmla="*/ 1 h 1473"/>
                <a:gd name="T112" fmla="*/ 32 w 432"/>
                <a:gd name="T113" fmla="*/ 11 h 14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432" h="1473">
                  <a:moveTo>
                    <a:pt x="32" y="11"/>
                  </a:moveTo>
                  <a:lnTo>
                    <a:pt x="32" y="11"/>
                  </a:lnTo>
                  <a:lnTo>
                    <a:pt x="29" y="29"/>
                  </a:lnTo>
                  <a:lnTo>
                    <a:pt x="26" y="49"/>
                  </a:lnTo>
                  <a:lnTo>
                    <a:pt x="22" y="87"/>
                  </a:lnTo>
                  <a:lnTo>
                    <a:pt x="22" y="87"/>
                  </a:lnTo>
                  <a:lnTo>
                    <a:pt x="15" y="143"/>
                  </a:lnTo>
                  <a:lnTo>
                    <a:pt x="10" y="199"/>
                  </a:lnTo>
                  <a:lnTo>
                    <a:pt x="10" y="199"/>
                  </a:lnTo>
                  <a:lnTo>
                    <a:pt x="5" y="250"/>
                  </a:lnTo>
                  <a:lnTo>
                    <a:pt x="1" y="301"/>
                  </a:lnTo>
                  <a:lnTo>
                    <a:pt x="1" y="301"/>
                  </a:lnTo>
                  <a:lnTo>
                    <a:pt x="0" y="334"/>
                  </a:lnTo>
                  <a:lnTo>
                    <a:pt x="0" y="334"/>
                  </a:lnTo>
                  <a:lnTo>
                    <a:pt x="0" y="348"/>
                  </a:lnTo>
                  <a:lnTo>
                    <a:pt x="1" y="363"/>
                  </a:lnTo>
                  <a:lnTo>
                    <a:pt x="3" y="391"/>
                  </a:lnTo>
                  <a:lnTo>
                    <a:pt x="3" y="391"/>
                  </a:lnTo>
                  <a:lnTo>
                    <a:pt x="8" y="439"/>
                  </a:lnTo>
                  <a:lnTo>
                    <a:pt x="14" y="486"/>
                  </a:lnTo>
                  <a:lnTo>
                    <a:pt x="21" y="534"/>
                  </a:lnTo>
                  <a:lnTo>
                    <a:pt x="30" y="581"/>
                  </a:lnTo>
                  <a:lnTo>
                    <a:pt x="30" y="581"/>
                  </a:lnTo>
                  <a:lnTo>
                    <a:pt x="40" y="627"/>
                  </a:lnTo>
                  <a:lnTo>
                    <a:pt x="53" y="673"/>
                  </a:lnTo>
                  <a:lnTo>
                    <a:pt x="68" y="717"/>
                  </a:lnTo>
                  <a:lnTo>
                    <a:pt x="83" y="761"/>
                  </a:lnTo>
                  <a:lnTo>
                    <a:pt x="83" y="761"/>
                  </a:lnTo>
                  <a:lnTo>
                    <a:pt x="117" y="848"/>
                  </a:lnTo>
                  <a:lnTo>
                    <a:pt x="151" y="935"/>
                  </a:lnTo>
                  <a:lnTo>
                    <a:pt x="151" y="935"/>
                  </a:lnTo>
                  <a:lnTo>
                    <a:pt x="183" y="1022"/>
                  </a:lnTo>
                  <a:lnTo>
                    <a:pt x="215" y="1108"/>
                  </a:lnTo>
                  <a:lnTo>
                    <a:pt x="215" y="1108"/>
                  </a:lnTo>
                  <a:lnTo>
                    <a:pt x="232" y="1150"/>
                  </a:lnTo>
                  <a:lnTo>
                    <a:pt x="249" y="1193"/>
                  </a:lnTo>
                  <a:lnTo>
                    <a:pt x="268" y="1234"/>
                  </a:lnTo>
                  <a:lnTo>
                    <a:pt x="289" y="1275"/>
                  </a:lnTo>
                  <a:lnTo>
                    <a:pt x="289" y="1275"/>
                  </a:lnTo>
                  <a:lnTo>
                    <a:pt x="299" y="1295"/>
                  </a:lnTo>
                  <a:lnTo>
                    <a:pt x="311" y="1315"/>
                  </a:lnTo>
                  <a:lnTo>
                    <a:pt x="335" y="1352"/>
                  </a:lnTo>
                  <a:lnTo>
                    <a:pt x="361" y="1390"/>
                  </a:lnTo>
                  <a:lnTo>
                    <a:pt x="385" y="1428"/>
                  </a:lnTo>
                  <a:lnTo>
                    <a:pt x="385" y="1428"/>
                  </a:lnTo>
                  <a:lnTo>
                    <a:pt x="396" y="1446"/>
                  </a:lnTo>
                  <a:lnTo>
                    <a:pt x="406" y="1466"/>
                  </a:lnTo>
                  <a:lnTo>
                    <a:pt x="406" y="1466"/>
                  </a:lnTo>
                  <a:lnTo>
                    <a:pt x="410" y="1471"/>
                  </a:lnTo>
                  <a:lnTo>
                    <a:pt x="414" y="1473"/>
                  </a:lnTo>
                  <a:lnTo>
                    <a:pt x="420" y="1473"/>
                  </a:lnTo>
                  <a:lnTo>
                    <a:pt x="425" y="1471"/>
                  </a:lnTo>
                  <a:lnTo>
                    <a:pt x="428" y="1467"/>
                  </a:lnTo>
                  <a:lnTo>
                    <a:pt x="432" y="1463"/>
                  </a:lnTo>
                  <a:lnTo>
                    <a:pt x="432" y="1458"/>
                  </a:lnTo>
                  <a:lnTo>
                    <a:pt x="431" y="1452"/>
                  </a:lnTo>
                  <a:lnTo>
                    <a:pt x="431" y="1452"/>
                  </a:lnTo>
                  <a:lnTo>
                    <a:pt x="420" y="1432"/>
                  </a:lnTo>
                  <a:lnTo>
                    <a:pt x="409" y="1412"/>
                  </a:lnTo>
                  <a:lnTo>
                    <a:pt x="384" y="1375"/>
                  </a:lnTo>
                  <a:lnTo>
                    <a:pt x="359" y="1338"/>
                  </a:lnTo>
                  <a:lnTo>
                    <a:pt x="334" y="1300"/>
                  </a:lnTo>
                  <a:lnTo>
                    <a:pt x="334" y="1300"/>
                  </a:lnTo>
                  <a:lnTo>
                    <a:pt x="312" y="1261"/>
                  </a:lnTo>
                  <a:lnTo>
                    <a:pt x="292" y="1222"/>
                  </a:lnTo>
                  <a:lnTo>
                    <a:pt x="274" y="1181"/>
                  </a:lnTo>
                  <a:lnTo>
                    <a:pt x="257" y="1139"/>
                  </a:lnTo>
                  <a:lnTo>
                    <a:pt x="257" y="1139"/>
                  </a:lnTo>
                  <a:lnTo>
                    <a:pt x="241" y="1097"/>
                  </a:lnTo>
                  <a:lnTo>
                    <a:pt x="225" y="1054"/>
                  </a:lnTo>
                  <a:lnTo>
                    <a:pt x="194" y="969"/>
                  </a:lnTo>
                  <a:lnTo>
                    <a:pt x="194" y="969"/>
                  </a:lnTo>
                  <a:lnTo>
                    <a:pt x="161" y="884"/>
                  </a:lnTo>
                  <a:lnTo>
                    <a:pt x="127" y="798"/>
                  </a:lnTo>
                  <a:lnTo>
                    <a:pt x="127" y="798"/>
                  </a:lnTo>
                  <a:lnTo>
                    <a:pt x="111" y="755"/>
                  </a:lnTo>
                  <a:lnTo>
                    <a:pt x="95" y="711"/>
                  </a:lnTo>
                  <a:lnTo>
                    <a:pt x="81" y="666"/>
                  </a:lnTo>
                  <a:lnTo>
                    <a:pt x="68" y="621"/>
                  </a:lnTo>
                  <a:lnTo>
                    <a:pt x="68" y="621"/>
                  </a:lnTo>
                  <a:lnTo>
                    <a:pt x="58" y="576"/>
                  </a:lnTo>
                  <a:lnTo>
                    <a:pt x="48" y="529"/>
                  </a:lnTo>
                  <a:lnTo>
                    <a:pt x="41" y="484"/>
                  </a:lnTo>
                  <a:lnTo>
                    <a:pt x="36" y="438"/>
                  </a:lnTo>
                  <a:lnTo>
                    <a:pt x="36" y="438"/>
                  </a:lnTo>
                  <a:lnTo>
                    <a:pt x="30" y="378"/>
                  </a:lnTo>
                  <a:lnTo>
                    <a:pt x="27" y="349"/>
                  </a:lnTo>
                  <a:lnTo>
                    <a:pt x="29" y="320"/>
                  </a:lnTo>
                  <a:lnTo>
                    <a:pt x="29" y="320"/>
                  </a:lnTo>
                  <a:lnTo>
                    <a:pt x="31" y="273"/>
                  </a:lnTo>
                  <a:lnTo>
                    <a:pt x="34" y="228"/>
                  </a:lnTo>
                  <a:lnTo>
                    <a:pt x="34" y="228"/>
                  </a:lnTo>
                  <a:lnTo>
                    <a:pt x="46" y="115"/>
                  </a:lnTo>
                  <a:lnTo>
                    <a:pt x="46" y="115"/>
                  </a:lnTo>
                  <a:lnTo>
                    <a:pt x="52" y="65"/>
                  </a:lnTo>
                  <a:lnTo>
                    <a:pt x="52" y="65"/>
                  </a:lnTo>
                  <a:lnTo>
                    <a:pt x="53" y="55"/>
                  </a:lnTo>
                  <a:lnTo>
                    <a:pt x="53" y="55"/>
                  </a:lnTo>
                  <a:lnTo>
                    <a:pt x="54" y="50"/>
                  </a:lnTo>
                  <a:lnTo>
                    <a:pt x="54" y="50"/>
                  </a:lnTo>
                  <a:lnTo>
                    <a:pt x="54" y="47"/>
                  </a:lnTo>
                  <a:lnTo>
                    <a:pt x="54" y="47"/>
                  </a:lnTo>
                  <a:lnTo>
                    <a:pt x="57" y="30"/>
                  </a:lnTo>
                  <a:lnTo>
                    <a:pt x="57" y="30"/>
                  </a:lnTo>
                  <a:lnTo>
                    <a:pt x="59" y="17"/>
                  </a:lnTo>
                  <a:lnTo>
                    <a:pt x="59" y="17"/>
                  </a:lnTo>
                  <a:lnTo>
                    <a:pt x="59" y="12"/>
                  </a:lnTo>
                  <a:lnTo>
                    <a:pt x="57" y="7"/>
                  </a:lnTo>
                  <a:lnTo>
                    <a:pt x="53" y="4"/>
                  </a:lnTo>
                  <a:lnTo>
                    <a:pt x="48" y="1"/>
                  </a:lnTo>
                  <a:lnTo>
                    <a:pt x="43" y="0"/>
                  </a:lnTo>
                  <a:lnTo>
                    <a:pt x="38" y="1"/>
                  </a:lnTo>
                  <a:lnTo>
                    <a:pt x="34" y="5"/>
                  </a:lnTo>
                  <a:lnTo>
                    <a:pt x="32" y="11"/>
                  </a:lnTo>
                  <a:lnTo>
                    <a:pt x="32" y="1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0" name="Freeform 217">
              <a:extLst>
                <a:ext uri="{FF2B5EF4-FFF2-40B4-BE49-F238E27FC236}">
                  <a16:creationId xmlns:a16="http://schemas.microsoft.com/office/drawing/2014/main" id="{513A1302-2DEE-53FF-B9B2-33F33355D373}"/>
                </a:ext>
              </a:extLst>
            </p:cNvPr>
            <p:cNvSpPr>
              <a:spLocks/>
            </p:cNvSpPr>
            <p:nvPr/>
          </p:nvSpPr>
          <p:spPr bwMode="auto">
            <a:xfrm>
              <a:off x="4639" y="2005"/>
              <a:ext cx="143" cy="420"/>
            </a:xfrm>
            <a:custGeom>
              <a:avLst/>
              <a:gdLst>
                <a:gd name="T0" fmla="*/ 396 w 429"/>
                <a:gd name="T1" fmla="*/ 14 h 1261"/>
                <a:gd name="T2" fmla="*/ 401 w 429"/>
                <a:gd name="T3" fmla="*/ 83 h 1261"/>
                <a:gd name="T4" fmla="*/ 401 w 429"/>
                <a:gd name="T5" fmla="*/ 152 h 1261"/>
                <a:gd name="T6" fmla="*/ 397 w 429"/>
                <a:gd name="T7" fmla="*/ 291 h 1261"/>
                <a:gd name="T8" fmla="*/ 397 w 429"/>
                <a:gd name="T9" fmla="*/ 358 h 1261"/>
                <a:gd name="T10" fmla="*/ 392 w 429"/>
                <a:gd name="T11" fmla="*/ 426 h 1261"/>
                <a:gd name="T12" fmla="*/ 388 w 429"/>
                <a:gd name="T13" fmla="*/ 456 h 1261"/>
                <a:gd name="T14" fmla="*/ 373 w 429"/>
                <a:gd name="T15" fmla="*/ 515 h 1261"/>
                <a:gd name="T16" fmla="*/ 365 w 429"/>
                <a:gd name="T17" fmla="*/ 545 h 1261"/>
                <a:gd name="T18" fmla="*/ 325 w 429"/>
                <a:gd name="T19" fmla="*/ 667 h 1261"/>
                <a:gd name="T20" fmla="*/ 304 w 429"/>
                <a:gd name="T21" fmla="*/ 726 h 1261"/>
                <a:gd name="T22" fmla="*/ 280 w 429"/>
                <a:gd name="T23" fmla="*/ 782 h 1261"/>
                <a:gd name="T24" fmla="*/ 266 w 429"/>
                <a:gd name="T25" fmla="*/ 811 h 1261"/>
                <a:gd name="T26" fmla="*/ 221 w 429"/>
                <a:gd name="T27" fmla="*/ 895 h 1261"/>
                <a:gd name="T28" fmla="*/ 157 w 429"/>
                <a:gd name="T29" fmla="*/ 1004 h 1261"/>
                <a:gd name="T30" fmla="*/ 124 w 429"/>
                <a:gd name="T31" fmla="*/ 1059 h 1261"/>
                <a:gd name="T32" fmla="*/ 90 w 429"/>
                <a:gd name="T33" fmla="*/ 1111 h 1261"/>
                <a:gd name="T34" fmla="*/ 53 w 429"/>
                <a:gd name="T35" fmla="*/ 1162 h 1261"/>
                <a:gd name="T36" fmla="*/ 17 w 429"/>
                <a:gd name="T37" fmla="*/ 1214 h 1261"/>
                <a:gd name="T38" fmla="*/ 2 w 429"/>
                <a:gd name="T39" fmla="*/ 1240 h 1261"/>
                <a:gd name="T40" fmla="*/ 0 w 429"/>
                <a:gd name="T41" fmla="*/ 1246 h 1261"/>
                <a:gd name="T42" fmla="*/ 3 w 429"/>
                <a:gd name="T43" fmla="*/ 1255 h 1261"/>
                <a:gd name="T44" fmla="*/ 11 w 429"/>
                <a:gd name="T45" fmla="*/ 1261 h 1261"/>
                <a:gd name="T46" fmla="*/ 22 w 429"/>
                <a:gd name="T47" fmla="*/ 1259 h 1261"/>
                <a:gd name="T48" fmla="*/ 25 w 429"/>
                <a:gd name="T49" fmla="*/ 1254 h 1261"/>
                <a:gd name="T50" fmla="*/ 60 w 429"/>
                <a:gd name="T51" fmla="*/ 1201 h 1261"/>
                <a:gd name="T52" fmla="*/ 97 w 429"/>
                <a:gd name="T53" fmla="*/ 1150 h 1261"/>
                <a:gd name="T54" fmla="*/ 132 w 429"/>
                <a:gd name="T55" fmla="*/ 1098 h 1261"/>
                <a:gd name="T56" fmla="*/ 150 w 429"/>
                <a:gd name="T57" fmla="*/ 1072 h 1261"/>
                <a:gd name="T58" fmla="*/ 165 w 429"/>
                <a:gd name="T59" fmla="*/ 1044 h 1261"/>
                <a:gd name="T60" fmla="*/ 261 w 429"/>
                <a:gd name="T61" fmla="*/ 878 h 1261"/>
                <a:gd name="T62" fmla="*/ 291 w 429"/>
                <a:gd name="T63" fmla="*/ 823 h 1261"/>
                <a:gd name="T64" fmla="*/ 319 w 429"/>
                <a:gd name="T65" fmla="*/ 763 h 1261"/>
                <a:gd name="T66" fmla="*/ 343 w 429"/>
                <a:gd name="T67" fmla="*/ 704 h 1261"/>
                <a:gd name="T68" fmla="*/ 353 w 429"/>
                <a:gd name="T69" fmla="*/ 674 h 1261"/>
                <a:gd name="T70" fmla="*/ 382 w 429"/>
                <a:gd name="T71" fmla="*/ 582 h 1261"/>
                <a:gd name="T72" fmla="*/ 401 w 429"/>
                <a:gd name="T73" fmla="*/ 521 h 1261"/>
                <a:gd name="T74" fmla="*/ 415 w 429"/>
                <a:gd name="T75" fmla="*/ 461 h 1261"/>
                <a:gd name="T76" fmla="*/ 420 w 429"/>
                <a:gd name="T77" fmla="*/ 428 h 1261"/>
                <a:gd name="T78" fmla="*/ 424 w 429"/>
                <a:gd name="T79" fmla="*/ 396 h 1261"/>
                <a:gd name="T80" fmla="*/ 425 w 429"/>
                <a:gd name="T81" fmla="*/ 327 h 1261"/>
                <a:gd name="T82" fmla="*/ 429 w 429"/>
                <a:gd name="T83" fmla="*/ 189 h 1261"/>
                <a:gd name="T84" fmla="*/ 429 w 429"/>
                <a:gd name="T85" fmla="*/ 84 h 1261"/>
                <a:gd name="T86" fmla="*/ 426 w 429"/>
                <a:gd name="T87" fmla="*/ 49 h 1261"/>
                <a:gd name="T88" fmla="*/ 424 w 429"/>
                <a:gd name="T89" fmla="*/ 14 h 1261"/>
                <a:gd name="T90" fmla="*/ 420 w 429"/>
                <a:gd name="T91" fmla="*/ 4 h 1261"/>
                <a:gd name="T92" fmla="*/ 410 w 429"/>
                <a:gd name="T93" fmla="*/ 0 h 1261"/>
                <a:gd name="T94" fmla="*/ 405 w 429"/>
                <a:gd name="T95" fmla="*/ 1 h 1261"/>
                <a:gd name="T96" fmla="*/ 397 w 429"/>
                <a:gd name="T97" fmla="*/ 8 h 1261"/>
                <a:gd name="T98" fmla="*/ 396 w 429"/>
                <a:gd name="T99" fmla="*/ 14 h 12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429" h="1261">
                  <a:moveTo>
                    <a:pt x="396" y="14"/>
                  </a:moveTo>
                  <a:lnTo>
                    <a:pt x="396" y="14"/>
                  </a:lnTo>
                  <a:lnTo>
                    <a:pt x="398" y="49"/>
                  </a:lnTo>
                  <a:lnTo>
                    <a:pt x="401" y="83"/>
                  </a:lnTo>
                  <a:lnTo>
                    <a:pt x="401" y="118"/>
                  </a:lnTo>
                  <a:lnTo>
                    <a:pt x="401" y="152"/>
                  </a:lnTo>
                  <a:lnTo>
                    <a:pt x="399" y="222"/>
                  </a:lnTo>
                  <a:lnTo>
                    <a:pt x="397" y="291"/>
                  </a:lnTo>
                  <a:lnTo>
                    <a:pt x="397" y="291"/>
                  </a:lnTo>
                  <a:lnTo>
                    <a:pt x="397" y="358"/>
                  </a:lnTo>
                  <a:lnTo>
                    <a:pt x="396" y="392"/>
                  </a:lnTo>
                  <a:lnTo>
                    <a:pt x="392" y="426"/>
                  </a:lnTo>
                  <a:lnTo>
                    <a:pt x="392" y="426"/>
                  </a:lnTo>
                  <a:lnTo>
                    <a:pt x="388" y="456"/>
                  </a:lnTo>
                  <a:lnTo>
                    <a:pt x="381" y="486"/>
                  </a:lnTo>
                  <a:lnTo>
                    <a:pt x="373" y="515"/>
                  </a:lnTo>
                  <a:lnTo>
                    <a:pt x="365" y="545"/>
                  </a:lnTo>
                  <a:lnTo>
                    <a:pt x="365" y="545"/>
                  </a:lnTo>
                  <a:lnTo>
                    <a:pt x="325" y="667"/>
                  </a:lnTo>
                  <a:lnTo>
                    <a:pt x="325" y="667"/>
                  </a:lnTo>
                  <a:lnTo>
                    <a:pt x="316" y="697"/>
                  </a:lnTo>
                  <a:lnTo>
                    <a:pt x="304" y="726"/>
                  </a:lnTo>
                  <a:lnTo>
                    <a:pt x="293" y="754"/>
                  </a:lnTo>
                  <a:lnTo>
                    <a:pt x="280" y="782"/>
                  </a:lnTo>
                  <a:lnTo>
                    <a:pt x="280" y="782"/>
                  </a:lnTo>
                  <a:lnTo>
                    <a:pt x="266" y="811"/>
                  </a:lnTo>
                  <a:lnTo>
                    <a:pt x="252" y="839"/>
                  </a:lnTo>
                  <a:lnTo>
                    <a:pt x="221" y="895"/>
                  </a:lnTo>
                  <a:lnTo>
                    <a:pt x="189" y="949"/>
                  </a:lnTo>
                  <a:lnTo>
                    <a:pt x="157" y="1004"/>
                  </a:lnTo>
                  <a:lnTo>
                    <a:pt x="157" y="1004"/>
                  </a:lnTo>
                  <a:lnTo>
                    <a:pt x="124" y="1059"/>
                  </a:lnTo>
                  <a:lnTo>
                    <a:pt x="108" y="1086"/>
                  </a:lnTo>
                  <a:lnTo>
                    <a:pt x="90" y="1111"/>
                  </a:lnTo>
                  <a:lnTo>
                    <a:pt x="90" y="1111"/>
                  </a:lnTo>
                  <a:lnTo>
                    <a:pt x="53" y="1162"/>
                  </a:lnTo>
                  <a:lnTo>
                    <a:pt x="35" y="1188"/>
                  </a:lnTo>
                  <a:lnTo>
                    <a:pt x="17" y="1214"/>
                  </a:lnTo>
                  <a:lnTo>
                    <a:pt x="17" y="1214"/>
                  </a:lnTo>
                  <a:lnTo>
                    <a:pt x="2" y="1240"/>
                  </a:lnTo>
                  <a:lnTo>
                    <a:pt x="2" y="1240"/>
                  </a:lnTo>
                  <a:lnTo>
                    <a:pt x="0" y="1246"/>
                  </a:lnTo>
                  <a:lnTo>
                    <a:pt x="1" y="1251"/>
                  </a:lnTo>
                  <a:lnTo>
                    <a:pt x="3" y="1255"/>
                  </a:lnTo>
                  <a:lnTo>
                    <a:pt x="7" y="1259"/>
                  </a:lnTo>
                  <a:lnTo>
                    <a:pt x="11" y="1261"/>
                  </a:lnTo>
                  <a:lnTo>
                    <a:pt x="17" y="1261"/>
                  </a:lnTo>
                  <a:lnTo>
                    <a:pt x="22" y="1259"/>
                  </a:lnTo>
                  <a:lnTo>
                    <a:pt x="25" y="1254"/>
                  </a:lnTo>
                  <a:lnTo>
                    <a:pt x="25" y="1254"/>
                  </a:lnTo>
                  <a:lnTo>
                    <a:pt x="42" y="1226"/>
                  </a:lnTo>
                  <a:lnTo>
                    <a:pt x="60" y="1201"/>
                  </a:lnTo>
                  <a:lnTo>
                    <a:pt x="97" y="1150"/>
                  </a:lnTo>
                  <a:lnTo>
                    <a:pt x="97" y="1150"/>
                  </a:lnTo>
                  <a:lnTo>
                    <a:pt x="115" y="1124"/>
                  </a:lnTo>
                  <a:lnTo>
                    <a:pt x="132" y="1098"/>
                  </a:lnTo>
                  <a:lnTo>
                    <a:pt x="132" y="1098"/>
                  </a:lnTo>
                  <a:lnTo>
                    <a:pt x="150" y="1072"/>
                  </a:lnTo>
                  <a:lnTo>
                    <a:pt x="165" y="1044"/>
                  </a:lnTo>
                  <a:lnTo>
                    <a:pt x="165" y="1044"/>
                  </a:lnTo>
                  <a:lnTo>
                    <a:pt x="230" y="934"/>
                  </a:lnTo>
                  <a:lnTo>
                    <a:pt x="261" y="878"/>
                  </a:lnTo>
                  <a:lnTo>
                    <a:pt x="291" y="823"/>
                  </a:lnTo>
                  <a:lnTo>
                    <a:pt x="291" y="823"/>
                  </a:lnTo>
                  <a:lnTo>
                    <a:pt x="305" y="794"/>
                  </a:lnTo>
                  <a:lnTo>
                    <a:pt x="319" y="763"/>
                  </a:lnTo>
                  <a:lnTo>
                    <a:pt x="331" y="734"/>
                  </a:lnTo>
                  <a:lnTo>
                    <a:pt x="343" y="704"/>
                  </a:lnTo>
                  <a:lnTo>
                    <a:pt x="343" y="704"/>
                  </a:lnTo>
                  <a:lnTo>
                    <a:pt x="353" y="674"/>
                  </a:lnTo>
                  <a:lnTo>
                    <a:pt x="362" y="642"/>
                  </a:lnTo>
                  <a:lnTo>
                    <a:pt x="382" y="582"/>
                  </a:lnTo>
                  <a:lnTo>
                    <a:pt x="382" y="582"/>
                  </a:lnTo>
                  <a:lnTo>
                    <a:pt x="401" y="521"/>
                  </a:lnTo>
                  <a:lnTo>
                    <a:pt x="409" y="491"/>
                  </a:lnTo>
                  <a:lnTo>
                    <a:pt x="415" y="461"/>
                  </a:lnTo>
                  <a:lnTo>
                    <a:pt x="415" y="461"/>
                  </a:lnTo>
                  <a:lnTo>
                    <a:pt x="420" y="428"/>
                  </a:lnTo>
                  <a:lnTo>
                    <a:pt x="424" y="396"/>
                  </a:lnTo>
                  <a:lnTo>
                    <a:pt x="424" y="396"/>
                  </a:lnTo>
                  <a:lnTo>
                    <a:pt x="424" y="362"/>
                  </a:lnTo>
                  <a:lnTo>
                    <a:pt x="425" y="327"/>
                  </a:lnTo>
                  <a:lnTo>
                    <a:pt x="425" y="327"/>
                  </a:lnTo>
                  <a:lnTo>
                    <a:pt x="429" y="189"/>
                  </a:lnTo>
                  <a:lnTo>
                    <a:pt x="429" y="119"/>
                  </a:lnTo>
                  <a:lnTo>
                    <a:pt x="429" y="84"/>
                  </a:lnTo>
                  <a:lnTo>
                    <a:pt x="426" y="49"/>
                  </a:lnTo>
                  <a:lnTo>
                    <a:pt x="426" y="49"/>
                  </a:lnTo>
                  <a:lnTo>
                    <a:pt x="424" y="14"/>
                  </a:lnTo>
                  <a:lnTo>
                    <a:pt x="424" y="14"/>
                  </a:lnTo>
                  <a:lnTo>
                    <a:pt x="423" y="8"/>
                  </a:lnTo>
                  <a:lnTo>
                    <a:pt x="420" y="4"/>
                  </a:lnTo>
                  <a:lnTo>
                    <a:pt x="416" y="1"/>
                  </a:lnTo>
                  <a:lnTo>
                    <a:pt x="410" y="0"/>
                  </a:lnTo>
                  <a:lnTo>
                    <a:pt x="410" y="0"/>
                  </a:lnTo>
                  <a:lnTo>
                    <a:pt x="405" y="1"/>
                  </a:lnTo>
                  <a:lnTo>
                    <a:pt x="401" y="4"/>
                  </a:lnTo>
                  <a:lnTo>
                    <a:pt x="397" y="8"/>
                  </a:lnTo>
                  <a:lnTo>
                    <a:pt x="396" y="10"/>
                  </a:lnTo>
                  <a:lnTo>
                    <a:pt x="396" y="14"/>
                  </a:lnTo>
                  <a:lnTo>
                    <a:pt x="396" y="1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1" name="Freeform 218">
              <a:extLst>
                <a:ext uri="{FF2B5EF4-FFF2-40B4-BE49-F238E27FC236}">
                  <a16:creationId xmlns:a16="http://schemas.microsoft.com/office/drawing/2014/main" id="{28B6156D-0BA2-1719-A746-F5D2B10E26C1}"/>
                </a:ext>
              </a:extLst>
            </p:cNvPr>
            <p:cNvSpPr>
              <a:spLocks/>
            </p:cNvSpPr>
            <p:nvPr/>
          </p:nvSpPr>
          <p:spPr bwMode="auto">
            <a:xfrm>
              <a:off x="4096" y="1932"/>
              <a:ext cx="407" cy="359"/>
            </a:xfrm>
            <a:custGeom>
              <a:avLst/>
              <a:gdLst>
                <a:gd name="T0" fmla="*/ 1191 w 1221"/>
                <a:gd name="T1" fmla="*/ 33 h 1077"/>
                <a:gd name="T2" fmla="*/ 1181 w 1221"/>
                <a:gd name="T3" fmla="*/ 90 h 1077"/>
                <a:gd name="T4" fmla="*/ 1153 w 1221"/>
                <a:gd name="T5" fmla="*/ 164 h 1077"/>
                <a:gd name="T6" fmla="*/ 1119 w 1221"/>
                <a:gd name="T7" fmla="*/ 234 h 1077"/>
                <a:gd name="T8" fmla="*/ 1082 w 1221"/>
                <a:gd name="T9" fmla="*/ 302 h 1077"/>
                <a:gd name="T10" fmla="*/ 1039 w 1221"/>
                <a:gd name="T11" fmla="*/ 369 h 1077"/>
                <a:gd name="T12" fmla="*/ 1026 w 1221"/>
                <a:gd name="T13" fmla="*/ 381 h 1077"/>
                <a:gd name="T14" fmla="*/ 1012 w 1221"/>
                <a:gd name="T15" fmla="*/ 391 h 1077"/>
                <a:gd name="T16" fmla="*/ 977 w 1221"/>
                <a:gd name="T17" fmla="*/ 404 h 1077"/>
                <a:gd name="T18" fmla="*/ 900 w 1221"/>
                <a:gd name="T19" fmla="*/ 424 h 1077"/>
                <a:gd name="T20" fmla="*/ 809 w 1221"/>
                <a:gd name="T21" fmla="*/ 456 h 1077"/>
                <a:gd name="T22" fmla="*/ 725 w 1221"/>
                <a:gd name="T23" fmla="*/ 483 h 1077"/>
                <a:gd name="T24" fmla="*/ 597 w 1221"/>
                <a:gd name="T25" fmla="*/ 517 h 1077"/>
                <a:gd name="T26" fmla="*/ 471 w 1221"/>
                <a:gd name="T27" fmla="*/ 556 h 1077"/>
                <a:gd name="T28" fmla="*/ 430 w 1221"/>
                <a:gd name="T29" fmla="*/ 575 h 1077"/>
                <a:gd name="T30" fmla="*/ 391 w 1221"/>
                <a:gd name="T31" fmla="*/ 595 h 1077"/>
                <a:gd name="T32" fmla="*/ 318 w 1221"/>
                <a:gd name="T33" fmla="*/ 647 h 1077"/>
                <a:gd name="T34" fmla="*/ 255 w 1221"/>
                <a:gd name="T35" fmla="*/ 695 h 1077"/>
                <a:gd name="T36" fmla="*/ 196 w 1221"/>
                <a:gd name="T37" fmla="*/ 747 h 1077"/>
                <a:gd name="T38" fmla="*/ 170 w 1221"/>
                <a:gd name="T39" fmla="*/ 780 h 1077"/>
                <a:gd name="T40" fmla="*/ 147 w 1221"/>
                <a:gd name="T41" fmla="*/ 815 h 1077"/>
                <a:gd name="T42" fmla="*/ 91 w 1221"/>
                <a:gd name="T43" fmla="*/ 887 h 1077"/>
                <a:gd name="T44" fmla="*/ 64 w 1221"/>
                <a:gd name="T45" fmla="*/ 921 h 1077"/>
                <a:gd name="T46" fmla="*/ 42 w 1221"/>
                <a:gd name="T47" fmla="*/ 958 h 1077"/>
                <a:gd name="T48" fmla="*/ 13 w 1221"/>
                <a:gd name="T49" fmla="*/ 1029 h 1077"/>
                <a:gd name="T50" fmla="*/ 2 w 1221"/>
                <a:gd name="T51" fmla="*/ 1056 h 1077"/>
                <a:gd name="T52" fmla="*/ 3 w 1221"/>
                <a:gd name="T53" fmla="*/ 1071 h 1077"/>
                <a:gd name="T54" fmla="*/ 12 w 1221"/>
                <a:gd name="T55" fmla="*/ 1077 h 1077"/>
                <a:gd name="T56" fmla="*/ 25 w 1221"/>
                <a:gd name="T57" fmla="*/ 1072 h 1077"/>
                <a:gd name="T58" fmla="*/ 40 w 1221"/>
                <a:gd name="T59" fmla="*/ 1036 h 1077"/>
                <a:gd name="T60" fmla="*/ 60 w 1221"/>
                <a:gd name="T61" fmla="*/ 986 h 1077"/>
                <a:gd name="T62" fmla="*/ 77 w 1221"/>
                <a:gd name="T63" fmla="*/ 953 h 1077"/>
                <a:gd name="T64" fmla="*/ 101 w 1221"/>
                <a:gd name="T65" fmla="*/ 918 h 1077"/>
                <a:gd name="T66" fmla="*/ 144 w 1221"/>
                <a:gd name="T67" fmla="*/ 865 h 1077"/>
                <a:gd name="T68" fmla="*/ 172 w 1221"/>
                <a:gd name="T69" fmla="*/ 826 h 1077"/>
                <a:gd name="T70" fmla="*/ 196 w 1221"/>
                <a:gd name="T71" fmla="*/ 790 h 1077"/>
                <a:gd name="T72" fmla="*/ 234 w 1221"/>
                <a:gd name="T73" fmla="*/ 748 h 1077"/>
                <a:gd name="T74" fmla="*/ 307 w 1221"/>
                <a:gd name="T75" fmla="*/ 689 h 1077"/>
                <a:gd name="T76" fmla="*/ 359 w 1221"/>
                <a:gd name="T77" fmla="*/ 650 h 1077"/>
                <a:gd name="T78" fmla="*/ 397 w 1221"/>
                <a:gd name="T79" fmla="*/ 625 h 1077"/>
                <a:gd name="T80" fmla="*/ 456 w 1221"/>
                <a:gd name="T81" fmla="*/ 594 h 1077"/>
                <a:gd name="T82" fmla="*/ 495 w 1221"/>
                <a:gd name="T83" fmla="*/ 577 h 1077"/>
                <a:gd name="T84" fmla="*/ 621 w 1221"/>
                <a:gd name="T85" fmla="*/ 539 h 1077"/>
                <a:gd name="T86" fmla="*/ 790 w 1221"/>
                <a:gd name="T87" fmla="*/ 492 h 1077"/>
                <a:gd name="T88" fmla="*/ 880 w 1221"/>
                <a:gd name="T89" fmla="*/ 460 h 1077"/>
                <a:gd name="T90" fmla="*/ 920 w 1221"/>
                <a:gd name="T91" fmla="*/ 447 h 1077"/>
                <a:gd name="T92" fmla="*/ 981 w 1221"/>
                <a:gd name="T93" fmla="*/ 432 h 1077"/>
                <a:gd name="T94" fmla="*/ 1028 w 1221"/>
                <a:gd name="T95" fmla="*/ 413 h 1077"/>
                <a:gd name="T96" fmla="*/ 1045 w 1221"/>
                <a:gd name="T97" fmla="*/ 402 h 1077"/>
                <a:gd name="T98" fmla="*/ 1078 w 1221"/>
                <a:gd name="T99" fmla="*/ 362 h 1077"/>
                <a:gd name="T100" fmla="*/ 1127 w 1221"/>
                <a:gd name="T101" fmla="*/ 278 h 1077"/>
                <a:gd name="T102" fmla="*/ 1163 w 1221"/>
                <a:gd name="T103" fmla="*/ 210 h 1077"/>
                <a:gd name="T104" fmla="*/ 1203 w 1221"/>
                <a:gd name="T105" fmla="*/ 113 h 1077"/>
                <a:gd name="T106" fmla="*/ 1217 w 1221"/>
                <a:gd name="T107" fmla="*/ 53 h 1077"/>
                <a:gd name="T108" fmla="*/ 1221 w 1221"/>
                <a:gd name="T109" fmla="*/ 14 h 1077"/>
                <a:gd name="T110" fmla="*/ 1217 w 1221"/>
                <a:gd name="T111" fmla="*/ 4 h 1077"/>
                <a:gd name="T112" fmla="*/ 1202 w 1221"/>
                <a:gd name="T113" fmla="*/ 1 h 1077"/>
                <a:gd name="T114" fmla="*/ 1193 w 1221"/>
                <a:gd name="T115" fmla="*/ 14 h 10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221" h="1077">
                  <a:moveTo>
                    <a:pt x="1193" y="14"/>
                  </a:moveTo>
                  <a:lnTo>
                    <a:pt x="1193" y="14"/>
                  </a:lnTo>
                  <a:lnTo>
                    <a:pt x="1191" y="33"/>
                  </a:lnTo>
                  <a:lnTo>
                    <a:pt x="1189" y="53"/>
                  </a:lnTo>
                  <a:lnTo>
                    <a:pt x="1185" y="71"/>
                  </a:lnTo>
                  <a:lnTo>
                    <a:pt x="1181" y="90"/>
                  </a:lnTo>
                  <a:lnTo>
                    <a:pt x="1175" y="110"/>
                  </a:lnTo>
                  <a:lnTo>
                    <a:pt x="1168" y="128"/>
                  </a:lnTo>
                  <a:lnTo>
                    <a:pt x="1153" y="164"/>
                  </a:lnTo>
                  <a:lnTo>
                    <a:pt x="1153" y="164"/>
                  </a:lnTo>
                  <a:lnTo>
                    <a:pt x="1136" y="199"/>
                  </a:lnTo>
                  <a:lnTo>
                    <a:pt x="1119" y="234"/>
                  </a:lnTo>
                  <a:lnTo>
                    <a:pt x="1100" y="268"/>
                  </a:lnTo>
                  <a:lnTo>
                    <a:pt x="1082" y="302"/>
                  </a:lnTo>
                  <a:lnTo>
                    <a:pt x="1082" y="302"/>
                  </a:lnTo>
                  <a:lnTo>
                    <a:pt x="1061" y="337"/>
                  </a:lnTo>
                  <a:lnTo>
                    <a:pt x="1051" y="353"/>
                  </a:lnTo>
                  <a:lnTo>
                    <a:pt x="1039" y="369"/>
                  </a:lnTo>
                  <a:lnTo>
                    <a:pt x="1039" y="369"/>
                  </a:lnTo>
                  <a:lnTo>
                    <a:pt x="1032" y="375"/>
                  </a:lnTo>
                  <a:lnTo>
                    <a:pt x="1026" y="381"/>
                  </a:lnTo>
                  <a:lnTo>
                    <a:pt x="1019" y="387"/>
                  </a:lnTo>
                  <a:lnTo>
                    <a:pt x="1012" y="391"/>
                  </a:lnTo>
                  <a:lnTo>
                    <a:pt x="1012" y="391"/>
                  </a:lnTo>
                  <a:lnTo>
                    <a:pt x="995" y="398"/>
                  </a:lnTo>
                  <a:lnTo>
                    <a:pt x="977" y="404"/>
                  </a:lnTo>
                  <a:lnTo>
                    <a:pt x="977" y="404"/>
                  </a:lnTo>
                  <a:lnTo>
                    <a:pt x="939" y="413"/>
                  </a:lnTo>
                  <a:lnTo>
                    <a:pt x="900" y="424"/>
                  </a:lnTo>
                  <a:lnTo>
                    <a:pt x="900" y="424"/>
                  </a:lnTo>
                  <a:lnTo>
                    <a:pt x="877" y="431"/>
                  </a:lnTo>
                  <a:lnTo>
                    <a:pt x="854" y="439"/>
                  </a:lnTo>
                  <a:lnTo>
                    <a:pt x="809" y="456"/>
                  </a:lnTo>
                  <a:lnTo>
                    <a:pt x="809" y="456"/>
                  </a:lnTo>
                  <a:lnTo>
                    <a:pt x="767" y="470"/>
                  </a:lnTo>
                  <a:lnTo>
                    <a:pt x="725" y="483"/>
                  </a:lnTo>
                  <a:lnTo>
                    <a:pt x="682" y="495"/>
                  </a:lnTo>
                  <a:lnTo>
                    <a:pt x="639" y="505"/>
                  </a:lnTo>
                  <a:lnTo>
                    <a:pt x="597" y="517"/>
                  </a:lnTo>
                  <a:lnTo>
                    <a:pt x="555" y="529"/>
                  </a:lnTo>
                  <a:lnTo>
                    <a:pt x="513" y="541"/>
                  </a:lnTo>
                  <a:lnTo>
                    <a:pt x="471" y="556"/>
                  </a:lnTo>
                  <a:lnTo>
                    <a:pt x="471" y="556"/>
                  </a:lnTo>
                  <a:lnTo>
                    <a:pt x="450" y="566"/>
                  </a:lnTo>
                  <a:lnTo>
                    <a:pt x="430" y="575"/>
                  </a:lnTo>
                  <a:lnTo>
                    <a:pt x="410" y="584"/>
                  </a:lnTo>
                  <a:lnTo>
                    <a:pt x="391" y="595"/>
                  </a:lnTo>
                  <a:lnTo>
                    <a:pt x="391" y="595"/>
                  </a:lnTo>
                  <a:lnTo>
                    <a:pt x="372" y="608"/>
                  </a:lnTo>
                  <a:lnTo>
                    <a:pt x="354" y="620"/>
                  </a:lnTo>
                  <a:lnTo>
                    <a:pt x="318" y="647"/>
                  </a:lnTo>
                  <a:lnTo>
                    <a:pt x="318" y="647"/>
                  </a:lnTo>
                  <a:lnTo>
                    <a:pt x="286" y="670"/>
                  </a:lnTo>
                  <a:lnTo>
                    <a:pt x="255" y="695"/>
                  </a:lnTo>
                  <a:lnTo>
                    <a:pt x="225" y="720"/>
                  </a:lnTo>
                  <a:lnTo>
                    <a:pt x="210" y="733"/>
                  </a:lnTo>
                  <a:lnTo>
                    <a:pt x="196" y="747"/>
                  </a:lnTo>
                  <a:lnTo>
                    <a:pt x="196" y="747"/>
                  </a:lnTo>
                  <a:lnTo>
                    <a:pt x="183" y="764"/>
                  </a:lnTo>
                  <a:lnTo>
                    <a:pt x="170" y="780"/>
                  </a:lnTo>
                  <a:lnTo>
                    <a:pt x="158" y="797"/>
                  </a:lnTo>
                  <a:lnTo>
                    <a:pt x="147" y="815"/>
                  </a:lnTo>
                  <a:lnTo>
                    <a:pt x="147" y="815"/>
                  </a:lnTo>
                  <a:lnTo>
                    <a:pt x="134" y="833"/>
                  </a:lnTo>
                  <a:lnTo>
                    <a:pt x="120" y="852"/>
                  </a:lnTo>
                  <a:lnTo>
                    <a:pt x="91" y="887"/>
                  </a:lnTo>
                  <a:lnTo>
                    <a:pt x="91" y="887"/>
                  </a:lnTo>
                  <a:lnTo>
                    <a:pt x="78" y="904"/>
                  </a:lnTo>
                  <a:lnTo>
                    <a:pt x="64" y="921"/>
                  </a:lnTo>
                  <a:lnTo>
                    <a:pt x="53" y="939"/>
                  </a:lnTo>
                  <a:lnTo>
                    <a:pt x="42" y="958"/>
                  </a:lnTo>
                  <a:lnTo>
                    <a:pt x="42" y="958"/>
                  </a:lnTo>
                  <a:lnTo>
                    <a:pt x="34" y="975"/>
                  </a:lnTo>
                  <a:lnTo>
                    <a:pt x="27" y="993"/>
                  </a:lnTo>
                  <a:lnTo>
                    <a:pt x="13" y="1029"/>
                  </a:lnTo>
                  <a:lnTo>
                    <a:pt x="13" y="1029"/>
                  </a:lnTo>
                  <a:lnTo>
                    <a:pt x="2" y="1056"/>
                  </a:lnTo>
                  <a:lnTo>
                    <a:pt x="2" y="1056"/>
                  </a:lnTo>
                  <a:lnTo>
                    <a:pt x="0" y="1061"/>
                  </a:lnTo>
                  <a:lnTo>
                    <a:pt x="0" y="1066"/>
                  </a:lnTo>
                  <a:lnTo>
                    <a:pt x="3" y="1071"/>
                  </a:lnTo>
                  <a:lnTo>
                    <a:pt x="7" y="1075"/>
                  </a:lnTo>
                  <a:lnTo>
                    <a:pt x="7" y="1075"/>
                  </a:lnTo>
                  <a:lnTo>
                    <a:pt x="12" y="1077"/>
                  </a:lnTo>
                  <a:lnTo>
                    <a:pt x="18" y="1077"/>
                  </a:lnTo>
                  <a:lnTo>
                    <a:pt x="22" y="1074"/>
                  </a:lnTo>
                  <a:lnTo>
                    <a:pt x="25" y="1072"/>
                  </a:lnTo>
                  <a:lnTo>
                    <a:pt x="26" y="1070"/>
                  </a:lnTo>
                  <a:lnTo>
                    <a:pt x="26" y="1070"/>
                  </a:lnTo>
                  <a:lnTo>
                    <a:pt x="40" y="1036"/>
                  </a:lnTo>
                  <a:lnTo>
                    <a:pt x="53" y="1002"/>
                  </a:lnTo>
                  <a:lnTo>
                    <a:pt x="53" y="1002"/>
                  </a:lnTo>
                  <a:lnTo>
                    <a:pt x="60" y="986"/>
                  </a:lnTo>
                  <a:lnTo>
                    <a:pt x="67" y="969"/>
                  </a:lnTo>
                  <a:lnTo>
                    <a:pt x="67" y="969"/>
                  </a:lnTo>
                  <a:lnTo>
                    <a:pt x="77" y="953"/>
                  </a:lnTo>
                  <a:lnTo>
                    <a:pt x="88" y="937"/>
                  </a:lnTo>
                  <a:lnTo>
                    <a:pt x="88" y="937"/>
                  </a:lnTo>
                  <a:lnTo>
                    <a:pt x="101" y="918"/>
                  </a:lnTo>
                  <a:lnTo>
                    <a:pt x="117" y="901"/>
                  </a:lnTo>
                  <a:lnTo>
                    <a:pt x="144" y="865"/>
                  </a:lnTo>
                  <a:lnTo>
                    <a:pt x="144" y="865"/>
                  </a:lnTo>
                  <a:lnTo>
                    <a:pt x="160" y="846"/>
                  </a:lnTo>
                  <a:lnTo>
                    <a:pt x="172" y="826"/>
                  </a:lnTo>
                  <a:lnTo>
                    <a:pt x="172" y="826"/>
                  </a:lnTo>
                  <a:lnTo>
                    <a:pt x="184" y="808"/>
                  </a:lnTo>
                  <a:lnTo>
                    <a:pt x="196" y="790"/>
                  </a:lnTo>
                  <a:lnTo>
                    <a:pt x="196" y="790"/>
                  </a:lnTo>
                  <a:lnTo>
                    <a:pt x="208" y="776"/>
                  </a:lnTo>
                  <a:lnTo>
                    <a:pt x="221" y="762"/>
                  </a:lnTo>
                  <a:lnTo>
                    <a:pt x="234" y="748"/>
                  </a:lnTo>
                  <a:lnTo>
                    <a:pt x="248" y="736"/>
                  </a:lnTo>
                  <a:lnTo>
                    <a:pt x="277" y="712"/>
                  </a:lnTo>
                  <a:lnTo>
                    <a:pt x="307" y="689"/>
                  </a:lnTo>
                  <a:lnTo>
                    <a:pt x="307" y="689"/>
                  </a:lnTo>
                  <a:lnTo>
                    <a:pt x="342" y="662"/>
                  </a:lnTo>
                  <a:lnTo>
                    <a:pt x="359" y="650"/>
                  </a:lnTo>
                  <a:lnTo>
                    <a:pt x="378" y="637"/>
                  </a:lnTo>
                  <a:lnTo>
                    <a:pt x="378" y="637"/>
                  </a:lnTo>
                  <a:lnTo>
                    <a:pt x="397" y="625"/>
                  </a:lnTo>
                  <a:lnTo>
                    <a:pt x="415" y="613"/>
                  </a:lnTo>
                  <a:lnTo>
                    <a:pt x="435" y="603"/>
                  </a:lnTo>
                  <a:lnTo>
                    <a:pt x="456" y="594"/>
                  </a:lnTo>
                  <a:lnTo>
                    <a:pt x="456" y="594"/>
                  </a:lnTo>
                  <a:lnTo>
                    <a:pt x="476" y="584"/>
                  </a:lnTo>
                  <a:lnTo>
                    <a:pt x="495" y="577"/>
                  </a:lnTo>
                  <a:lnTo>
                    <a:pt x="537" y="562"/>
                  </a:lnTo>
                  <a:lnTo>
                    <a:pt x="579" y="549"/>
                  </a:lnTo>
                  <a:lnTo>
                    <a:pt x="621" y="539"/>
                  </a:lnTo>
                  <a:lnTo>
                    <a:pt x="707" y="517"/>
                  </a:lnTo>
                  <a:lnTo>
                    <a:pt x="749" y="505"/>
                  </a:lnTo>
                  <a:lnTo>
                    <a:pt x="790" y="492"/>
                  </a:lnTo>
                  <a:lnTo>
                    <a:pt x="790" y="492"/>
                  </a:lnTo>
                  <a:lnTo>
                    <a:pt x="836" y="476"/>
                  </a:lnTo>
                  <a:lnTo>
                    <a:pt x="880" y="460"/>
                  </a:lnTo>
                  <a:lnTo>
                    <a:pt x="880" y="460"/>
                  </a:lnTo>
                  <a:lnTo>
                    <a:pt x="901" y="453"/>
                  </a:lnTo>
                  <a:lnTo>
                    <a:pt x="920" y="447"/>
                  </a:lnTo>
                  <a:lnTo>
                    <a:pt x="962" y="437"/>
                  </a:lnTo>
                  <a:lnTo>
                    <a:pt x="962" y="437"/>
                  </a:lnTo>
                  <a:lnTo>
                    <a:pt x="981" y="432"/>
                  </a:lnTo>
                  <a:lnTo>
                    <a:pt x="1001" y="426"/>
                  </a:lnTo>
                  <a:lnTo>
                    <a:pt x="1019" y="418"/>
                  </a:lnTo>
                  <a:lnTo>
                    <a:pt x="1028" y="413"/>
                  </a:lnTo>
                  <a:lnTo>
                    <a:pt x="1037" y="409"/>
                  </a:lnTo>
                  <a:lnTo>
                    <a:pt x="1037" y="409"/>
                  </a:lnTo>
                  <a:lnTo>
                    <a:pt x="1045" y="402"/>
                  </a:lnTo>
                  <a:lnTo>
                    <a:pt x="1053" y="395"/>
                  </a:lnTo>
                  <a:lnTo>
                    <a:pt x="1066" y="380"/>
                  </a:lnTo>
                  <a:lnTo>
                    <a:pt x="1078" y="362"/>
                  </a:lnTo>
                  <a:lnTo>
                    <a:pt x="1089" y="345"/>
                  </a:lnTo>
                  <a:lnTo>
                    <a:pt x="1089" y="345"/>
                  </a:lnTo>
                  <a:lnTo>
                    <a:pt x="1127" y="278"/>
                  </a:lnTo>
                  <a:lnTo>
                    <a:pt x="1146" y="243"/>
                  </a:lnTo>
                  <a:lnTo>
                    <a:pt x="1163" y="210"/>
                  </a:lnTo>
                  <a:lnTo>
                    <a:pt x="1163" y="210"/>
                  </a:lnTo>
                  <a:lnTo>
                    <a:pt x="1181" y="171"/>
                  </a:lnTo>
                  <a:lnTo>
                    <a:pt x="1196" y="133"/>
                  </a:lnTo>
                  <a:lnTo>
                    <a:pt x="1203" y="113"/>
                  </a:lnTo>
                  <a:lnTo>
                    <a:pt x="1209" y="93"/>
                  </a:lnTo>
                  <a:lnTo>
                    <a:pt x="1213" y="72"/>
                  </a:lnTo>
                  <a:lnTo>
                    <a:pt x="1217" y="53"/>
                  </a:lnTo>
                  <a:lnTo>
                    <a:pt x="1217" y="53"/>
                  </a:lnTo>
                  <a:lnTo>
                    <a:pt x="1219" y="33"/>
                  </a:lnTo>
                  <a:lnTo>
                    <a:pt x="1221" y="14"/>
                  </a:lnTo>
                  <a:lnTo>
                    <a:pt x="1221" y="14"/>
                  </a:lnTo>
                  <a:lnTo>
                    <a:pt x="1220" y="8"/>
                  </a:lnTo>
                  <a:lnTo>
                    <a:pt x="1217" y="4"/>
                  </a:lnTo>
                  <a:lnTo>
                    <a:pt x="1212" y="1"/>
                  </a:lnTo>
                  <a:lnTo>
                    <a:pt x="1207" y="0"/>
                  </a:lnTo>
                  <a:lnTo>
                    <a:pt x="1202" y="1"/>
                  </a:lnTo>
                  <a:lnTo>
                    <a:pt x="1197" y="4"/>
                  </a:lnTo>
                  <a:lnTo>
                    <a:pt x="1195" y="8"/>
                  </a:lnTo>
                  <a:lnTo>
                    <a:pt x="1193" y="14"/>
                  </a:lnTo>
                  <a:lnTo>
                    <a:pt x="1193" y="1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2" name="Freeform 219">
              <a:extLst>
                <a:ext uri="{FF2B5EF4-FFF2-40B4-BE49-F238E27FC236}">
                  <a16:creationId xmlns:a16="http://schemas.microsoft.com/office/drawing/2014/main" id="{A22578BA-A1C3-15C4-18DD-2777A82CA574}"/>
                </a:ext>
              </a:extLst>
            </p:cNvPr>
            <p:cNvSpPr>
              <a:spLocks/>
            </p:cNvSpPr>
            <p:nvPr/>
          </p:nvSpPr>
          <p:spPr bwMode="auto">
            <a:xfrm>
              <a:off x="4759" y="1904"/>
              <a:ext cx="297" cy="240"/>
            </a:xfrm>
            <a:custGeom>
              <a:avLst/>
              <a:gdLst>
                <a:gd name="T0" fmla="*/ 1 w 891"/>
                <a:gd name="T1" fmla="*/ 17 h 721"/>
                <a:gd name="T2" fmla="*/ 15 w 891"/>
                <a:gd name="T3" fmla="*/ 65 h 721"/>
                <a:gd name="T4" fmla="*/ 35 w 891"/>
                <a:gd name="T5" fmla="*/ 110 h 721"/>
                <a:gd name="T6" fmla="*/ 48 w 891"/>
                <a:gd name="T7" fmla="*/ 134 h 721"/>
                <a:gd name="T8" fmla="*/ 90 w 891"/>
                <a:gd name="T9" fmla="*/ 207 h 721"/>
                <a:gd name="T10" fmla="*/ 142 w 891"/>
                <a:gd name="T11" fmla="*/ 292 h 721"/>
                <a:gd name="T12" fmla="*/ 155 w 891"/>
                <a:gd name="T13" fmla="*/ 312 h 721"/>
                <a:gd name="T14" fmla="*/ 188 w 891"/>
                <a:gd name="T15" fmla="*/ 375 h 721"/>
                <a:gd name="T16" fmla="*/ 201 w 891"/>
                <a:gd name="T17" fmla="*/ 397 h 721"/>
                <a:gd name="T18" fmla="*/ 216 w 891"/>
                <a:gd name="T19" fmla="*/ 416 h 721"/>
                <a:gd name="T20" fmla="*/ 227 w 891"/>
                <a:gd name="T21" fmla="*/ 425 h 721"/>
                <a:gd name="T22" fmla="*/ 248 w 891"/>
                <a:gd name="T23" fmla="*/ 439 h 721"/>
                <a:gd name="T24" fmla="*/ 259 w 891"/>
                <a:gd name="T25" fmla="*/ 444 h 721"/>
                <a:gd name="T26" fmla="*/ 295 w 891"/>
                <a:gd name="T27" fmla="*/ 458 h 721"/>
                <a:gd name="T28" fmla="*/ 307 w 891"/>
                <a:gd name="T29" fmla="*/ 463 h 721"/>
                <a:gd name="T30" fmla="*/ 370 w 891"/>
                <a:gd name="T31" fmla="*/ 491 h 721"/>
                <a:gd name="T32" fmla="*/ 494 w 891"/>
                <a:gd name="T33" fmla="*/ 548 h 721"/>
                <a:gd name="T34" fmla="*/ 613 w 891"/>
                <a:gd name="T35" fmla="*/ 606 h 721"/>
                <a:gd name="T36" fmla="*/ 672 w 891"/>
                <a:gd name="T37" fmla="*/ 634 h 721"/>
                <a:gd name="T38" fmla="*/ 731 w 891"/>
                <a:gd name="T39" fmla="*/ 659 h 721"/>
                <a:gd name="T40" fmla="*/ 761 w 891"/>
                <a:gd name="T41" fmla="*/ 671 h 721"/>
                <a:gd name="T42" fmla="*/ 791 w 891"/>
                <a:gd name="T43" fmla="*/ 681 h 721"/>
                <a:gd name="T44" fmla="*/ 832 w 891"/>
                <a:gd name="T45" fmla="*/ 698 h 721"/>
                <a:gd name="T46" fmla="*/ 845 w 891"/>
                <a:gd name="T47" fmla="*/ 703 h 721"/>
                <a:gd name="T48" fmla="*/ 870 w 891"/>
                <a:gd name="T49" fmla="*/ 719 h 721"/>
                <a:gd name="T50" fmla="*/ 876 w 891"/>
                <a:gd name="T51" fmla="*/ 721 h 721"/>
                <a:gd name="T52" fmla="*/ 886 w 891"/>
                <a:gd name="T53" fmla="*/ 717 h 721"/>
                <a:gd name="T54" fmla="*/ 890 w 891"/>
                <a:gd name="T55" fmla="*/ 714 h 721"/>
                <a:gd name="T56" fmla="*/ 891 w 891"/>
                <a:gd name="T57" fmla="*/ 703 h 721"/>
                <a:gd name="T58" fmla="*/ 885 w 891"/>
                <a:gd name="T59" fmla="*/ 695 h 721"/>
                <a:gd name="T60" fmla="*/ 871 w 891"/>
                <a:gd name="T61" fmla="*/ 687 h 721"/>
                <a:gd name="T62" fmla="*/ 845 w 891"/>
                <a:gd name="T63" fmla="*/ 673 h 721"/>
                <a:gd name="T64" fmla="*/ 802 w 891"/>
                <a:gd name="T65" fmla="*/ 656 h 721"/>
                <a:gd name="T66" fmla="*/ 773 w 891"/>
                <a:gd name="T67" fmla="*/ 646 h 721"/>
                <a:gd name="T68" fmla="*/ 715 w 891"/>
                <a:gd name="T69" fmla="*/ 623 h 721"/>
                <a:gd name="T70" fmla="*/ 658 w 891"/>
                <a:gd name="T71" fmla="*/ 596 h 721"/>
                <a:gd name="T72" fmla="*/ 570 w 891"/>
                <a:gd name="T73" fmla="*/ 553 h 721"/>
                <a:gd name="T74" fmla="*/ 541 w 891"/>
                <a:gd name="T75" fmla="*/ 539 h 721"/>
                <a:gd name="T76" fmla="*/ 418 w 891"/>
                <a:gd name="T77" fmla="*/ 482 h 721"/>
                <a:gd name="T78" fmla="*/ 358 w 891"/>
                <a:gd name="T79" fmla="*/ 454 h 721"/>
                <a:gd name="T80" fmla="*/ 300 w 891"/>
                <a:gd name="T81" fmla="*/ 430 h 721"/>
                <a:gd name="T82" fmla="*/ 277 w 891"/>
                <a:gd name="T83" fmla="*/ 422 h 721"/>
                <a:gd name="T84" fmla="*/ 253 w 891"/>
                <a:gd name="T85" fmla="*/ 411 h 721"/>
                <a:gd name="T86" fmla="*/ 245 w 891"/>
                <a:gd name="T87" fmla="*/ 406 h 721"/>
                <a:gd name="T88" fmla="*/ 230 w 891"/>
                <a:gd name="T89" fmla="*/ 389 h 721"/>
                <a:gd name="T90" fmla="*/ 224 w 891"/>
                <a:gd name="T91" fmla="*/ 381 h 721"/>
                <a:gd name="T92" fmla="*/ 200 w 891"/>
                <a:gd name="T93" fmla="*/ 339 h 721"/>
                <a:gd name="T94" fmla="*/ 178 w 891"/>
                <a:gd name="T95" fmla="*/ 296 h 721"/>
                <a:gd name="T96" fmla="*/ 152 w 891"/>
                <a:gd name="T97" fmla="*/ 255 h 721"/>
                <a:gd name="T98" fmla="*/ 127 w 891"/>
                <a:gd name="T99" fmla="*/ 215 h 721"/>
                <a:gd name="T100" fmla="*/ 72 w 891"/>
                <a:gd name="T101" fmla="*/ 122 h 721"/>
                <a:gd name="T102" fmla="*/ 62 w 891"/>
                <a:gd name="T103" fmla="*/ 100 h 721"/>
                <a:gd name="T104" fmla="*/ 41 w 891"/>
                <a:gd name="T105" fmla="*/ 55 h 721"/>
                <a:gd name="T106" fmla="*/ 33 w 891"/>
                <a:gd name="T107" fmla="*/ 32 h 721"/>
                <a:gd name="T108" fmla="*/ 28 w 891"/>
                <a:gd name="T109" fmla="*/ 10 h 721"/>
                <a:gd name="T110" fmla="*/ 21 w 891"/>
                <a:gd name="T111" fmla="*/ 2 h 721"/>
                <a:gd name="T112" fmla="*/ 11 w 891"/>
                <a:gd name="T113" fmla="*/ 1 h 721"/>
                <a:gd name="T114" fmla="*/ 6 w 891"/>
                <a:gd name="T115" fmla="*/ 3 h 721"/>
                <a:gd name="T116" fmla="*/ 0 w 891"/>
                <a:gd name="T117" fmla="*/ 12 h 721"/>
                <a:gd name="T118" fmla="*/ 1 w 891"/>
                <a:gd name="T119" fmla="*/ 17 h 7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891" h="721">
                  <a:moveTo>
                    <a:pt x="1" y="17"/>
                  </a:moveTo>
                  <a:lnTo>
                    <a:pt x="1" y="17"/>
                  </a:lnTo>
                  <a:lnTo>
                    <a:pt x="7" y="41"/>
                  </a:lnTo>
                  <a:lnTo>
                    <a:pt x="15" y="65"/>
                  </a:lnTo>
                  <a:lnTo>
                    <a:pt x="25" y="88"/>
                  </a:lnTo>
                  <a:lnTo>
                    <a:pt x="35" y="110"/>
                  </a:lnTo>
                  <a:lnTo>
                    <a:pt x="35" y="110"/>
                  </a:lnTo>
                  <a:lnTo>
                    <a:pt x="48" y="134"/>
                  </a:lnTo>
                  <a:lnTo>
                    <a:pt x="62" y="159"/>
                  </a:lnTo>
                  <a:lnTo>
                    <a:pt x="90" y="207"/>
                  </a:lnTo>
                  <a:lnTo>
                    <a:pt x="90" y="207"/>
                  </a:lnTo>
                  <a:lnTo>
                    <a:pt x="142" y="292"/>
                  </a:lnTo>
                  <a:lnTo>
                    <a:pt x="142" y="292"/>
                  </a:lnTo>
                  <a:lnTo>
                    <a:pt x="155" y="312"/>
                  </a:lnTo>
                  <a:lnTo>
                    <a:pt x="165" y="333"/>
                  </a:lnTo>
                  <a:lnTo>
                    <a:pt x="188" y="375"/>
                  </a:lnTo>
                  <a:lnTo>
                    <a:pt x="188" y="375"/>
                  </a:lnTo>
                  <a:lnTo>
                    <a:pt x="201" y="397"/>
                  </a:lnTo>
                  <a:lnTo>
                    <a:pt x="208" y="407"/>
                  </a:lnTo>
                  <a:lnTo>
                    <a:pt x="216" y="416"/>
                  </a:lnTo>
                  <a:lnTo>
                    <a:pt x="216" y="416"/>
                  </a:lnTo>
                  <a:lnTo>
                    <a:pt x="227" y="425"/>
                  </a:lnTo>
                  <a:lnTo>
                    <a:pt x="236" y="432"/>
                  </a:lnTo>
                  <a:lnTo>
                    <a:pt x="248" y="439"/>
                  </a:lnTo>
                  <a:lnTo>
                    <a:pt x="259" y="444"/>
                  </a:lnTo>
                  <a:lnTo>
                    <a:pt x="259" y="444"/>
                  </a:lnTo>
                  <a:lnTo>
                    <a:pt x="284" y="453"/>
                  </a:lnTo>
                  <a:lnTo>
                    <a:pt x="295" y="458"/>
                  </a:lnTo>
                  <a:lnTo>
                    <a:pt x="307" y="463"/>
                  </a:lnTo>
                  <a:lnTo>
                    <a:pt x="307" y="463"/>
                  </a:lnTo>
                  <a:lnTo>
                    <a:pt x="370" y="491"/>
                  </a:lnTo>
                  <a:lnTo>
                    <a:pt x="370" y="491"/>
                  </a:lnTo>
                  <a:lnTo>
                    <a:pt x="494" y="548"/>
                  </a:lnTo>
                  <a:lnTo>
                    <a:pt x="494" y="548"/>
                  </a:lnTo>
                  <a:lnTo>
                    <a:pt x="554" y="575"/>
                  </a:lnTo>
                  <a:lnTo>
                    <a:pt x="613" y="606"/>
                  </a:lnTo>
                  <a:lnTo>
                    <a:pt x="613" y="606"/>
                  </a:lnTo>
                  <a:lnTo>
                    <a:pt x="672" y="634"/>
                  </a:lnTo>
                  <a:lnTo>
                    <a:pt x="702" y="648"/>
                  </a:lnTo>
                  <a:lnTo>
                    <a:pt x="731" y="659"/>
                  </a:lnTo>
                  <a:lnTo>
                    <a:pt x="731" y="659"/>
                  </a:lnTo>
                  <a:lnTo>
                    <a:pt x="761" y="671"/>
                  </a:lnTo>
                  <a:lnTo>
                    <a:pt x="791" y="681"/>
                  </a:lnTo>
                  <a:lnTo>
                    <a:pt x="791" y="681"/>
                  </a:lnTo>
                  <a:lnTo>
                    <a:pt x="818" y="692"/>
                  </a:lnTo>
                  <a:lnTo>
                    <a:pt x="832" y="698"/>
                  </a:lnTo>
                  <a:lnTo>
                    <a:pt x="845" y="703"/>
                  </a:lnTo>
                  <a:lnTo>
                    <a:pt x="845" y="703"/>
                  </a:lnTo>
                  <a:lnTo>
                    <a:pt x="857" y="710"/>
                  </a:lnTo>
                  <a:lnTo>
                    <a:pt x="870" y="719"/>
                  </a:lnTo>
                  <a:lnTo>
                    <a:pt x="870" y="719"/>
                  </a:lnTo>
                  <a:lnTo>
                    <a:pt x="876" y="721"/>
                  </a:lnTo>
                  <a:lnTo>
                    <a:pt x="881" y="721"/>
                  </a:lnTo>
                  <a:lnTo>
                    <a:pt x="886" y="717"/>
                  </a:lnTo>
                  <a:lnTo>
                    <a:pt x="890" y="714"/>
                  </a:lnTo>
                  <a:lnTo>
                    <a:pt x="890" y="714"/>
                  </a:lnTo>
                  <a:lnTo>
                    <a:pt x="891" y="708"/>
                  </a:lnTo>
                  <a:lnTo>
                    <a:pt x="891" y="703"/>
                  </a:lnTo>
                  <a:lnTo>
                    <a:pt x="889" y="699"/>
                  </a:lnTo>
                  <a:lnTo>
                    <a:pt x="885" y="695"/>
                  </a:lnTo>
                  <a:lnTo>
                    <a:pt x="885" y="695"/>
                  </a:lnTo>
                  <a:lnTo>
                    <a:pt x="871" y="687"/>
                  </a:lnTo>
                  <a:lnTo>
                    <a:pt x="859" y="679"/>
                  </a:lnTo>
                  <a:lnTo>
                    <a:pt x="845" y="673"/>
                  </a:lnTo>
                  <a:lnTo>
                    <a:pt x="831" y="667"/>
                  </a:lnTo>
                  <a:lnTo>
                    <a:pt x="802" y="656"/>
                  </a:lnTo>
                  <a:lnTo>
                    <a:pt x="773" y="646"/>
                  </a:lnTo>
                  <a:lnTo>
                    <a:pt x="773" y="646"/>
                  </a:lnTo>
                  <a:lnTo>
                    <a:pt x="744" y="635"/>
                  </a:lnTo>
                  <a:lnTo>
                    <a:pt x="715" y="623"/>
                  </a:lnTo>
                  <a:lnTo>
                    <a:pt x="658" y="596"/>
                  </a:lnTo>
                  <a:lnTo>
                    <a:pt x="658" y="596"/>
                  </a:lnTo>
                  <a:lnTo>
                    <a:pt x="600" y="567"/>
                  </a:lnTo>
                  <a:lnTo>
                    <a:pt x="570" y="553"/>
                  </a:lnTo>
                  <a:lnTo>
                    <a:pt x="541" y="539"/>
                  </a:lnTo>
                  <a:lnTo>
                    <a:pt x="541" y="539"/>
                  </a:lnTo>
                  <a:lnTo>
                    <a:pt x="418" y="482"/>
                  </a:lnTo>
                  <a:lnTo>
                    <a:pt x="418" y="482"/>
                  </a:lnTo>
                  <a:lnTo>
                    <a:pt x="358" y="454"/>
                  </a:lnTo>
                  <a:lnTo>
                    <a:pt x="358" y="454"/>
                  </a:lnTo>
                  <a:lnTo>
                    <a:pt x="329" y="442"/>
                  </a:lnTo>
                  <a:lnTo>
                    <a:pt x="300" y="430"/>
                  </a:lnTo>
                  <a:lnTo>
                    <a:pt x="300" y="430"/>
                  </a:lnTo>
                  <a:lnTo>
                    <a:pt x="277" y="422"/>
                  </a:lnTo>
                  <a:lnTo>
                    <a:pt x="264" y="417"/>
                  </a:lnTo>
                  <a:lnTo>
                    <a:pt x="253" y="411"/>
                  </a:lnTo>
                  <a:lnTo>
                    <a:pt x="253" y="411"/>
                  </a:lnTo>
                  <a:lnTo>
                    <a:pt x="245" y="406"/>
                  </a:lnTo>
                  <a:lnTo>
                    <a:pt x="237" y="397"/>
                  </a:lnTo>
                  <a:lnTo>
                    <a:pt x="230" y="389"/>
                  </a:lnTo>
                  <a:lnTo>
                    <a:pt x="224" y="381"/>
                  </a:lnTo>
                  <a:lnTo>
                    <a:pt x="224" y="381"/>
                  </a:lnTo>
                  <a:lnTo>
                    <a:pt x="212" y="361"/>
                  </a:lnTo>
                  <a:lnTo>
                    <a:pt x="200" y="339"/>
                  </a:lnTo>
                  <a:lnTo>
                    <a:pt x="189" y="318"/>
                  </a:lnTo>
                  <a:lnTo>
                    <a:pt x="178" y="296"/>
                  </a:lnTo>
                  <a:lnTo>
                    <a:pt x="178" y="296"/>
                  </a:lnTo>
                  <a:lnTo>
                    <a:pt x="152" y="255"/>
                  </a:lnTo>
                  <a:lnTo>
                    <a:pt x="127" y="215"/>
                  </a:lnTo>
                  <a:lnTo>
                    <a:pt x="127" y="215"/>
                  </a:lnTo>
                  <a:lnTo>
                    <a:pt x="99" y="169"/>
                  </a:lnTo>
                  <a:lnTo>
                    <a:pt x="72" y="122"/>
                  </a:lnTo>
                  <a:lnTo>
                    <a:pt x="72" y="122"/>
                  </a:lnTo>
                  <a:lnTo>
                    <a:pt x="62" y="100"/>
                  </a:lnTo>
                  <a:lnTo>
                    <a:pt x="51" y="77"/>
                  </a:lnTo>
                  <a:lnTo>
                    <a:pt x="41" y="55"/>
                  </a:lnTo>
                  <a:lnTo>
                    <a:pt x="33" y="32"/>
                  </a:lnTo>
                  <a:lnTo>
                    <a:pt x="33" y="32"/>
                  </a:lnTo>
                  <a:lnTo>
                    <a:pt x="28" y="10"/>
                  </a:lnTo>
                  <a:lnTo>
                    <a:pt x="28" y="10"/>
                  </a:lnTo>
                  <a:lnTo>
                    <a:pt x="26" y="5"/>
                  </a:lnTo>
                  <a:lnTo>
                    <a:pt x="21" y="2"/>
                  </a:lnTo>
                  <a:lnTo>
                    <a:pt x="16" y="0"/>
                  </a:lnTo>
                  <a:lnTo>
                    <a:pt x="11" y="1"/>
                  </a:lnTo>
                  <a:lnTo>
                    <a:pt x="11" y="1"/>
                  </a:lnTo>
                  <a:lnTo>
                    <a:pt x="6" y="3"/>
                  </a:lnTo>
                  <a:lnTo>
                    <a:pt x="2" y="7"/>
                  </a:lnTo>
                  <a:lnTo>
                    <a:pt x="0" y="12"/>
                  </a:lnTo>
                  <a:lnTo>
                    <a:pt x="1" y="17"/>
                  </a:lnTo>
                  <a:lnTo>
                    <a:pt x="1" y="1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3" name="Freeform 220">
              <a:extLst>
                <a:ext uri="{FF2B5EF4-FFF2-40B4-BE49-F238E27FC236}">
                  <a16:creationId xmlns:a16="http://schemas.microsoft.com/office/drawing/2014/main" id="{DFACBFE9-EA43-F649-80CD-8B96FF00F7A2}"/>
                </a:ext>
              </a:extLst>
            </p:cNvPr>
            <p:cNvSpPr>
              <a:spLocks/>
            </p:cNvSpPr>
            <p:nvPr/>
          </p:nvSpPr>
          <p:spPr bwMode="auto">
            <a:xfrm>
              <a:off x="4471" y="2568"/>
              <a:ext cx="106" cy="65"/>
            </a:xfrm>
            <a:custGeom>
              <a:avLst/>
              <a:gdLst>
                <a:gd name="T0" fmla="*/ 24 w 319"/>
                <a:gd name="T1" fmla="*/ 109 h 196"/>
                <a:gd name="T2" fmla="*/ 53 w 319"/>
                <a:gd name="T3" fmla="*/ 155 h 196"/>
                <a:gd name="T4" fmla="*/ 80 w 319"/>
                <a:gd name="T5" fmla="*/ 175 h 196"/>
                <a:gd name="T6" fmla="*/ 124 w 319"/>
                <a:gd name="T7" fmla="*/ 185 h 196"/>
                <a:gd name="T8" fmla="*/ 215 w 319"/>
                <a:gd name="T9" fmla="*/ 196 h 196"/>
                <a:gd name="T10" fmla="*/ 259 w 319"/>
                <a:gd name="T11" fmla="*/ 191 h 196"/>
                <a:gd name="T12" fmla="*/ 288 w 319"/>
                <a:gd name="T13" fmla="*/ 176 h 196"/>
                <a:gd name="T14" fmla="*/ 308 w 319"/>
                <a:gd name="T15" fmla="*/ 147 h 196"/>
                <a:gd name="T16" fmla="*/ 318 w 319"/>
                <a:gd name="T17" fmla="*/ 105 h 196"/>
                <a:gd name="T18" fmla="*/ 316 w 319"/>
                <a:gd name="T19" fmla="*/ 68 h 196"/>
                <a:gd name="T20" fmla="*/ 305 w 319"/>
                <a:gd name="T21" fmla="*/ 43 h 196"/>
                <a:gd name="T22" fmla="*/ 282 w 319"/>
                <a:gd name="T23" fmla="*/ 21 h 196"/>
                <a:gd name="T24" fmla="*/ 228 w 319"/>
                <a:gd name="T25" fmla="*/ 3 h 196"/>
                <a:gd name="T26" fmla="*/ 178 w 319"/>
                <a:gd name="T27" fmla="*/ 0 h 196"/>
                <a:gd name="T28" fmla="*/ 106 w 319"/>
                <a:gd name="T29" fmla="*/ 12 h 196"/>
                <a:gd name="T30" fmla="*/ 54 w 319"/>
                <a:gd name="T31" fmla="*/ 29 h 196"/>
                <a:gd name="T32" fmla="*/ 35 w 319"/>
                <a:gd name="T33" fmla="*/ 43 h 196"/>
                <a:gd name="T34" fmla="*/ 39 w 319"/>
                <a:gd name="T35" fmla="*/ 59 h 196"/>
                <a:gd name="T36" fmla="*/ 54 w 319"/>
                <a:gd name="T37" fmla="*/ 60 h 196"/>
                <a:gd name="T38" fmla="*/ 68 w 319"/>
                <a:gd name="T39" fmla="*/ 53 h 196"/>
                <a:gd name="T40" fmla="*/ 79 w 319"/>
                <a:gd name="T41" fmla="*/ 49 h 196"/>
                <a:gd name="T42" fmla="*/ 125 w 319"/>
                <a:gd name="T43" fmla="*/ 35 h 196"/>
                <a:gd name="T44" fmla="*/ 151 w 319"/>
                <a:gd name="T45" fmla="*/ 32 h 196"/>
                <a:gd name="T46" fmla="*/ 157 w 319"/>
                <a:gd name="T47" fmla="*/ 31 h 196"/>
                <a:gd name="T48" fmla="*/ 208 w 319"/>
                <a:gd name="T49" fmla="*/ 28 h 196"/>
                <a:gd name="T50" fmla="*/ 224 w 319"/>
                <a:gd name="T51" fmla="*/ 29 h 196"/>
                <a:gd name="T52" fmla="*/ 236 w 319"/>
                <a:gd name="T53" fmla="*/ 32 h 196"/>
                <a:gd name="T54" fmla="*/ 255 w 319"/>
                <a:gd name="T55" fmla="*/ 39 h 196"/>
                <a:gd name="T56" fmla="*/ 260 w 319"/>
                <a:gd name="T57" fmla="*/ 40 h 196"/>
                <a:gd name="T58" fmla="*/ 272 w 319"/>
                <a:gd name="T59" fmla="*/ 48 h 196"/>
                <a:gd name="T60" fmla="*/ 279 w 319"/>
                <a:gd name="T61" fmla="*/ 54 h 196"/>
                <a:gd name="T62" fmla="*/ 281 w 319"/>
                <a:gd name="T63" fmla="*/ 57 h 196"/>
                <a:gd name="T64" fmla="*/ 284 w 319"/>
                <a:gd name="T65" fmla="*/ 62 h 196"/>
                <a:gd name="T66" fmla="*/ 287 w 319"/>
                <a:gd name="T67" fmla="*/ 68 h 196"/>
                <a:gd name="T68" fmla="*/ 290 w 319"/>
                <a:gd name="T69" fmla="*/ 77 h 196"/>
                <a:gd name="T70" fmla="*/ 291 w 319"/>
                <a:gd name="T71" fmla="*/ 83 h 196"/>
                <a:gd name="T72" fmla="*/ 290 w 319"/>
                <a:gd name="T73" fmla="*/ 103 h 196"/>
                <a:gd name="T74" fmla="*/ 290 w 319"/>
                <a:gd name="T75" fmla="*/ 104 h 196"/>
                <a:gd name="T76" fmla="*/ 287 w 319"/>
                <a:gd name="T77" fmla="*/ 125 h 196"/>
                <a:gd name="T78" fmla="*/ 280 w 319"/>
                <a:gd name="T79" fmla="*/ 142 h 196"/>
                <a:gd name="T80" fmla="*/ 275 w 319"/>
                <a:gd name="T81" fmla="*/ 148 h 196"/>
                <a:gd name="T82" fmla="*/ 269 w 319"/>
                <a:gd name="T83" fmla="*/ 155 h 196"/>
                <a:gd name="T84" fmla="*/ 267 w 319"/>
                <a:gd name="T85" fmla="*/ 156 h 196"/>
                <a:gd name="T86" fmla="*/ 259 w 319"/>
                <a:gd name="T87" fmla="*/ 161 h 196"/>
                <a:gd name="T88" fmla="*/ 248 w 319"/>
                <a:gd name="T89" fmla="*/ 166 h 196"/>
                <a:gd name="T90" fmla="*/ 237 w 319"/>
                <a:gd name="T91" fmla="*/ 167 h 196"/>
                <a:gd name="T92" fmla="*/ 189 w 319"/>
                <a:gd name="T93" fmla="*/ 166 h 196"/>
                <a:gd name="T94" fmla="*/ 146 w 319"/>
                <a:gd name="T95" fmla="*/ 161 h 196"/>
                <a:gd name="T96" fmla="*/ 99 w 319"/>
                <a:gd name="T97" fmla="*/ 152 h 196"/>
                <a:gd name="T98" fmla="*/ 93 w 319"/>
                <a:gd name="T99" fmla="*/ 149 h 196"/>
                <a:gd name="T100" fmla="*/ 93 w 319"/>
                <a:gd name="T101" fmla="*/ 149 h 196"/>
                <a:gd name="T102" fmla="*/ 80 w 319"/>
                <a:gd name="T103" fmla="*/ 142 h 196"/>
                <a:gd name="T104" fmla="*/ 72 w 319"/>
                <a:gd name="T105" fmla="*/ 135 h 196"/>
                <a:gd name="T106" fmla="*/ 67 w 319"/>
                <a:gd name="T107" fmla="*/ 130 h 196"/>
                <a:gd name="T108" fmla="*/ 50 w 319"/>
                <a:gd name="T109" fmla="*/ 98 h 196"/>
                <a:gd name="T110" fmla="*/ 48 w 319"/>
                <a:gd name="T111" fmla="*/ 92 h 196"/>
                <a:gd name="T112" fmla="*/ 36 w 319"/>
                <a:gd name="T113" fmla="*/ 63 h 196"/>
                <a:gd name="T114" fmla="*/ 24 w 319"/>
                <a:gd name="T115" fmla="*/ 35 h 196"/>
                <a:gd name="T116" fmla="*/ 10 w 319"/>
                <a:gd name="T117" fmla="*/ 31 h 196"/>
                <a:gd name="T118" fmla="*/ 0 w 319"/>
                <a:gd name="T119" fmla="*/ 46 h 1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319" h="196">
                  <a:moveTo>
                    <a:pt x="0" y="48"/>
                  </a:moveTo>
                  <a:lnTo>
                    <a:pt x="0" y="48"/>
                  </a:lnTo>
                  <a:lnTo>
                    <a:pt x="16" y="89"/>
                  </a:lnTo>
                  <a:lnTo>
                    <a:pt x="24" y="109"/>
                  </a:lnTo>
                  <a:lnTo>
                    <a:pt x="34" y="128"/>
                  </a:lnTo>
                  <a:lnTo>
                    <a:pt x="34" y="128"/>
                  </a:lnTo>
                  <a:lnTo>
                    <a:pt x="43" y="144"/>
                  </a:lnTo>
                  <a:lnTo>
                    <a:pt x="53" y="155"/>
                  </a:lnTo>
                  <a:lnTo>
                    <a:pt x="59" y="161"/>
                  </a:lnTo>
                  <a:lnTo>
                    <a:pt x="66" y="167"/>
                  </a:lnTo>
                  <a:lnTo>
                    <a:pt x="73" y="170"/>
                  </a:lnTo>
                  <a:lnTo>
                    <a:pt x="80" y="175"/>
                  </a:lnTo>
                  <a:lnTo>
                    <a:pt x="80" y="175"/>
                  </a:lnTo>
                  <a:lnTo>
                    <a:pt x="92" y="178"/>
                  </a:lnTo>
                  <a:lnTo>
                    <a:pt x="102" y="182"/>
                  </a:lnTo>
                  <a:lnTo>
                    <a:pt x="124" y="185"/>
                  </a:lnTo>
                  <a:lnTo>
                    <a:pt x="169" y="191"/>
                  </a:lnTo>
                  <a:lnTo>
                    <a:pt x="169" y="191"/>
                  </a:lnTo>
                  <a:lnTo>
                    <a:pt x="192" y="194"/>
                  </a:lnTo>
                  <a:lnTo>
                    <a:pt x="215" y="196"/>
                  </a:lnTo>
                  <a:lnTo>
                    <a:pt x="226" y="196"/>
                  </a:lnTo>
                  <a:lnTo>
                    <a:pt x="237" y="195"/>
                  </a:lnTo>
                  <a:lnTo>
                    <a:pt x="248" y="194"/>
                  </a:lnTo>
                  <a:lnTo>
                    <a:pt x="259" y="191"/>
                  </a:lnTo>
                  <a:lnTo>
                    <a:pt x="259" y="191"/>
                  </a:lnTo>
                  <a:lnTo>
                    <a:pt x="269" y="188"/>
                  </a:lnTo>
                  <a:lnTo>
                    <a:pt x="279" y="182"/>
                  </a:lnTo>
                  <a:lnTo>
                    <a:pt x="288" y="176"/>
                  </a:lnTo>
                  <a:lnTo>
                    <a:pt x="295" y="168"/>
                  </a:lnTo>
                  <a:lnTo>
                    <a:pt x="295" y="168"/>
                  </a:lnTo>
                  <a:lnTo>
                    <a:pt x="303" y="157"/>
                  </a:lnTo>
                  <a:lnTo>
                    <a:pt x="308" y="147"/>
                  </a:lnTo>
                  <a:lnTo>
                    <a:pt x="312" y="135"/>
                  </a:lnTo>
                  <a:lnTo>
                    <a:pt x="316" y="123"/>
                  </a:lnTo>
                  <a:lnTo>
                    <a:pt x="316" y="123"/>
                  </a:lnTo>
                  <a:lnTo>
                    <a:pt x="318" y="105"/>
                  </a:lnTo>
                  <a:lnTo>
                    <a:pt x="319" y="96"/>
                  </a:lnTo>
                  <a:lnTo>
                    <a:pt x="319" y="86"/>
                  </a:lnTo>
                  <a:lnTo>
                    <a:pt x="318" y="77"/>
                  </a:lnTo>
                  <a:lnTo>
                    <a:pt x="316" y="68"/>
                  </a:lnTo>
                  <a:lnTo>
                    <a:pt x="314" y="60"/>
                  </a:lnTo>
                  <a:lnTo>
                    <a:pt x="310" y="50"/>
                  </a:lnTo>
                  <a:lnTo>
                    <a:pt x="310" y="50"/>
                  </a:lnTo>
                  <a:lnTo>
                    <a:pt x="305" y="43"/>
                  </a:lnTo>
                  <a:lnTo>
                    <a:pt x="301" y="36"/>
                  </a:lnTo>
                  <a:lnTo>
                    <a:pt x="295" y="31"/>
                  </a:lnTo>
                  <a:lnTo>
                    <a:pt x="289" y="26"/>
                  </a:lnTo>
                  <a:lnTo>
                    <a:pt x="282" y="21"/>
                  </a:lnTo>
                  <a:lnTo>
                    <a:pt x="275" y="17"/>
                  </a:lnTo>
                  <a:lnTo>
                    <a:pt x="260" y="10"/>
                  </a:lnTo>
                  <a:lnTo>
                    <a:pt x="244" y="5"/>
                  </a:lnTo>
                  <a:lnTo>
                    <a:pt x="228" y="3"/>
                  </a:lnTo>
                  <a:lnTo>
                    <a:pt x="211" y="0"/>
                  </a:lnTo>
                  <a:lnTo>
                    <a:pt x="195" y="0"/>
                  </a:lnTo>
                  <a:lnTo>
                    <a:pt x="195" y="0"/>
                  </a:lnTo>
                  <a:lnTo>
                    <a:pt x="178" y="0"/>
                  </a:lnTo>
                  <a:lnTo>
                    <a:pt x="159" y="2"/>
                  </a:lnTo>
                  <a:lnTo>
                    <a:pt x="142" y="4"/>
                  </a:lnTo>
                  <a:lnTo>
                    <a:pt x="123" y="7"/>
                  </a:lnTo>
                  <a:lnTo>
                    <a:pt x="106" y="12"/>
                  </a:lnTo>
                  <a:lnTo>
                    <a:pt x="88" y="17"/>
                  </a:lnTo>
                  <a:lnTo>
                    <a:pt x="71" y="23"/>
                  </a:lnTo>
                  <a:lnTo>
                    <a:pt x="54" y="29"/>
                  </a:lnTo>
                  <a:lnTo>
                    <a:pt x="54" y="29"/>
                  </a:lnTo>
                  <a:lnTo>
                    <a:pt x="41" y="35"/>
                  </a:lnTo>
                  <a:lnTo>
                    <a:pt x="41" y="35"/>
                  </a:lnTo>
                  <a:lnTo>
                    <a:pt x="37" y="39"/>
                  </a:lnTo>
                  <a:lnTo>
                    <a:pt x="35" y="43"/>
                  </a:lnTo>
                  <a:lnTo>
                    <a:pt x="34" y="49"/>
                  </a:lnTo>
                  <a:lnTo>
                    <a:pt x="36" y="54"/>
                  </a:lnTo>
                  <a:lnTo>
                    <a:pt x="36" y="54"/>
                  </a:lnTo>
                  <a:lnTo>
                    <a:pt x="39" y="59"/>
                  </a:lnTo>
                  <a:lnTo>
                    <a:pt x="44" y="61"/>
                  </a:lnTo>
                  <a:lnTo>
                    <a:pt x="50" y="61"/>
                  </a:lnTo>
                  <a:lnTo>
                    <a:pt x="54" y="60"/>
                  </a:lnTo>
                  <a:lnTo>
                    <a:pt x="54" y="60"/>
                  </a:lnTo>
                  <a:lnTo>
                    <a:pt x="67" y="54"/>
                  </a:lnTo>
                  <a:lnTo>
                    <a:pt x="67" y="54"/>
                  </a:lnTo>
                  <a:lnTo>
                    <a:pt x="68" y="53"/>
                  </a:lnTo>
                  <a:lnTo>
                    <a:pt x="68" y="53"/>
                  </a:lnTo>
                  <a:lnTo>
                    <a:pt x="72" y="52"/>
                  </a:lnTo>
                  <a:lnTo>
                    <a:pt x="72" y="52"/>
                  </a:lnTo>
                  <a:lnTo>
                    <a:pt x="79" y="49"/>
                  </a:lnTo>
                  <a:lnTo>
                    <a:pt x="79" y="49"/>
                  </a:lnTo>
                  <a:lnTo>
                    <a:pt x="94" y="45"/>
                  </a:lnTo>
                  <a:lnTo>
                    <a:pt x="109" y="40"/>
                  </a:lnTo>
                  <a:lnTo>
                    <a:pt x="109" y="40"/>
                  </a:lnTo>
                  <a:lnTo>
                    <a:pt x="125" y="35"/>
                  </a:lnTo>
                  <a:lnTo>
                    <a:pt x="143" y="33"/>
                  </a:lnTo>
                  <a:lnTo>
                    <a:pt x="143" y="33"/>
                  </a:lnTo>
                  <a:lnTo>
                    <a:pt x="151" y="32"/>
                  </a:lnTo>
                  <a:lnTo>
                    <a:pt x="151" y="32"/>
                  </a:lnTo>
                  <a:lnTo>
                    <a:pt x="153" y="31"/>
                  </a:lnTo>
                  <a:lnTo>
                    <a:pt x="153" y="31"/>
                  </a:lnTo>
                  <a:lnTo>
                    <a:pt x="157" y="31"/>
                  </a:lnTo>
                  <a:lnTo>
                    <a:pt x="157" y="31"/>
                  </a:lnTo>
                  <a:lnTo>
                    <a:pt x="174" y="28"/>
                  </a:lnTo>
                  <a:lnTo>
                    <a:pt x="174" y="28"/>
                  </a:lnTo>
                  <a:lnTo>
                    <a:pt x="190" y="28"/>
                  </a:lnTo>
                  <a:lnTo>
                    <a:pt x="208" y="28"/>
                  </a:lnTo>
                  <a:lnTo>
                    <a:pt x="208" y="28"/>
                  </a:lnTo>
                  <a:lnTo>
                    <a:pt x="223" y="29"/>
                  </a:lnTo>
                  <a:lnTo>
                    <a:pt x="223" y="29"/>
                  </a:lnTo>
                  <a:lnTo>
                    <a:pt x="224" y="29"/>
                  </a:lnTo>
                  <a:lnTo>
                    <a:pt x="224" y="29"/>
                  </a:lnTo>
                  <a:lnTo>
                    <a:pt x="228" y="31"/>
                  </a:lnTo>
                  <a:lnTo>
                    <a:pt x="228" y="31"/>
                  </a:lnTo>
                  <a:lnTo>
                    <a:pt x="236" y="32"/>
                  </a:lnTo>
                  <a:lnTo>
                    <a:pt x="236" y="32"/>
                  </a:lnTo>
                  <a:lnTo>
                    <a:pt x="250" y="36"/>
                  </a:lnTo>
                  <a:lnTo>
                    <a:pt x="250" y="36"/>
                  </a:lnTo>
                  <a:lnTo>
                    <a:pt x="255" y="39"/>
                  </a:lnTo>
                  <a:lnTo>
                    <a:pt x="255" y="39"/>
                  </a:lnTo>
                  <a:lnTo>
                    <a:pt x="257" y="39"/>
                  </a:lnTo>
                  <a:lnTo>
                    <a:pt x="257" y="39"/>
                  </a:lnTo>
                  <a:lnTo>
                    <a:pt x="260" y="40"/>
                  </a:lnTo>
                  <a:lnTo>
                    <a:pt x="260" y="40"/>
                  </a:lnTo>
                  <a:lnTo>
                    <a:pt x="271" y="47"/>
                  </a:lnTo>
                  <a:lnTo>
                    <a:pt x="271" y="47"/>
                  </a:lnTo>
                  <a:lnTo>
                    <a:pt x="272" y="48"/>
                  </a:lnTo>
                  <a:lnTo>
                    <a:pt x="272" y="48"/>
                  </a:lnTo>
                  <a:lnTo>
                    <a:pt x="274" y="49"/>
                  </a:lnTo>
                  <a:lnTo>
                    <a:pt x="274" y="49"/>
                  </a:lnTo>
                  <a:lnTo>
                    <a:pt x="279" y="54"/>
                  </a:lnTo>
                  <a:lnTo>
                    <a:pt x="279" y="54"/>
                  </a:lnTo>
                  <a:lnTo>
                    <a:pt x="281" y="56"/>
                  </a:lnTo>
                  <a:lnTo>
                    <a:pt x="281" y="56"/>
                  </a:lnTo>
                  <a:lnTo>
                    <a:pt x="281" y="57"/>
                  </a:lnTo>
                  <a:lnTo>
                    <a:pt x="281" y="57"/>
                  </a:lnTo>
                  <a:lnTo>
                    <a:pt x="281" y="56"/>
                  </a:lnTo>
                  <a:lnTo>
                    <a:pt x="281" y="56"/>
                  </a:lnTo>
                  <a:lnTo>
                    <a:pt x="284" y="62"/>
                  </a:lnTo>
                  <a:lnTo>
                    <a:pt x="284" y="62"/>
                  </a:lnTo>
                  <a:lnTo>
                    <a:pt x="287" y="68"/>
                  </a:lnTo>
                  <a:lnTo>
                    <a:pt x="287" y="68"/>
                  </a:lnTo>
                  <a:lnTo>
                    <a:pt x="287" y="68"/>
                  </a:lnTo>
                  <a:lnTo>
                    <a:pt x="287" y="68"/>
                  </a:lnTo>
                  <a:lnTo>
                    <a:pt x="288" y="71"/>
                  </a:lnTo>
                  <a:lnTo>
                    <a:pt x="288" y="71"/>
                  </a:lnTo>
                  <a:lnTo>
                    <a:pt x="290" y="77"/>
                  </a:lnTo>
                  <a:lnTo>
                    <a:pt x="290" y="77"/>
                  </a:lnTo>
                  <a:lnTo>
                    <a:pt x="290" y="81"/>
                  </a:lnTo>
                  <a:lnTo>
                    <a:pt x="290" y="81"/>
                  </a:lnTo>
                  <a:lnTo>
                    <a:pt x="291" y="83"/>
                  </a:lnTo>
                  <a:lnTo>
                    <a:pt x="291" y="83"/>
                  </a:lnTo>
                  <a:lnTo>
                    <a:pt x="291" y="98"/>
                  </a:lnTo>
                  <a:lnTo>
                    <a:pt x="291" y="98"/>
                  </a:lnTo>
                  <a:lnTo>
                    <a:pt x="290" y="103"/>
                  </a:lnTo>
                  <a:lnTo>
                    <a:pt x="290" y="103"/>
                  </a:lnTo>
                  <a:lnTo>
                    <a:pt x="290" y="105"/>
                  </a:lnTo>
                  <a:lnTo>
                    <a:pt x="290" y="105"/>
                  </a:lnTo>
                  <a:lnTo>
                    <a:pt x="290" y="104"/>
                  </a:lnTo>
                  <a:lnTo>
                    <a:pt x="290" y="104"/>
                  </a:lnTo>
                  <a:lnTo>
                    <a:pt x="289" y="113"/>
                  </a:lnTo>
                  <a:lnTo>
                    <a:pt x="289" y="113"/>
                  </a:lnTo>
                  <a:lnTo>
                    <a:pt x="287" y="125"/>
                  </a:lnTo>
                  <a:lnTo>
                    <a:pt x="283" y="135"/>
                  </a:lnTo>
                  <a:lnTo>
                    <a:pt x="283" y="135"/>
                  </a:lnTo>
                  <a:lnTo>
                    <a:pt x="280" y="142"/>
                  </a:lnTo>
                  <a:lnTo>
                    <a:pt x="280" y="142"/>
                  </a:lnTo>
                  <a:lnTo>
                    <a:pt x="278" y="146"/>
                  </a:lnTo>
                  <a:lnTo>
                    <a:pt x="278" y="146"/>
                  </a:lnTo>
                  <a:lnTo>
                    <a:pt x="275" y="148"/>
                  </a:lnTo>
                  <a:lnTo>
                    <a:pt x="275" y="148"/>
                  </a:lnTo>
                  <a:lnTo>
                    <a:pt x="275" y="149"/>
                  </a:lnTo>
                  <a:lnTo>
                    <a:pt x="275" y="149"/>
                  </a:lnTo>
                  <a:lnTo>
                    <a:pt x="269" y="155"/>
                  </a:lnTo>
                  <a:lnTo>
                    <a:pt x="269" y="155"/>
                  </a:lnTo>
                  <a:lnTo>
                    <a:pt x="267" y="157"/>
                  </a:lnTo>
                  <a:lnTo>
                    <a:pt x="267" y="157"/>
                  </a:lnTo>
                  <a:lnTo>
                    <a:pt x="267" y="156"/>
                  </a:lnTo>
                  <a:lnTo>
                    <a:pt x="267" y="156"/>
                  </a:lnTo>
                  <a:lnTo>
                    <a:pt x="262" y="160"/>
                  </a:lnTo>
                  <a:lnTo>
                    <a:pt x="262" y="160"/>
                  </a:lnTo>
                  <a:lnTo>
                    <a:pt x="259" y="161"/>
                  </a:lnTo>
                  <a:lnTo>
                    <a:pt x="259" y="161"/>
                  </a:lnTo>
                  <a:lnTo>
                    <a:pt x="258" y="162"/>
                  </a:lnTo>
                  <a:lnTo>
                    <a:pt x="258" y="162"/>
                  </a:lnTo>
                  <a:lnTo>
                    <a:pt x="248" y="166"/>
                  </a:lnTo>
                  <a:lnTo>
                    <a:pt x="248" y="166"/>
                  </a:lnTo>
                  <a:lnTo>
                    <a:pt x="239" y="167"/>
                  </a:lnTo>
                  <a:lnTo>
                    <a:pt x="239" y="167"/>
                  </a:lnTo>
                  <a:lnTo>
                    <a:pt x="237" y="167"/>
                  </a:lnTo>
                  <a:lnTo>
                    <a:pt x="237" y="167"/>
                  </a:lnTo>
                  <a:lnTo>
                    <a:pt x="232" y="168"/>
                  </a:lnTo>
                  <a:lnTo>
                    <a:pt x="232" y="168"/>
                  </a:lnTo>
                  <a:lnTo>
                    <a:pt x="210" y="167"/>
                  </a:lnTo>
                  <a:lnTo>
                    <a:pt x="189" y="166"/>
                  </a:lnTo>
                  <a:lnTo>
                    <a:pt x="189" y="166"/>
                  </a:lnTo>
                  <a:lnTo>
                    <a:pt x="168" y="162"/>
                  </a:lnTo>
                  <a:lnTo>
                    <a:pt x="146" y="161"/>
                  </a:lnTo>
                  <a:lnTo>
                    <a:pt x="146" y="161"/>
                  </a:lnTo>
                  <a:lnTo>
                    <a:pt x="126" y="159"/>
                  </a:lnTo>
                  <a:lnTo>
                    <a:pt x="107" y="154"/>
                  </a:lnTo>
                  <a:lnTo>
                    <a:pt x="107" y="154"/>
                  </a:lnTo>
                  <a:lnTo>
                    <a:pt x="99" y="152"/>
                  </a:lnTo>
                  <a:lnTo>
                    <a:pt x="99" y="152"/>
                  </a:lnTo>
                  <a:lnTo>
                    <a:pt x="95" y="150"/>
                  </a:lnTo>
                  <a:lnTo>
                    <a:pt x="95" y="150"/>
                  </a:lnTo>
                  <a:lnTo>
                    <a:pt x="93" y="149"/>
                  </a:lnTo>
                  <a:lnTo>
                    <a:pt x="93" y="149"/>
                  </a:lnTo>
                  <a:lnTo>
                    <a:pt x="94" y="150"/>
                  </a:lnTo>
                  <a:lnTo>
                    <a:pt x="93" y="149"/>
                  </a:lnTo>
                  <a:lnTo>
                    <a:pt x="93" y="149"/>
                  </a:lnTo>
                  <a:lnTo>
                    <a:pt x="80" y="142"/>
                  </a:lnTo>
                  <a:lnTo>
                    <a:pt x="80" y="142"/>
                  </a:lnTo>
                  <a:lnTo>
                    <a:pt x="80" y="142"/>
                  </a:lnTo>
                  <a:lnTo>
                    <a:pt x="80" y="142"/>
                  </a:lnTo>
                  <a:lnTo>
                    <a:pt x="77" y="140"/>
                  </a:lnTo>
                  <a:lnTo>
                    <a:pt x="77" y="140"/>
                  </a:lnTo>
                  <a:lnTo>
                    <a:pt x="72" y="135"/>
                  </a:lnTo>
                  <a:lnTo>
                    <a:pt x="72" y="135"/>
                  </a:lnTo>
                  <a:lnTo>
                    <a:pt x="67" y="130"/>
                  </a:lnTo>
                  <a:lnTo>
                    <a:pt x="67" y="130"/>
                  </a:lnTo>
                  <a:lnTo>
                    <a:pt x="67" y="130"/>
                  </a:lnTo>
                  <a:lnTo>
                    <a:pt x="67" y="130"/>
                  </a:lnTo>
                  <a:lnTo>
                    <a:pt x="65" y="126"/>
                  </a:lnTo>
                  <a:lnTo>
                    <a:pt x="65" y="126"/>
                  </a:lnTo>
                  <a:lnTo>
                    <a:pt x="57" y="112"/>
                  </a:lnTo>
                  <a:lnTo>
                    <a:pt x="50" y="98"/>
                  </a:lnTo>
                  <a:lnTo>
                    <a:pt x="50" y="98"/>
                  </a:lnTo>
                  <a:lnTo>
                    <a:pt x="49" y="95"/>
                  </a:lnTo>
                  <a:lnTo>
                    <a:pt x="49" y="95"/>
                  </a:lnTo>
                  <a:lnTo>
                    <a:pt x="48" y="92"/>
                  </a:lnTo>
                  <a:lnTo>
                    <a:pt x="48" y="92"/>
                  </a:lnTo>
                  <a:lnTo>
                    <a:pt x="44" y="83"/>
                  </a:lnTo>
                  <a:lnTo>
                    <a:pt x="44" y="83"/>
                  </a:lnTo>
                  <a:lnTo>
                    <a:pt x="36" y="63"/>
                  </a:lnTo>
                  <a:lnTo>
                    <a:pt x="36" y="63"/>
                  </a:lnTo>
                  <a:lnTo>
                    <a:pt x="27" y="40"/>
                  </a:lnTo>
                  <a:lnTo>
                    <a:pt x="27" y="40"/>
                  </a:lnTo>
                  <a:lnTo>
                    <a:pt x="24" y="35"/>
                  </a:lnTo>
                  <a:lnTo>
                    <a:pt x="21" y="32"/>
                  </a:lnTo>
                  <a:lnTo>
                    <a:pt x="16" y="31"/>
                  </a:lnTo>
                  <a:lnTo>
                    <a:pt x="10" y="31"/>
                  </a:lnTo>
                  <a:lnTo>
                    <a:pt x="10" y="31"/>
                  </a:lnTo>
                  <a:lnTo>
                    <a:pt x="6" y="33"/>
                  </a:lnTo>
                  <a:lnTo>
                    <a:pt x="1" y="38"/>
                  </a:lnTo>
                  <a:lnTo>
                    <a:pt x="0" y="42"/>
                  </a:lnTo>
                  <a:lnTo>
                    <a:pt x="0" y="46"/>
                  </a:lnTo>
                  <a:lnTo>
                    <a:pt x="0" y="48"/>
                  </a:lnTo>
                  <a:lnTo>
                    <a:pt x="0" y="4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4" name="Freeform 221">
              <a:extLst>
                <a:ext uri="{FF2B5EF4-FFF2-40B4-BE49-F238E27FC236}">
                  <a16:creationId xmlns:a16="http://schemas.microsoft.com/office/drawing/2014/main" id="{EAF42CFD-4D91-741C-0E0E-4C2237970783}"/>
                </a:ext>
              </a:extLst>
            </p:cNvPr>
            <p:cNvSpPr>
              <a:spLocks/>
            </p:cNvSpPr>
            <p:nvPr/>
          </p:nvSpPr>
          <p:spPr bwMode="auto">
            <a:xfrm>
              <a:off x="4568" y="2555"/>
              <a:ext cx="224" cy="93"/>
            </a:xfrm>
            <a:custGeom>
              <a:avLst/>
              <a:gdLst>
                <a:gd name="T0" fmla="*/ 110 w 673"/>
                <a:gd name="T1" fmla="*/ 70 h 280"/>
                <a:gd name="T2" fmla="*/ 388 w 673"/>
                <a:gd name="T3" fmla="*/ 45 h 280"/>
                <a:gd name="T4" fmla="*/ 483 w 673"/>
                <a:gd name="T5" fmla="*/ 36 h 280"/>
                <a:gd name="T6" fmla="*/ 564 w 673"/>
                <a:gd name="T7" fmla="*/ 28 h 280"/>
                <a:gd name="T8" fmla="*/ 598 w 673"/>
                <a:gd name="T9" fmla="*/ 29 h 280"/>
                <a:gd name="T10" fmla="*/ 616 w 673"/>
                <a:gd name="T11" fmla="*/ 32 h 280"/>
                <a:gd name="T12" fmla="*/ 622 w 673"/>
                <a:gd name="T13" fmla="*/ 35 h 280"/>
                <a:gd name="T14" fmla="*/ 629 w 673"/>
                <a:gd name="T15" fmla="*/ 39 h 280"/>
                <a:gd name="T16" fmla="*/ 630 w 673"/>
                <a:gd name="T17" fmla="*/ 39 h 280"/>
                <a:gd name="T18" fmla="*/ 637 w 673"/>
                <a:gd name="T19" fmla="*/ 46 h 280"/>
                <a:gd name="T20" fmla="*/ 641 w 673"/>
                <a:gd name="T21" fmla="*/ 52 h 280"/>
                <a:gd name="T22" fmla="*/ 641 w 673"/>
                <a:gd name="T23" fmla="*/ 52 h 280"/>
                <a:gd name="T24" fmla="*/ 644 w 673"/>
                <a:gd name="T25" fmla="*/ 64 h 280"/>
                <a:gd name="T26" fmla="*/ 644 w 673"/>
                <a:gd name="T27" fmla="*/ 66 h 280"/>
                <a:gd name="T28" fmla="*/ 643 w 673"/>
                <a:gd name="T29" fmla="*/ 106 h 280"/>
                <a:gd name="T30" fmla="*/ 638 w 673"/>
                <a:gd name="T31" fmla="*/ 160 h 280"/>
                <a:gd name="T32" fmla="*/ 637 w 673"/>
                <a:gd name="T33" fmla="*/ 165 h 280"/>
                <a:gd name="T34" fmla="*/ 632 w 673"/>
                <a:gd name="T35" fmla="*/ 185 h 280"/>
                <a:gd name="T36" fmla="*/ 631 w 673"/>
                <a:gd name="T37" fmla="*/ 189 h 280"/>
                <a:gd name="T38" fmla="*/ 624 w 673"/>
                <a:gd name="T39" fmla="*/ 200 h 280"/>
                <a:gd name="T40" fmla="*/ 622 w 673"/>
                <a:gd name="T41" fmla="*/ 203 h 280"/>
                <a:gd name="T42" fmla="*/ 608 w 673"/>
                <a:gd name="T43" fmla="*/ 217 h 280"/>
                <a:gd name="T44" fmla="*/ 604 w 673"/>
                <a:gd name="T45" fmla="*/ 220 h 280"/>
                <a:gd name="T46" fmla="*/ 580 w 673"/>
                <a:gd name="T47" fmla="*/ 234 h 280"/>
                <a:gd name="T48" fmla="*/ 575 w 673"/>
                <a:gd name="T49" fmla="*/ 235 h 280"/>
                <a:gd name="T50" fmla="*/ 552 w 673"/>
                <a:gd name="T51" fmla="*/ 243 h 280"/>
                <a:gd name="T52" fmla="*/ 502 w 673"/>
                <a:gd name="T53" fmla="*/ 250 h 280"/>
                <a:gd name="T54" fmla="*/ 445 w 673"/>
                <a:gd name="T55" fmla="*/ 251 h 280"/>
                <a:gd name="T56" fmla="*/ 347 w 673"/>
                <a:gd name="T57" fmla="*/ 241 h 280"/>
                <a:gd name="T58" fmla="*/ 232 w 673"/>
                <a:gd name="T59" fmla="*/ 219 h 280"/>
                <a:gd name="T60" fmla="*/ 79 w 673"/>
                <a:gd name="T61" fmla="*/ 181 h 280"/>
                <a:gd name="T62" fmla="*/ 57 w 673"/>
                <a:gd name="T63" fmla="*/ 173 h 280"/>
                <a:gd name="T64" fmla="*/ 53 w 673"/>
                <a:gd name="T65" fmla="*/ 171 h 280"/>
                <a:gd name="T66" fmla="*/ 36 w 673"/>
                <a:gd name="T67" fmla="*/ 172 h 280"/>
                <a:gd name="T68" fmla="*/ 32 w 673"/>
                <a:gd name="T69" fmla="*/ 186 h 280"/>
                <a:gd name="T70" fmla="*/ 38 w 673"/>
                <a:gd name="T71" fmla="*/ 195 h 280"/>
                <a:gd name="T72" fmla="*/ 149 w 673"/>
                <a:gd name="T73" fmla="*/ 230 h 280"/>
                <a:gd name="T74" fmla="*/ 345 w 673"/>
                <a:gd name="T75" fmla="*/ 269 h 280"/>
                <a:gd name="T76" fmla="*/ 450 w 673"/>
                <a:gd name="T77" fmla="*/ 280 h 280"/>
                <a:gd name="T78" fmla="*/ 513 w 673"/>
                <a:gd name="T79" fmla="*/ 278 h 280"/>
                <a:gd name="T80" fmla="*/ 578 w 673"/>
                <a:gd name="T81" fmla="*/ 264 h 280"/>
                <a:gd name="T82" fmla="*/ 635 w 673"/>
                <a:gd name="T83" fmla="*/ 230 h 280"/>
                <a:gd name="T84" fmla="*/ 659 w 673"/>
                <a:gd name="T85" fmla="*/ 194 h 280"/>
                <a:gd name="T86" fmla="*/ 667 w 673"/>
                <a:gd name="T87" fmla="*/ 153 h 280"/>
                <a:gd name="T88" fmla="*/ 673 w 673"/>
                <a:gd name="T89" fmla="*/ 87 h 280"/>
                <a:gd name="T90" fmla="*/ 668 w 673"/>
                <a:gd name="T91" fmla="*/ 49 h 280"/>
                <a:gd name="T92" fmla="*/ 652 w 673"/>
                <a:gd name="T93" fmla="*/ 22 h 280"/>
                <a:gd name="T94" fmla="*/ 616 w 673"/>
                <a:gd name="T95" fmla="*/ 4 h 280"/>
                <a:gd name="T96" fmla="*/ 565 w 673"/>
                <a:gd name="T97" fmla="*/ 0 h 280"/>
                <a:gd name="T98" fmla="*/ 444 w 673"/>
                <a:gd name="T99" fmla="*/ 13 h 280"/>
                <a:gd name="T100" fmla="*/ 249 w 673"/>
                <a:gd name="T101" fmla="*/ 28 h 280"/>
                <a:gd name="T102" fmla="*/ 54 w 673"/>
                <a:gd name="T103" fmla="*/ 50 h 280"/>
                <a:gd name="T104" fmla="*/ 5 w 673"/>
                <a:gd name="T105" fmla="*/ 62 h 280"/>
                <a:gd name="T106" fmla="*/ 0 w 673"/>
                <a:gd name="T107" fmla="*/ 77 h 280"/>
                <a:gd name="T108" fmla="*/ 18 w 673"/>
                <a:gd name="T109" fmla="*/ 86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673" h="280">
                  <a:moveTo>
                    <a:pt x="18" y="86"/>
                  </a:moveTo>
                  <a:lnTo>
                    <a:pt x="18" y="86"/>
                  </a:lnTo>
                  <a:lnTo>
                    <a:pt x="63" y="77"/>
                  </a:lnTo>
                  <a:lnTo>
                    <a:pt x="110" y="70"/>
                  </a:lnTo>
                  <a:lnTo>
                    <a:pt x="156" y="64"/>
                  </a:lnTo>
                  <a:lnTo>
                    <a:pt x="203" y="59"/>
                  </a:lnTo>
                  <a:lnTo>
                    <a:pt x="296" y="52"/>
                  </a:lnTo>
                  <a:lnTo>
                    <a:pt x="388" y="45"/>
                  </a:lnTo>
                  <a:lnTo>
                    <a:pt x="388" y="45"/>
                  </a:lnTo>
                  <a:lnTo>
                    <a:pt x="435" y="42"/>
                  </a:lnTo>
                  <a:lnTo>
                    <a:pt x="483" y="36"/>
                  </a:lnTo>
                  <a:lnTo>
                    <a:pt x="483" y="36"/>
                  </a:lnTo>
                  <a:lnTo>
                    <a:pt x="523" y="30"/>
                  </a:lnTo>
                  <a:lnTo>
                    <a:pt x="544" y="29"/>
                  </a:lnTo>
                  <a:lnTo>
                    <a:pt x="564" y="28"/>
                  </a:lnTo>
                  <a:lnTo>
                    <a:pt x="564" y="28"/>
                  </a:lnTo>
                  <a:lnTo>
                    <a:pt x="580" y="28"/>
                  </a:lnTo>
                  <a:lnTo>
                    <a:pt x="595" y="29"/>
                  </a:lnTo>
                  <a:lnTo>
                    <a:pt x="595" y="29"/>
                  </a:lnTo>
                  <a:lnTo>
                    <a:pt x="598" y="29"/>
                  </a:lnTo>
                  <a:lnTo>
                    <a:pt x="598" y="29"/>
                  </a:lnTo>
                  <a:lnTo>
                    <a:pt x="604" y="30"/>
                  </a:lnTo>
                  <a:lnTo>
                    <a:pt x="604" y="30"/>
                  </a:lnTo>
                  <a:lnTo>
                    <a:pt x="616" y="32"/>
                  </a:lnTo>
                  <a:lnTo>
                    <a:pt x="616" y="32"/>
                  </a:lnTo>
                  <a:lnTo>
                    <a:pt x="620" y="35"/>
                  </a:lnTo>
                  <a:lnTo>
                    <a:pt x="620" y="35"/>
                  </a:lnTo>
                  <a:lnTo>
                    <a:pt x="622" y="35"/>
                  </a:lnTo>
                  <a:lnTo>
                    <a:pt x="622" y="35"/>
                  </a:lnTo>
                  <a:lnTo>
                    <a:pt x="622" y="35"/>
                  </a:lnTo>
                  <a:lnTo>
                    <a:pt x="622" y="35"/>
                  </a:lnTo>
                  <a:lnTo>
                    <a:pt x="629" y="39"/>
                  </a:lnTo>
                  <a:lnTo>
                    <a:pt x="629" y="39"/>
                  </a:lnTo>
                  <a:lnTo>
                    <a:pt x="631" y="41"/>
                  </a:lnTo>
                  <a:lnTo>
                    <a:pt x="630" y="39"/>
                  </a:lnTo>
                  <a:lnTo>
                    <a:pt x="630" y="39"/>
                  </a:lnTo>
                  <a:lnTo>
                    <a:pt x="634" y="42"/>
                  </a:lnTo>
                  <a:lnTo>
                    <a:pt x="634" y="42"/>
                  </a:lnTo>
                  <a:lnTo>
                    <a:pt x="636" y="45"/>
                  </a:lnTo>
                  <a:lnTo>
                    <a:pt x="637" y="46"/>
                  </a:lnTo>
                  <a:lnTo>
                    <a:pt x="637" y="46"/>
                  </a:lnTo>
                  <a:lnTo>
                    <a:pt x="637" y="45"/>
                  </a:lnTo>
                  <a:lnTo>
                    <a:pt x="637" y="45"/>
                  </a:lnTo>
                  <a:lnTo>
                    <a:pt x="641" y="52"/>
                  </a:lnTo>
                  <a:lnTo>
                    <a:pt x="641" y="52"/>
                  </a:lnTo>
                  <a:lnTo>
                    <a:pt x="642" y="53"/>
                  </a:lnTo>
                  <a:lnTo>
                    <a:pt x="642" y="53"/>
                  </a:lnTo>
                  <a:lnTo>
                    <a:pt x="641" y="52"/>
                  </a:lnTo>
                  <a:lnTo>
                    <a:pt x="641" y="52"/>
                  </a:lnTo>
                  <a:lnTo>
                    <a:pt x="642" y="57"/>
                  </a:lnTo>
                  <a:lnTo>
                    <a:pt x="642" y="57"/>
                  </a:lnTo>
                  <a:lnTo>
                    <a:pt x="644" y="64"/>
                  </a:lnTo>
                  <a:lnTo>
                    <a:pt x="644" y="64"/>
                  </a:lnTo>
                  <a:lnTo>
                    <a:pt x="644" y="67"/>
                  </a:lnTo>
                  <a:lnTo>
                    <a:pt x="644" y="67"/>
                  </a:lnTo>
                  <a:lnTo>
                    <a:pt x="644" y="66"/>
                  </a:lnTo>
                  <a:lnTo>
                    <a:pt x="644" y="70"/>
                  </a:lnTo>
                  <a:lnTo>
                    <a:pt x="644" y="70"/>
                  </a:lnTo>
                  <a:lnTo>
                    <a:pt x="645" y="87"/>
                  </a:lnTo>
                  <a:lnTo>
                    <a:pt x="643" y="106"/>
                  </a:lnTo>
                  <a:lnTo>
                    <a:pt x="643" y="106"/>
                  </a:lnTo>
                  <a:lnTo>
                    <a:pt x="638" y="149"/>
                  </a:lnTo>
                  <a:lnTo>
                    <a:pt x="638" y="149"/>
                  </a:lnTo>
                  <a:lnTo>
                    <a:pt x="638" y="160"/>
                  </a:lnTo>
                  <a:lnTo>
                    <a:pt x="638" y="160"/>
                  </a:lnTo>
                  <a:lnTo>
                    <a:pt x="638" y="164"/>
                  </a:lnTo>
                  <a:lnTo>
                    <a:pt x="638" y="164"/>
                  </a:lnTo>
                  <a:lnTo>
                    <a:pt x="637" y="165"/>
                  </a:lnTo>
                  <a:lnTo>
                    <a:pt x="637" y="165"/>
                  </a:lnTo>
                  <a:lnTo>
                    <a:pt x="636" y="172"/>
                  </a:lnTo>
                  <a:lnTo>
                    <a:pt x="636" y="172"/>
                  </a:lnTo>
                  <a:lnTo>
                    <a:pt x="632" y="185"/>
                  </a:lnTo>
                  <a:lnTo>
                    <a:pt x="632" y="185"/>
                  </a:lnTo>
                  <a:lnTo>
                    <a:pt x="632" y="186"/>
                  </a:lnTo>
                  <a:lnTo>
                    <a:pt x="632" y="186"/>
                  </a:lnTo>
                  <a:lnTo>
                    <a:pt x="631" y="189"/>
                  </a:lnTo>
                  <a:lnTo>
                    <a:pt x="631" y="189"/>
                  </a:lnTo>
                  <a:lnTo>
                    <a:pt x="628" y="195"/>
                  </a:lnTo>
                  <a:lnTo>
                    <a:pt x="628" y="195"/>
                  </a:lnTo>
                  <a:lnTo>
                    <a:pt x="624" y="200"/>
                  </a:lnTo>
                  <a:lnTo>
                    <a:pt x="624" y="200"/>
                  </a:lnTo>
                  <a:lnTo>
                    <a:pt x="623" y="202"/>
                  </a:lnTo>
                  <a:lnTo>
                    <a:pt x="623" y="202"/>
                  </a:lnTo>
                  <a:lnTo>
                    <a:pt x="622" y="203"/>
                  </a:lnTo>
                  <a:lnTo>
                    <a:pt x="622" y="203"/>
                  </a:lnTo>
                  <a:lnTo>
                    <a:pt x="613" y="213"/>
                  </a:lnTo>
                  <a:lnTo>
                    <a:pt x="613" y="213"/>
                  </a:lnTo>
                  <a:lnTo>
                    <a:pt x="608" y="217"/>
                  </a:lnTo>
                  <a:lnTo>
                    <a:pt x="608" y="217"/>
                  </a:lnTo>
                  <a:lnTo>
                    <a:pt x="608" y="217"/>
                  </a:lnTo>
                  <a:lnTo>
                    <a:pt x="608" y="217"/>
                  </a:lnTo>
                  <a:lnTo>
                    <a:pt x="604" y="220"/>
                  </a:lnTo>
                  <a:lnTo>
                    <a:pt x="604" y="220"/>
                  </a:lnTo>
                  <a:lnTo>
                    <a:pt x="593" y="227"/>
                  </a:lnTo>
                  <a:lnTo>
                    <a:pt x="593" y="227"/>
                  </a:lnTo>
                  <a:lnTo>
                    <a:pt x="580" y="234"/>
                  </a:lnTo>
                  <a:lnTo>
                    <a:pt x="580" y="234"/>
                  </a:lnTo>
                  <a:lnTo>
                    <a:pt x="579" y="234"/>
                  </a:lnTo>
                  <a:lnTo>
                    <a:pt x="579" y="234"/>
                  </a:lnTo>
                  <a:lnTo>
                    <a:pt x="575" y="235"/>
                  </a:lnTo>
                  <a:lnTo>
                    <a:pt x="575" y="235"/>
                  </a:lnTo>
                  <a:lnTo>
                    <a:pt x="567" y="238"/>
                  </a:lnTo>
                  <a:lnTo>
                    <a:pt x="567" y="238"/>
                  </a:lnTo>
                  <a:lnTo>
                    <a:pt x="552" y="243"/>
                  </a:lnTo>
                  <a:lnTo>
                    <a:pt x="536" y="246"/>
                  </a:lnTo>
                  <a:lnTo>
                    <a:pt x="536" y="246"/>
                  </a:lnTo>
                  <a:lnTo>
                    <a:pt x="520" y="249"/>
                  </a:lnTo>
                  <a:lnTo>
                    <a:pt x="502" y="250"/>
                  </a:lnTo>
                  <a:lnTo>
                    <a:pt x="484" y="251"/>
                  </a:lnTo>
                  <a:lnTo>
                    <a:pt x="466" y="252"/>
                  </a:lnTo>
                  <a:lnTo>
                    <a:pt x="466" y="252"/>
                  </a:lnTo>
                  <a:lnTo>
                    <a:pt x="445" y="251"/>
                  </a:lnTo>
                  <a:lnTo>
                    <a:pt x="424" y="250"/>
                  </a:lnTo>
                  <a:lnTo>
                    <a:pt x="384" y="246"/>
                  </a:lnTo>
                  <a:lnTo>
                    <a:pt x="384" y="246"/>
                  </a:lnTo>
                  <a:lnTo>
                    <a:pt x="347" y="241"/>
                  </a:lnTo>
                  <a:lnTo>
                    <a:pt x="308" y="234"/>
                  </a:lnTo>
                  <a:lnTo>
                    <a:pt x="308" y="234"/>
                  </a:lnTo>
                  <a:lnTo>
                    <a:pt x="232" y="219"/>
                  </a:lnTo>
                  <a:lnTo>
                    <a:pt x="232" y="219"/>
                  </a:lnTo>
                  <a:lnTo>
                    <a:pt x="193" y="212"/>
                  </a:lnTo>
                  <a:lnTo>
                    <a:pt x="155" y="202"/>
                  </a:lnTo>
                  <a:lnTo>
                    <a:pt x="117" y="193"/>
                  </a:lnTo>
                  <a:lnTo>
                    <a:pt x="79" y="181"/>
                  </a:lnTo>
                  <a:lnTo>
                    <a:pt x="79" y="181"/>
                  </a:lnTo>
                  <a:lnTo>
                    <a:pt x="64" y="176"/>
                  </a:lnTo>
                  <a:lnTo>
                    <a:pt x="64" y="176"/>
                  </a:lnTo>
                  <a:lnTo>
                    <a:pt x="57" y="173"/>
                  </a:lnTo>
                  <a:lnTo>
                    <a:pt x="57" y="173"/>
                  </a:lnTo>
                  <a:lnTo>
                    <a:pt x="56" y="172"/>
                  </a:lnTo>
                  <a:lnTo>
                    <a:pt x="56" y="172"/>
                  </a:lnTo>
                  <a:lnTo>
                    <a:pt x="53" y="171"/>
                  </a:lnTo>
                  <a:lnTo>
                    <a:pt x="53" y="171"/>
                  </a:lnTo>
                  <a:lnTo>
                    <a:pt x="47" y="170"/>
                  </a:lnTo>
                  <a:lnTo>
                    <a:pt x="41" y="170"/>
                  </a:lnTo>
                  <a:lnTo>
                    <a:pt x="36" y="172"/>
                  </a:lnTo>
                  <a:lnTo>
                    <a:pt x="33" y="176"/>
                  </a:lnTo>
                  <a:lnTo>
                    <a:pt x="33" y="176"/>
                  </a:lnTo>
                  <a:lnTo>
                    <a:pt x="32" y="180"/>
                  </a:lnTo>
                  <a:lnTo>
                    <a:pt x="32" y="186"/>
                  </a:lnTo>
                  <a:lnTo>
                    <a:pt x="34" y="192"/>
                  </a:lnTo>
                  <a:lnTo>
                    <a:pt x="35" y="193"/>
                  </a:lnTo>
                  <a:lnTo>
                    <a:pt x="38" y="195"/>
                  </a:lnTo>
                  <a:lnTo>
                    <a:pt x="38" y="195"/>
                  </a:lnTo>
                  <a:lnTo>
                    <a:pt x="56" y="202"/>
                  </a:lnTo>
                  <a:lnTo>
                    <a:pt x="75" y="209"/>
                  </a:lnTo>
                  <a:lnTo>
                    <a:pt x="112" y="220"/>
                  </a:lnTo>
                  <a:lnTo>
                    <a:pt x="149" y="230"/>
                  </a:lnTo>
                  <a:lnTo>
                    <a:pt x="187" y="238"/>
                  </a:lnTo>
                  <a:lnTo>
                    <a:pt x="187" y="238"/>
                  </a:lnTo>
                  <a:lnTo>
                    <a:pt x="266" y="255"/>
                  </a:lnTo>
                  <a:lnTo>
                    <a:pt x="345" y="269"/>
                  </a:lnTo>
                  <a:lnTo>
                    <a:pt x="345" y="269"/>
                  </a:lnTo>
                  <a:lnTo>
                    <a:pt x="386" y="274"/>
                  </a:lnTo>
                  <a:lnTo>
                    <a:pt x="428" y="279"/>
                  </a:lnTo>
                  <a:lnTo>
                    <a:pt x="450" y="280"/>
                  </a:lnTo>
                  <a:lnTo>
                    <a:pt x="471" y="280"/>
                  </a:lnTo>
                  <a:lnTo>
                    <a:pt x="492" y="279"/>
                  </a:lnTo>
                  <a:lnTo>
                    <a:pt x="513" y="278"/>
                  </a:lnTo>
                  <a:lnTo>
                    <a:pt x="513" y="278"/>
                  </a:lnTo>
                  <a:lnTo>
                    <a:pt x="529" y="276"/>
                  </a:lnTo>
                  <a:lnTo>
                    <a:pt x="545" y="273"/>
                  </a:lnTo>
                  <a:lnTo>
                    <a:pt x="562" y="269"/>
                  </a:lnTo>
                  <a:lnTo>
                    <a:pt x="578" y="264"/>
                  </a:lnTo>
                  <a:lnTo>
                    <a:pt x="593" y="258"/>
                  </a:lnTo>
                  <a:lnTo>
                    <a:pt x="608" y="251"/>
                  </a:lnTo>
                  <a:lnTo>
                    <a:pt x="622" y="242"/>
                  </a:lnTo>
                  <a:lnTo>
                    <a:pt x="635" y="230"/>
                  </a:lnTo>
                  <a:lnTo>
                    <a:pt x="635" y="230"/>
                  </a:lnTo>
                  <a:lnTo>
                    <a:pt x="645" y="220"/>
                  </a:lnTo>
                  <a:lnTo>
                    <a:pt x="652" y="207"/>
                  </a:lnTo>
                  <a:lnTo>
                    <a:pt x="659" y="194"/>
                  </a:lnTo>
                  <a:lnTo>
                    <a:pt x="663" y="180"/>
                  </a:lnTo>
                  <a:lnTo>
                    <a:pt x="663" y="180"/>
                  </a:lnTo>
                  <a:lnTo>
                    <a:pt x="665" y="167"/>
                  </a:lnTo>
                  <a:lnTo>
                    <a:pt x="667" y="153"/>
                  </a:lnTo>
                  <a:lnTo>
                    <a:pt x="668" y="127"/>
                  </a:lnTo>
                  <a:lnTo>
                    <a:pt x="668" y="127"/>
                  </a:lnTo>
                  <a:lnTo>
                    <a:pt x="671" y="108"/>
                  </a:lnTo>
                  <a:lnTo>
                    <a:pt x="673" y="87"/>
                  </a:lnTo>
                  <a:lnTo>
                    <a:pt x="673" y="78"/>
                  </a:lnTo>
                  <a:lnTo>
                    <a:pt x="673" y="67"/>
                  </a:lnTo>
                  <a:lnTo>
                    <a:pt x="671" y="58"/>
                  </a:lnTo>
                  <a:lnTo>
                    <a:pt x="668" y="49"/>
                  </a:lnTo>
                  <a:lnTo>
                    <a:pt x="668" y="49"/>
                  </a:lnTo>
                  <a:lnTo>
                    <a:pt x="665" y="38"/>
                  </a:lnTo>
                  <a:lnTo>
                    <a:pt x="659" y="30"/>
                  </a:lnTo>
                  <a:lnTo>
                    <a:pt x="652" y="22"/>
                  </a:lnTo>
                  <a:lnTo>
                    <a:pt x="644" y="16"/>
                  </a:lnTo>
                  <a:lnTo>
                    <a:pt x="636" y="11"/>
                  </a:lnTo>
                  <a:lnTo>
                    <a:pt x="625" y="7"/>
                  </a:lnTo>
                  <a:lnTo>
                    <a:pt x="616" y="4"/>
                  </a:lnTo>
                  <a:lnTo>
                    <a:pt x="606" y="2"/>
                  </a:lnTo>
                  <a:lnTo>
                    <a:pt x="606" y="2"/>
                  </a:lnTo>
                  <a:lnTo>
                    <a:pt x="585" y="0"/>
                  </a:lnTo>
                  <a:lnTo>
                    <a:pt x="565" y="0"/>
                  </a:lnTo>
                  <a:lnTo>
                    <a:pt x="545" y="0"/>
                  </a:lnTo>
                  <a:lnTo>
                    <a:pt x="524" y="2"/>
                  </a:lnTo>
                  <a:lnTo>
                    <a:pt x="484" y="7"/>
                  </a:lnTo>
                  <a:lnTo>
                    <a:pt x="444" y="13"/>
                  </a:lnTo>
                  <a:lnTo>
                    <a:pt x="444" y="13"/>
                  </a:lnTo>
                  <a:lnTo>
                    <a:pt x="395" y="17"/>
                  </a:lnTo>
                  <a:lnTo>
                    <a:pt x="347" y="21"/>
                  </a:lnTo>
                  <a:lnTo>
                    <a:pt x="249" y="28"/>
                  </a:lnTo>
                  <a:lnTo>
                    <a:pt x="200" y="31"/>
                  </a:lnTo>
                  <a:lnTo>
                    <a:pt x="151" y="37"/>
                  </a:lnTo>
                  <a:lnTo>
                    <a:pt x="103" y="43"/>
                  </a:lnTo>
                  <a:lnTo>
                    <a:pt x="54" y="50"/>
                  </a:lnTo>
                  <a:lnTo>
                    <a:pt x="54" y="50"/>
                  </a:lnTo>
                  <a:lnTo>
                    <a:pt x="10" y="59"/>
                  </a:lnTo>
                  <a:lnTo>
                    <a:pt x="10" y="59"/>
                  </a:lnTo>
                  <a:lnTo>
                    <a:pt x="5" y="62"/>
                  </a:lnTo>
                  <a:lnTo>
                    <a:pt x="2" y="65"/>
                  </a:lnTo>
                  <a:lnTo>
                    <a:pt x="0" y="71"/>
                  </a:lnTo>
                  <a:lnTo>
                    <a:pt x="0" y="77"/>
                  </a:lnTo>
                  <a:lnTo>
                    <a:pt x="0" y="77"/>
                  </a:lnTo>
                  <a:lnTo>
                    <a:pt x="3" y="81"/>
                  </a:lnTo>
                  <a:lnTo>
                    <a:pt x="7" y="85"/>
                  </a:lnTo>
                  <a:lnTo>
                    <a:pt x="12" y="86"/>
                  </a:lnTo>
                  <a:lnTo>
                    <a:pt x="18" y="86"/>
                  </a:lnTo>
                  <a:lnTo>
                    <a:pt x="18" y="8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5" name="Freeform 222">
              <a:extLst>
                <a:ext uri="{FF2B5EF4-FFF2-40B4-BE49-F238E27FC236}">
                  <a16:creationId xmlns:a16="http://schemas.microsoft.com/office/drawing/2014/main" id="{8944AD49-CD8C-0CAD-F6B0-BE3FEFA8AE14}"/>
                </a:ext>
              </a:extLst>
            </p:cNvPr>
            <p:cNvSpPr>
              <a:spLocks/>
            </p:cNvSpPr>
            <p:nvPr/>
          </p:nvSpPr>
          <p:spPr bwMode="auto">
            <a:xfrm>
              <a:off x="4533" y="2416"/>
              <a:ext cx="115" cy="138"/>
            </a:xfrm>
            <a:custGeom>
              <a:avLst/>
              <a:gdLst>
                <a:gd name="T0" fmla="*/ 319 w 345"/>
                <a:gd name="T1" fmla="*/ 7 h 415"/>
                <a:gd name="T2" fmla="*/ 305 w 345"/>
                <a:gd name="T3" fmla="*/ 27 h 415"/>
                <a:gd name="T4" fmla="*/ 305 w 345"/>
                <a:gd name="T5" fmla="*/ 27 h 415"/>
                <a:gd name="T6" fmla="*/ 302 w 345"/>
                <a:gd name="T7" fmla="*/ 31 h 415"/>
                <a:gd name="T8" fmla="*/ 297 w 345"/>
                <a:gd name="T9" fmla="*/ 38 h 415"/>
                <a:gd name="T10" fmla="*/ 283 w 345"/>
                <a:gd name="T11" fmla="*/ 54 h 415"/>
                <a:gd name="T12" fmla="*/ 252 w 345"/>
                <a:gd name="T13" fmla="*/ 90 h 415"/>
                <a:gd name="T14" fmla="*/ 220 w 345"/>
                <a:gd name="T15" fmla="*/ 126 h 415"/>
                <a:gd name="T16" fmla="*/ 158 w 345"/>
                <a:gd name="T17" fmla="*/ 197 h 415"/>
                <a:gd name="T18" fmla="*/ 134 w 345"/>
                <a:gd name="T19" fmla="*/ 224 h 415"/>
                <a:gd name="T20" fmla="*/ 126 w 345"/>
                <a:gd name="T21" fmla="*/ 233 h 415"/>
                <a:gd name="T22" fmla="*/ 123 w 345"/>
                <a:gd name="T23" fmla="*/ 238 h 415"/>
                <a:gd name="T24" fmla="*/ 123 w 345"/>
                <a:gd name="T25" fmla="*/ 238 h 415"/>
                <a:gd name="T26" fmla="*/ 121 w 345"/>
                <a:gd name="T27" fmla="*/ 241 h 415"/>
                <a:gd name="T28" fmla="*/ 109 w 345"/>
                <a:gd name="T29" fmla="*/ 255 h 415"/>
                <a:gd name="T30" fmla="*/ 53 w 345"/>
                <a:gd name="T31" fmla="*/ 323 h 415"/>
                <a:gd name="T32" fmla="*/ 14 w 345"/>
                <a:gd name="T33" fmla="*/ 375 h 415"/>
                <a:gd name="T34" fmla="*/ 2 w 345"/>
                <a:gd name="T35" fmla="*/ 394 h 415"/>
                <a:gd name="T36" fmla="*/ 0 w 345"/>
                <a:gd name="T37" fmla="*/ 405 h 415"/>
                <a:gd name="T38" fmla="*/ 7 w 345"/>
                <a:gd name="T39" fmla="*/ 412 h 415"/>
                <a:gd name="T40" fmla="*/ 17 w 345"/>
                <a:gd name="T41" fmla="*/ 415 h 415"/>
                <a:gd name="T42" fmla="*/ 25 w 345"/>
                <a:gd name="T43" fmla="*/ 408 h 415"/>
                <a:gd name="T44" fmla="*/ 36 w 345"/>
                <a:gd name="T45" fmla="*/ 391 h 415"/>
                <a:gd name="T46" fmla="*/ 71 w 345"/>
                <a:gd name="T47" fmla="*/ 345 h 415"/>
                <a:gd name="T48" fmla="*/ 119 w 345"/>
                <a:gd name="T49" fmla="*/ 285 h 415"/>
                <a:gd name="T50" fmla="*/ 143 w 345"/>
                <a:gd name="T51" fmla="*/ 257 h 415"/>
                <a:gd name="T52" fmla="*/ 147 w 345"/>
                <a:gd name="T53" fmla="*/ 252 h 415"/>
                <a:gd name="T54" fmla="*/ 147 w 345"/>
                <a:gd name="T55" fmla="*/ 252 h 415"/>
                <a:gd name="T56" fmla="*/ 151 w 345"/>
                <a:gd name="T57" fmla="*/ 247 h 415"/>
                <a:gd name="T58" fmla="*/ 172 w 345"/>
                <a:gd name="T59" fmla="*/ 223 h 415"/>
                <a:gd name="T60" fmla="*/ 236 w 345"/>
                <a:gd name="T61" fmla="*/ 152 h 415"/>
                <a:gd name="T62" fmla="*/ 298 w 345"/>
                <a:gd name="T63" fmla="*/ 79 h 415"/>
                <a:gd name="T64" fmla="*/ 325 w 345"/>
                <a:gd name="T65" fmla="*/ 46 h 415"/>
                <a:gd name="T66" fmla="*/ 334 w 345"/>
                <a:gd name="T67" fmla="*/ 34 h 415"/>
                <a:gd name="T68" fmla="*/ 342 w 345"/>
                <a:gd name="T69" fmla="*/ 21 h 415"/>
                <a:gd name="T70" fmla="*/ 344 w 345"/>
                <a:gd name="T71" fmla="*/ 11 h 415"/>
                <a:gd name="T72" fmla="*/ 338 w 345"/>
                <a:gd name="T73" fmla="*/ 1 h 415"/>
                <a:gd name="T74" fmla="*/ 333 w 345"/>
                <a:gd name="T75" fmla="*/ 0 h 415"/>
                <a:gd name="T76" fmla="*/ 323 w 345"/>
                <a:gd name="T77" fmla="*/ 3 h 415"/>
                <a:gd name="T78" fmla="*/ 319 w 345"/>
                <a:gd name="T79" fmla="*/ 7 h 4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345" h="415">
                  <a:moveTo>
                    <a:pt x="319" y="7"/>
                  </a:moveTo>
                  <a:lnTo>
                    <a:pt x="319" y="7"/>
                  </a:lnTo>
                  <a:lnTo>
                    <a:pt x="312" y="17"/>
                  </a:lnTo>
                  <a:lnTo>
                    <a:pt x="305" y="27"/>
                  </a:lnTo>
                  <a:lnTo>
                    <a:pt x="305" y="27"/>
                  </a:lnTo>
                  <a:lnTo>
                    <a:pt x="305" y="27"/>
                  </a:lnTo>
                  <a:lnTo>
                    <a:pt x="305" y="27"/>
                  </a:lnTo>
                  <a:lnTo>
                    <a:pt x="302" y="31"/>
                  </a:lnTo>
                  <a:lnTo>
                    <a:pt x="302" y="31"/>
                  </a:lnTo>
                  <a:lnTo>
                    <a:pt x="297" y="38"/>
                  </a:lnTo>
                  <a:lnTo>
                    <a:pt x="297" y="38"/>
                  </a:lnTo>
                  <a:lnTo>
                    <a:pt x="283" y="54"/>
                  </a:lnTo>
                  <a:lnTo>
                    <a:pt x="283" y="54"/>
                  </a:lnTo>
                  <a:lnTo>
                    <a:pt x="252" y="90"/>
                  </a:lnTo>
                  <a:lnTo>
                    <a:pt x="220" y="126"/>
                  </a:lnTo>
                  <a:lnTo>
                    <a:pt x="220" y="126"/>
                  </a:lnTo>
                  <a:lnTo>
                    <a:pt x="158" y="197"/>
                  </a:lnTo>
                  <a:lnTo>
                    <a:pt x="158" y="197"/>
                  </a:lnTo>
                  <a:lnTo>
                    <a:pt x="134" y="224"/>
                  </a:lnTo>
                  <a:lnTo>
                    <a:pt x="134" y="224"/>
                  </a:lnTo>
                  <a:lnTo>
                    <a:pt x="126" y="233"/>
                  </a:lnTo>
                  <a:lnTo>
                    <a:pt x="126" y="233"/>
                  </a:lnTo>
                  <a:lnTo>
                    <a:pt x="123" y="238"/>
                  </a:lnTo>
                  <a:lnTo>
                    <a:pt x="123" y="238"/>
                  </a:lnTo>
                  <a:lnTo>
                    <a:pt x="123" y="238"/>
                  </a:lnTo>
                  <a:lnTo>
                    <a:pt x="123" y="238"/>
                  </a:lnTo>
                  <a:lnTo>
                    <a:pt x="121" y="241"/>
                  </a:lnTo>
                  <a:lnTo>
                    <a:pt x="121" y="241"/>
                  </a:lnTo>
                  <a:lnTo>
                    <a:pt x="109" y="255"/>
                  </a:lnTo>
                  <a:lnTo>
                    <a:pt x="109" y="255"/>
                  </a:lnTo>
                  <a:lnTo>
                    <a:pt x="81" y="289"/>
                  </a:lnTo>
                  <a:lnTo>
                    <a:pt x="53" y="323"/>
                  </a:lnTo>
                  <a:lnTo>
                    <a:pt x="26" y="358"/>
                  </a:lnTo>
                  <a:lnTo>
                    <a:pt x="14" y="375"/>
                  </a:lnTo>
                  <a:lnTo>
                    <a:pt x="2" y="394"/>
                  </a:lnTo>
                  <a:lnTo>
                    <a:pt x="2" y="394"/>
                  </a:lnTo>
                  <a:lnTo>
                    <a:pt x="0" y="399"/>
                  </a:lnTo>
                  <a:lnTo>
                    <a:pt x="0" y="405"/>
                  </a:lnTo>
                  <a:lnTo>
                    <a:pt x="2" y="409"/>
                  </a:lnTo>
                  <a:lnTo>
                    <a:pt x="7" y="412"/>
                  </a:lnTo>
                  <a:lnTo>
                    <a:pt x="11" y="415"/>
                  </a:lnTo>
                  <a:lnTo>
                    <a:pt x="17" y="415"/>
                  </a:lnTo>
                  <a:lnTo>
                    <a:pt x="22" y="412"/>
                  </a:lnTo>
                  <a:lnTo>
                    <a:pt x="25" y="408"/>
                  </a:lnTo>
                  <a:lnTo>
                    <a:pt x="25" y="408"/>
                  </a:lnTo>
                  <a:lnTo>
                    <a:pt x="36" y="391"/>
                  </a:lnTo>
                  <a:lnTo>
                    <a:pt x="47" y="376"/>
                  </a:lnTo>
                  <a:lnTo>
                    <a:pt x="71" y="345"/>
                  </a:lnTo>
                  <a:lnTo>
                    <a:pt x="95" y="316"/>
                  </a:lnTo>
                  <a:lnTo>
                    <a:pt x="119" y="285"/>
                  </a:lnTo>
                  <a:lnTo>
                    <a:pt x="119" y="285"/>
                  </a:lnTo>
                  <a:lnTo>
                    <a:pt x="143" y="257"/>
                  </a:lnTo>
                  <a:lnTo>
                    <a:pt x="143" y="257"/>
                  </a:lnTo>
                  <a:lnTo>
                    <a:pt x="147" y="252"/>
                  </a:lnTo>
                  <a:lnTo>
                    <a:pt x="147" y="252"/>
                  </a:lnTo>
                  <a:lnTo>
                    <a:pt x="147" y="252"/>
                  </a:lnTo>
                  <a:lnTo>
                    <a:pt x="147" y="252"/>
                  </a:lnTo>
                  <a:lnTo>
                    <a:pt x="151" y="247"/>
                  </a:lnTo>
                  <a:lnTo>
                    <a:pt x="151" y="247"/>
                  </a:lnTo>
                  <a:lnTo>
                    <a:pt x="172" y="223"/>
                  </a:lnTo>
                  <a:lnTo>
                    <a:pt x="172" y="223"/>
                  </a:lnTo>
                  <a:lnTo>
                    <a:pt x="236" y="152"/>
                  </a:lnTo>
                  <a:lnTo>
                    <a:pt x="267" y="115"/>
                  </a:lnTo>
                  <a:lnTo>
                    <a:pt x="298" y="79"/>
                  </a:lnTo>
                  <a:lnTo>
                    <a:pt x="298" y="79"/>
                  </a:lnTo>
                  <a:lnTo>
                    <a:pt x="325" y="46"/>
                  </a:lnTo>
                  <a:lnTo>
                    <a:pt x="325" y="46"/>
                  </a:lnTo>
                  <a:lnTo>
                    <a:pt x="334" y="34"/>
                  </a:lnTo>
                  <a:lnTo>
                    <a:pt x="342" y="21"/>
                  </a:lnTo>
                  <a:lnTo>
                    <a:pt x="342" y="21"/>
                  </a:lnTo>
                  <a:lnTo>
                    <a:pt x="345" y="15"/>
                  </a:lnTo>
                  <a:lnTo>
                    <a:pt x="344" y="11"/>
                  </a:lnTo>
                  <a:lnTo>
                    <a:pt x="341" y="6"/>
                  </a:lnTo>
                  <a:lnTo>
                    <a:pt x="338" y="1"/>
                  </a:lnTo>
                  <a:lnTo>
                    <a:pt x="338" y="1"/>
                  </a:lnTo>
                  <a:lnTo>
                    <a:pt x="333" y="0"/>
                  </a:lnTo>
                  <a:lnTo>
                    <a:pt x="327" y="0"/>
                  </a:lnTo>
                  <a:lnTo>
                    <a:pt x="323" y="3"/>
                  </a:lnTo>
                  <a:lnTo>
                    <a:pt x="319" y="7"/>
                  </a:lnTo>
                  <a:lnTo>
                    <a:pt x="319" y="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6" name="Freeform 223">
              <a:extLst>
                <a:ext uri="{FF2B5EF4-FFF2-40B4-BE49-F238E27FC236}">
                  <a16:creationId xmlns:a16="http://schemas.microsoft.com/office/drawing/2014/main" id="{4C8AC771-6BF7-499E-3DFA-CADC77B485D8}"/>
                </a:ext>
              </a:extLst>
            </p:cNvPr>
            <p:cNvSpPr>
              <a:spLocks/>
            </p:cNvSpPr>
            <p:nvPr/>
          </p:nvSpPr>
          <p:spPr bwMode="auto">
            <a:xfrm>
              <a:off x="4572" y="2051"/>
              <a:ext cx="275" cy="514"/>
            </a:xfrm>
            <a:custGeom>
              <a:avLst/>
              <a:gdLst>
                <a:gd name="T0" fmla="*/ 792 w 825"/>
                <a:gd name="T1" fmla="*/ 62 h 1542"/>
                <a:gd name="T2" fmla="*/ 797 w 825"/>
                <a:gd name="T3" fmla="*/ 211 h 1542"/>
                <a:gd name="T4" fmla="*/ 794 w 825"/>
                <a:gd name="T5" fmla="*/ 359 h 1542"/>
                <a:gd name="T6" fmla="*/ 787 w 825"/>
                <a:gd name="T7" fmla="*/ 456 h 1542"/>
                <a:gd name="T8" fmla="*/ 770 w 825"/>
                <a:gd name="T9" fmla="*/ 594 h 1542"/>
                <a:gd name="T10" fmla="*/ 752 w 825"/>
                <a:gd name="T11" fmla="*/ 679 h 1542"/>
                <a:gd name="T12" fmla="*/ 726 w 825"/>
                <a:gd name="T13" fmla="*/ 762 h 1542"/>
                <a:gd name="T14" fmla="*/ 677 w 825"/>
                <a:gd name="T15" fmla="*/ 885 h 1542"/>
                <a:gd name="T16" fmla="*/ 617 w 825"/>
                <a:gd name="T17" fmla="*/ 1003 h 1542"/>
                <a:gd name="T18" fmla="*/ 571 w 825"/>
                <a:gd name="T19" fmla="*/ 1078 h 1542"/>
                <a:gd name="T20" fmla="*/ 495 w 825"/>
                <a:gd name="T21" fmla="*/ 1183 h 1542"/>
                <a:gd name="T22" fmla="*/ 409 w 825"/>
                <a:gd name="T23" fmla="*/ 1279 h 1542"/>
                <a:gd name="T24" fmla="*/ 345 w 825"/>
                <a:gd name="T25" fmla="*/ 1338 h 1542"/>
                <a:gd name="T26" fmla="*/ 276 w 825"/>
                <a:gd name="T27" fmla="*/ 1389 h 1542"/>
                <a:gd name="T28" fmla="*/ 220 w 825"/>
                <a:gd name="T29" fmla="*/ 1421 h 1542"/>
                <a:gd name="T30" fmla="*/ 161 w 825"/>
                <a:gd name="T31" fmla="*/ 1447 h 1542"/>
                <a:gd name="T32" fmla="*/ 62 w 825"/>
                <a:gd name="T33" fmla="*/ 1487 h 1542"/>
                <a:gd name="T34" fmla="*/ 23 w 825"/>
                <a:gd name="T35" fmla="*/ 1505 h 1542"/>
                <a:gd name="T36" fmla="*/ 3 w 825"/>
                <a:gd name="T37" fmla="*/ 1520 h 1542"/>
                <a:gd name="T38" fmla="*/ 3 w 825"/>
                <a:gd name="T39" fmla="*/ 1535 h 1542"/>
                <a:gd name="T40" fmla="*/ 15 w 825"/>
                <a:gd name="T41" fmla="*/ 1542 h 1542"/>
                <a:gd name="T42" fmla="*/ 39 w 825"/>
                <a:gd name="T43" fmla="*/ 1528 h 1542"/>
                <a:gd name="T44" fmla="*/ 97 w 825"/>
                <a:gd name="T45" fmla="*/ 1502 h 1542"/>
                <a:gd name="T46" fmla="*/ 177 w 825"/>
                <a:gd name="T47" fmla="*/ 1470 h 1542"/>
                <a:gd name="T48" fmla="*/ 255 w 825"/>
                <a:gd name="T49" fmla="*/ 1434 h 1542"/>
                <a:gd name="T50" fmla="*/ 293 w 825"/>
                <a:gd name="T51" fmla="*/ 1411 h 1542"/>
                <a:gd name="T52" fmla="*/ 364 w 825"/>
                <a:gd name="T53" fmla="*/ 1359 h 1542"/>
                <a:gd name="T54" fmla="*/ 459 w 825"/>
                <a:gd name="T55" fmla="*/ 1268 h 1542"/>
                <a:gd name="T56" fmla="*/ 544 w 825"/>
                <a:gd name="T57" fmla="*/ 1165 h 1542"/>
                <a:gd name="T58" fmla="*/ 595 w 825"/>
                <a:gd name="T59" fmla="*/ 1092 h 1542"/>
                <a:gd name="T60" fmla="*/ 662 w 825"/>
                <a:gd name="T61" fmla="*/ 977 h 1542"/>
                <a:gd name="T62" fmla="*/ 720 w 825"/>
                <a:gd name="T63" fmla="*/ 855 h 1542"/>
                <a:gd name="T64" fmla="*/ 752 w 825"/>
                <a:gd name="T65" fmla="*/ 772 h 1542"/>
                <a:gd name="T66" fmla="*/ 789 w 825"/>
                <a:gd name="T67" fmla="*/ 644 h 1542"/>
                <a:gd name="T68" fmla="*/ 804 w 825"/>
                <a:gd name="T69" fmla="*/ 553 h 1542"/>
                <a:gd name="T70" fmla="*/ 813 w 825"/>
                <a:gd name="T71" fmla="*/ 463 h 1542"/>
                <a:gd name="T72" fmla="*/ 823 w 825"/>
                <a:gd name="T73" fmla="*/ 313 h 1542"/>
                <a:gd name="T74" fmla="*/ 824 w 825"/>
                <a:gd name="T75" fmla="*/ 163 h 1542"/>
                <a:gd name="T76" fmla="*/ 820 w 825"/>
                <a:gd name="T77" fmla="*/ 62 h 1542"/>
                <a:gd name="T78" fmla="*/ 816 w 825"/>
                <a:gd name="T79" fmla="*/ 8 h 1542"/>
                <a:gd name="T80" fmla="*/ 804 w 825"/>
                <a:gd name="T81" fmla="*/ 0 h 1542"/>
                <a:gd name="T82" fmla="*/ 794 w 825"/>
                <a:gd name="T83" fmla="*/ 3 h 1542"/>
                <a:gd name="T84" fmla="*/ 790 w 825"/>
                <a:gd name="T85" fmla="*/ 14 h 15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825" h="1542">
                  <a:moveTo>
                    <a:pt x="790" y="14"/>
                  </a:moveTo>
                  <a:lnTo>
                    <a:pt x="790" y="14"/>
                  </a:lnTo>
                  <a:lnTo>
                    <a:pt x="792" y="62"/>
                  </a:lnTo>
                  <a:lnTo>
                    <a:pt x="795" y="113"/>
                  </a:lnTo>
                  <a:lnTo>
                    <a:pt x="796" y="161"/>
                  </a:lnTo>
                  <a:lnTo>
                    <a:pt x="797" y="211"/>
                  </a:lnTo>
                  <a:lnTo>
                    <a:pt x="797" y="260"/>
                  </a:lnTo>
                  <a:lnTo>
                    <a:pt x="795" y="310"/>
                  </a:lnTo>
                  <a:lnTo>
                    <a:pt x="794" y="359"/>
                  </a:lnTo>
                  <a:lnTo>
                    <a:pt x="790" y="409"/>
                  </a:lnTo>
                  <a:lnTo>
                    <a:pt x="790" y="409"/>
                  </a:lnTo>
                  <a:lnTo>
                    <a:pt x="787" y="456"/>
                  </a:lnTo>
                  <a:lnTo>
                    <a:pt x="782" y="502"/>
                  </a:lnTo>
                  <a:lnTo>
                    <a:pt x="777" y="548"/>
                  </a:lnTo>
                  <a:lnTo>
                    <a:pt x="770" y="594"/>
                  </a:lnTo>
                  <a:lnTo>
                    <a:pt x="770" y="594"/>
                  </a:lnTo>
                  <a:lnTo>
                    <a:pt x="761" y="637"/>
                  </a:lnTo>
                  <a:lnTo>
                    <a:pt x="752" y="679"/>
                  </a:lnTo>
                  <a:lnTo>
                    <a:pt x="740" y="721"/>
                  </a:lnTo>
                  <a:lnTo>
                    <a:pt x="726" y="762"/>
                  </a:lnTo>
                  <a:lnTo>
                    <a:pt x="726" y="762"/>
                  </a:lnTo>
                  <a:lnTo>
                    <a:pt x="711" y="804"/>
                  </a:lnTo>
                  <a:lnTo>
                    <a:pt x="695" y="844"/>
                  </a:lnTo>
                  <a:lnTo>
                    <a:pt x="677" y="885"/>
                  </a:lnTo>
                  <a:lnTo>
                    <a:pt x="658" y="925"/>
                  </a:lnTo>
                  <a:lnTo>
                    <a:pt x="638" y="964"/>
                  </a:lnTo>
                  <a:lnTo>
                    <a:pt x="617" y="1003"/>
                  </a:lnTo>
                  <a:lnTo>
                    <a:pt x="594" y="1041"/>
                  </a:lnTo>
                  <a:lnTo>
                    <a:pt x="571" y="1078"/>
                  </a:lnTo>
                  <a:lnTo>
                    <a:pt x="571" y="1078"/>
                  </a:lnTo>
                  <a:lnTo>
                    <a:pt x="546" y="1114"/>
                  </a:lnTo>
                  <a:lnTo>
                    <a:pt x="522" y="1149"/>
                  </a:lnTo>
                  <a:lnTo>
                    <a:pt x="495" y="1183"/>
                  </a:lnTo>
                  <a:lnTo>
                    <a:pt x="467" y="1217"/>
                  </a:lnTo>
                  <a:lnTo>
                    <a:pt x="439" y="1249"/>
                  </a:lnTo>
                  <a:lnTo>
                    <a:pt x="409" y="1279"/>
                  </a:lnTo>
                  <a:lnTo>
                    <a:pt x="378" y="1310"/>
                  </a:lnTo>
                  <a:lnTo>
                    <a:pt x="345" y="1338"/>
                  </a:lnTo>
                  <a:lnTo>
                    <a:pt x="345" y="1338"/>
                  </a:lnTo>
                  <a:lnTo>
                    <a:pt x="312" y="1364"/>
                  </a:lnTo>
                  <a:lnTo>
                    <a:pt x="294" y="1377"/>
                  </a:lnTo>
                  <a:lnTo>
                    <a:pt x="276" y="1389"/>
                  </a:lnTo>
                  <a:lnTo>
                    <a:pt x="257" y="1400"/>
                  </a:lnTo>
                  <a:lnTo>
                    <a:pt x="238" y="1412"/>
                  </a:lnTo>
                  <a:lnTo>
                    <a:pt x="220" y="1421"/>
                  </a:lnTo>
                  <a:lnTo>
                    <a:pt x="200" y="1431"/>
                  </a:lnTo>
                  <a:lnTo>
                    <a:pt x="200" y="1431"/>
                  </a:lnTo>
                  <a:lnTo>
                    <a:pt x="161" y="1447"/>
                  </a:lnTo>
                  <a:lnTo>
                    <a:pt x="121" y="1462"/>
                  </a:lnTo>
                  <a:lnTo>
                    <a:pt x="82" y="1477"/>
                  </a:lnTo>
                  <a:lnTo>
                    <a:pt x="62" y="1487"/>
                  </a:lnTo>
                  <a:lnTo>
                    <a:pt x="42" y="1496"/>
                  </a:lnTo>
                  <a:lnTo>
                    <a:pt x="42" y="1496"/>
                  </a:lnTo>
                  <a:lnTo>
                    <a:pt x="23" y="1505"/>
                  </a:lnTo>
                  <a:lnTo>
                    <a:pt x="6" y="1516"/>
                  </a:lnTo>
                  <a:lnTo>
                    <a:pt x="6" y="1516"/>
                  </a:lnTo>
                  <a:lnTo>
                    <a:pt x="3" y="1520"/>
                  </a:lnTo>
                  <a:lnTo>
                    <a:pt x="0" y="1525"/>
                  </a:lnTo>
                  <a:lnTo>
                    <a:pt x="0" y="1531"/>
                  </a:lnTo>
                  <a:lnTo>
                    <a:pt x="3" y="1535"/>
                  </a:lnTo>
                  <a:lnTo>
                    <a:pt x="5" y="1539"/>
                  </a:lnTo>
                  <a:lnTo>
                    <a:pt x="10" y="1541"/>
                  </a:lnTo>
                  <a:lnTo>
                    <a:pt x="15" y="1542"/>
                  </a:lnTo>
                  <a:lnTo>
                    <a:pt x="20" y="1540"/>
                  </a:lnTo>
                  <a:lnTo>
                    <a:pt x="20" y="1540"/>
                  </a:lnTo>
                  <a:lnTo>
                    <a:pt x="39" y="1528"/>
                  </a:lnTo>
                  <a:lnTo>
                    <a:pt x="57" y="1519"/>
                  </a:lnTo>
                  <a:lnTo>
                    <a:pt x="77" y="1510"/>
                  </a:lnTo>
                  <a:lnTo>
                    <a:pt x="97" y="1502"/>
                  </a:lnTo>
                  <a:lnTo>
                    <a:pt x="136" y="1485"/>
                  </a:lnTo>
                  <a:lnTo>
                    <a:pt x="177" y="1470"/>
                  </a:lnTo>
                  <a:lnTo>
                    <a:pt x="177" y="1470"/>
                  </a:lnTo>
                  <a:lnTo>
                    <a:pt x="216" y="1454"/>
                  </a:lnTo>
                  <a:lnTo>
                    <a:pt x="236" y="1445"/>
                  </a:lnTo>
                  <a:lnTo>
                    <a:pt x="255" y="1434"/>
                  </a:lnTo>
                  <a:lnTo>
                    <a:pt x="255" y="1434"/>
                  </a:lnTo>
                  <a:lnTo>
                    <a:pt x="273" y="1424"/>
                  </a:lnTo>
                  <a:lnTo>
                    <a:pt x="293" y="1411"/>
                  </a:lnTo>
                  <a:lnTo>
                    <a:pt x="329" y="1385"/>
                  </a:lnTo>
                  <a:lnTo>
                    <a:pt x="329" y="1385"/>
                  </a:lnTo>
                  <a:lnTo>
                    <a:pt x="364" y="1359"/>
                  </a:lnTo>
                  <a:lnTo>
                    <a:pt x="398" y="1330"/>
                  </a:lnTo>
                  <a:lnTo>
                    <a:pt x="429" y="1299"/>
                  </a:lnTo>
                  <a:lnTo>
                    <a:pt x="459" y="1268"/>
                  </a:lnTo>
                  <a:lnTo>
                    <a:pt x="489" y="1234"/>
                  </a:lnTo>
                  <a:lnTo>
                    <a:pt x="517" y="1200"/>
                  </a:lnTo>
                  <a:lnTo>
                    <a:pt x="544" y="1165"/>
                  </a:lnTo>
                  <a:lnTo>
                    <a:pt x="569" y="1129"/>
                  </a:lnTo>
                  <a:lnTo>
                    <a:pt x="569" y="1129"/>
                  </a:lnTo>
                  <a:lnTo>
                    <a:pt x="595" y="1092"/>
                  </a:lnTo>
                  <a:lnTo>
                    <a:pt x="618" y="1055"/>
                  </a:lnTo>
                  <a:lnTo>
                    <a:pt x="641" y="1017"/>
                  </a:lnTo>
                  <a:lnTo>
                    <a:pt x="662" y="977"/>
                  </a:lnTo>
                  <a:lnTo>
                    <a:pt x="683" y="936"/>
                  </a:lnTo>
                  <a:lnTo>
                    <a:pt x="703" y="897"/>
                  </a:lnTo>
                  <a:lnTo>
                    <a:pt x="720" y="855"/>
                  </a:lnTo>
                  <a:lnTo>
                    <a:pt x="737" y="814"/>
                  </a:lnTo>
                  <a:lnTo>
                    <a:pt x="737" y="814"/>
                  </a:lnTo>
                  <a:lnTo>
                    <a:pt x="752" y="772"/>
                  </a:lnTo>
                  <a:lnTo>
                    <a:pt x="766" y="730"/>
                  </a:lnTo>
                  <a:lnTo>
                    <a:pt x="779" y="687"/>
                  </a:lnTo>
                  <a:lnTo>
                    <a:pt x="789" y="644"/>
                  </a:lnTo>
                  <a:lnTo>
                    <a:pt x="789" y="644"/>
                  </a:lnTo>
                  <a:lnTo>
                    <a:pt x="797" y="600"/>
                  </a:lnTo>
                  <a:lnTo>
                    <a:pt x="804" y="553"/>
                  </a:lnTo>
                  <a:lnTo>
                    <a:pt x="810" y="508"/>
                  </a:lnTo>
                  <a:lnTo>
                    <a:pt x="813" y="463"/>
                  </a:lnTo>
                  <a:lnTo>
                    <a:pt x="813" y="463"/>
                  </a:lnTo>
                  <a:lnTo>
                    <a:pt x="818" y="413"/>
                  </a:lnTo>
                  <a:lnTo>
                    <a:pt x="821" y="363"/>
                  </a:lnTo>
                  <a:lnTo>
                    <a:pt x="823" y="313"/>
                  </a:lnTo>
                  <a:lnTo>
                    <a:pt x="824" y="263"/>
                  </a:lnTo>
                  <a:lnTo>
                    <a:pt x="825" y="213"/>
                  </a:lnTo>
                  <a:lnTo>
                    <a:pt x="824" y="163"/>
                  </a:lnTo>
                  <a:lnTo>
                    <a:pt x="823" y="113"/>
                  </a:lnTo>
                  <a:lnTo>
                    <a:pt x="820" y="62"/>
                  </a:lnTo>
                  <a:lnTo>
                    <a:pt x="820" y="62"/>
                  </a:lnTo>
                  <a:lnTo>
                    <a:pt x="818" y="14"/>
                  </a:lnTo>
                  <a:lnTo>
                    <a:pt x="818" y="14"/>
                  </a:lnTo>
                  <a:lnTo>
                    <a:pt x="816" y="8"/>
                  </a:lnTo>
                  <a:lnTo>
                    <a:pt x="813" y="3"/>
                  </a:lnTo>
                  <a:lnTo>
                    <a:pt x="809" y="1"/>
                  </a:lnTo>
                  <a:lnTo>
                    <a:pt x="804" y="0"/>
                  </a:lnTo>
                  <a:lnTo>
                    <a:pt x="804" y="0"/>
                  </a:lnTo>
                  <a:lnTo>
                    <a:pt x="798" y="1"/>
                  </a:lnTo>
                  <a:lnTo>
                    <a:pt x="794" y="3"/>
                  </a:lnTo>
                  <a:lnTo>
                    <a:pt x="790" y="8"/>
                  </a:lnTo>
                  <a:lnTo>
                    <a:pt x="790" y="14"/>
                  </a:lnTo>
                  <a:lnTo>
                    <a:pt x="790" y="1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7" name="Freeform 224">
              <a:extLst>
                <a:ext uri="{FF2B5EF4-FFF2-40B4-BE49-F238E27FC236}">
                  <a16:creationId xmlns:a16="http://schemas.microsoft.com/office/drawing/2014/main" id="{F2F62B5B-AF5B-D3FC-0F0A-6DDBA031B5DE}"/>
                </a:ext>
              </a:extLst>
            </p:cNvPr>
            <p:cNvSpPr>
              <a:spLocks/>
            </p:cNvSpPr>
            <p:nvPr/>
          </p:nvSpPr>
          <p:spPr bwMode="auto">
            <a:xfrm>
              <a:off x="4421" y="2070"/>
              <a:ext cx="134" cy="435"/>
            </a:xfrm>
            <a:custGeom>
              <a:avLst/>
              <a:gdLst>
                <a:gd name="T0" fmla="*/ 38 w 401"/>
                <a:gd name="T1" fmla="*/ 11 h 1305"/>
                <a:gd name="T2" fmla="*/ 22 w 401"/>
                <a:gd name="T3" fmla="*/ 75 h 1305"/>
                <a:gd name="T4" fmla="*/ 10 w 401"/>
                <a:gd name="T5" fmla="*/ 141 h 1305"/>
                <a:gd name="T6" fmla="*/ 4 w 401"/>
                <a:gd name="T7" fmla="*/ 208 h 1305"/>
                <a:gd name="T8" fmla="*/ 0 w 401"/>
                <a:gd name="T9" fmla="*/ 274 h 1305"/>
                <a:gd name="T10" fmla="*/ 0 w 401"/>
                <a:gd name="T11" fmla="*/ 308 h 1305"/>
                <a:gd name="T12" fmla="*/ 2 w 401"/>
                <a:gd name="T13" fmla="*/ 377 h 1305"/>
                <a:gd name="T14" fmla="*/ 8 w 401"/>
                <a:gd name="T15" fmla="*/ 446 h 1305"/>
                <a:gd name="T16" fmla="*/ 17 w 401"/>
                <a:gd name="T17" fmla="*/ 514 h 1305"/>
                <a:gd name="T18" fmla="*/ 23 w 401"/>
                <a:gd name="T19" fmla="*/ 547 h 1305"/>
                <a:gd name="T20" fmla="*/ 36 w 401"/>
                <a:gd name="T21" fmla="*/ 612 h 1305"/>
                <a:gd name="T22" fmla="*/ 52 w 401"/>
                <a:gd name="T23" fmla="*/ 676 h 1305"/>
                <a:gd name="T24" fmla="*/ 92 w 401"/>
                <a:gd name="T25" fmla="*/ 802 h 1305"/>
                <a:gd name="T26" fmla="*/ 115 w 401"/>
                <a:gd name="T27" fmla="*/ 868 h 1305"/>
                <a:gd name="T28" fmla="*/ 153 w 401"/>
                <a:gd name="T29" fmla="*/ 966 h 1305"/>
                <a:gd name="T30" fmla="*/ 182 w 401"/>
                <a:gd name="T31" fmla="*/ 1030 h 1305"/>
                <a:gd name="T32" fmla="*/ 198 w 401"/>
                <a:gd name="T33" fmla="*/ 1062 h 1305"/>
                <a:gd name="T34" fmla="*/ 231 w 401"/>
                <a:gd name="T35" fmla="*/ 1123 h 1305"/>
                <a:gd name="T36" fmla="*/ 271 w 401"/>
                <a:gd name="T37" fmla="*/ 1181 h 1305"/>
                <a:gd name="T38" fmla="*/ 290 w 401"/>
                <a:gd name="T39" fmla="*/ 1206 h 1305"/>
                <a:gd name="T40" fmla="*/ 354 w 401"/>
                <a:gd name="T41" fmla="*/ 1276 h 1305"/>
                <a:gd name="T42" fmla="*/ 376 w 401"/>
                <a:gd name="T43" fmla="*/ 1300 h 1305"/>
                <a:gd name="T44" fmla="*/ 382 w 401"/>
                <a:gd name="T45" fmla="*/ 1304 h 1305"/>
                <a:gd name="T46" fmla="*/ 391 w 401"/>
                <a:gd name="T47" fmla="*/ 1302 h 1305"/>
                <a:gd name="T48" fmla="*/ 398 w 401"/>
                <a:gd name="T49" fmla="*/ 1295 h 1305"/>
                <a:gd name="T50" fmla="*/ 400 w 401"/>
                <a:gd name="T51" fmla="*/ 1285 h 1305"/>
                <a:gd name="T52" fmla="*/ 396 w 401"/>
                <a:gd name="T53" fmla="*/ 1280 h 1305"/>
                <a:gd name="T54" fmla="*/ 332 w 401"/>
                <a:gd name="T55" fmla="*/ 1212 h 1305"/>
                <a:gd name="T56" fmla="*/ 313 w 401"/>
                <a:gd name="T57" fmla="*/ 1187 h 1305"/>
                <a:gd name="T58" fmla="*/ 272 w 401"/>
                <a:gd name="T59" fmla="*/ 1134 h 1305"/>
                <a:gd name="T60" fmla="*/ 238 w 401"/>
                <a:gd name="T61" fmla="*/ 1077 h 1305"/>
                <a:gd name="T62" fmla="*/ 222 w 401"/>
                <a:gd name="T63" fmla="*/ 1046 h 1305"/>
                <a:gd name="T64" fmla="*/ 193 w 401"/>
                <a:gd name="T65" fmla="*/ 985 h 1305"/>
                <a:gd name="T66" fmla="*/ 153 w 401"/>
                <a:gd name="T67" fmla="*/ 891 h 1305"/>
                <a:gd name="T68" fmla="*/ 130 w 401"/>
                <a:gd name="T69" fmla="*/ 827 h 1305"/>
                <a:gd name="T70" fmla="*/ 98 w 401"/>
                <a:gd name="T71" fmla="*/ 732 h 1305"/>
                <a:gd name="T72" fmla="*/ 87 w 401"/>
                <a:gd name="T73" fmla="*/ 701 h 1305"/>
                <a:gd name="T74" fmla="*/ 71 w 401"/>
                <a:gd name="T75" fmla="*/ 638 h 1305"/>
                <a:gd name="T76" fmla="*/ 57 w 401"/>
                <a:gd name="T77" fmla="*/ 573 h 1305"/>
                <a:gd name="T78" fmla="*/ 45 w 401"/>
                <a:gd name="T79" fmla="*/ 508 h 1305"/>
                <a:gd name="T80" fmla="*/ 36 w 401"/>
                <a:gd name="T81" fmla="*/ 441 h 1305"/>
                <a:gd name="T82" fmla="*/ 30 w 401"/>
                <a:gd name="T83" fmla="*/ 375 h 1305"/>
                <a:gd name="T84" fmla="*/ 28 w 401"/>
                <a:gd name="T85" fmla="*/ 308 h 1305"/>
                <a:gd name="T86" fmla="*/ 28 w 401"/>
                <a:gd name="T87" fmla="*/ 275 h 1305"/>
                <a:gd name="T88" fmla="*/ 31 w 401"/>
                <a:gd name="T89" fmla="*/ 210 h 1305"/>
                <a:gd name="T90" fmla="*/ 38 w 401"/>
                <a:gd name="T91" fmla="*/ 145 h 1305"/>
                <a:gd name="T92" fmla="*/ 50 w 401"/>
                <a:gd name="T93" fmla="*/ 80 h 1305"/>
                <a:gd name="T94" fmla="*/ 57 w 401"/>
                <a:gd name="T95" fmla="*/ 48 h 1305"/>
                <a:gd name="T96" fmla="*/ 65 w 401"/>
                <a:gd name="T97" fmla="*/ 18 h 1305"/>
                <a:gd name="T98" fmla="*/ 64 w 401"/>
                <a:gd name="T99" fmla="*/ 7 h 1305"/>
                <a:gd name="T100" fmla="*/ 56 w 401"/>
                <a:gd name="T101" fmla="*/ 2 h 1305"/>
                <a:gd name="T102" fmla="*/ 45 w 401"/>
                <a:gd name="T103" fmla="*/ 2 h 1305"/>
                <a:gd name="T104" fmla="*/ 38 w 401"/>
                <a:gd name="T105" fmla="*/ 11 h 13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401" h="1305">
                  <a:moveTo>
                    <a:pt x="38" y="11"/>
                  </a:moveTo>
                  <a:lnTo>
                    <a:pt x="38" y="11"/>
                  </a:lnTo>
                  <a:lnTo>
                    <a:pt x="30" y="42"/>
                  </a:lnTo>
                  <a:lnTo>
                    <a:pt x="22" y="75"/>
                  </a:lnTo>
                  <a:lnTo>
                    <a:pt x="16" y="108"/>
                  </a:lnTo>
                  <a:lnTo>
                    <a:pt x="10" y="141"/>
                  </a:lnTo>
                  <a:lnTo>
                    <a:pt x="7" y="174"/>
                  </a:lnTo>
                  <a:lnTo>
                    <a:pt x="4" y="208"/>
                  </a:lnTo>
                  <a:lnTo>
                    <a:pt x="1" y="240"/>
                  </a:lnTo>
                  <a:lnTo>
                    <a:pt x="0" y="274"/>
                  </a:lnTo>
                  <a:lnTo>
                    <a:pt x="0" y="274"/>
                  </a:lnTo>
                  <a:lnTo>
                    <a:pt x="0" y="308"/>
                  </a:lnTo>
                  <a:lnTo>
                    <a:pt x="1" y="343"/>
                  </a:lnTo>
                  <a:lnTo>
                    <a:pt x="2" y="377"/>
                  </a:lnTo>
                  <a:lnTo>
                    <a:pt x="6" y="411"/>
                  </a:lnTo>
                  <a:lnTo>
                    <a:pt x="8" y="446"/>
                  </a:lnTo>
                  <a:lnTo>
                    <a:pt x="13" y="480"/>
                  </a:lnTo>
                  <a:lnTo>
                    <a:pt x="17" y="514"/>
                  </a:lnTo>
                  <a:lnTo>
                    <a:pt x="23" y="547"/>
                  </a:lnTo>
                  <a:lnTo>
                    <a:pt x="23" y="547"/>
                  </a:lnTo>
                  <a:lnTo>
                    <a:pt x="29" y="580"/>
                  </a:lnTo>
                  <a:lnTo>
                    <a:pt x="36" y="612"/>
                  </a:lnTo>
                  <a:lnTo>
                    <a:pt x="44" y="645"/>
                  </a:lnTo>
                  <a:lnTo>
                    <a:pt x="52" y="676"/>
                  </a:lnTo>
                  <a:lnTo>
                    <a:pt x="71" y="740"/>
                  </a:lnTo>
                  <a:lnTo>
                    <a:pt x="92" y="802"/>
                  </a:lnTo>
                  <a:lnTo>
                    <a:pt x="92" y="802"/>
                  </a:lnTo>
                  <a:lnTo>
                    <a:pt x="115" y="868"/>
                  </a:lnTo>
                  <a:lnTo>
                    <a:pt x="141" y="934"/>
                  </a:lnTo>
                  <a:lnTo>
                    <a:pt x="153" y="966"/>
                  </a:lnTo>
                  <a:lnTo>
                    <a:pt x="167" y="998"/>
                  </a:lnTo>
                  <a:lnTo>
                    <a:pt x="182" y="1030"/>
                  </a:lnTo>
                  <a:lnTo>
                    <a:pt x="198" y="1062"/>
                  </a:lnTo>
                  <a:lnTo>
                    <a:pt x="198" y="1062"/>
                  </a:lnTo>
                  <a:lnTo>
                    <a:pt x="214" y="1092"/>
                  </a:lnTo>
                  <a:lnTo>
                    <a:pt x="231" y="1123"/>
                  </a:lnTo>
                  <a:lnTo>
                    <a:pt x="251" y="1152"/>
                  </a:lnTo>
                  <a:lnTo>
                    <a:pt x="271" y="1181"/>
                  </a:lnTo>
                  <a:lnTo>
                    <a:pt x="271" y="1181"/>
                  </a:lnTo>
                  <a:lnTo>
                    <a:pt x="290" y="1206"/>
                  </a:lnTo>
                  <a:lnTo>
                    <a:pt x="311" y="1229"/>
                  </a:lnTo>
                  <a:lnTo>
                    <a:pt x="354" y="1276"/>
                  </a:lnTo>
                  <a:lnTo>
                    <a:pt x="354" y="1276"/>
                  </a:lnTo>
                  <a:lnTo>
                    <a:pt x="376" y="1300"/>
                  </a:lnTo>
                  <a:lnTo>
                    <a:pt x="376" y="1300"/>
                  </a:lnTo>
                  <a:lnTo>
                    <a:pt x="382" y="1304"/>
                  </a:lnTo>
                  <a:lnTo>
                    <a:pt x="387" y="1305"/>
                  </a:lnTo>
                  <a:lnTo>
                    <a:pt x="391" y="1302"/>
                  </a:lnTo>
                  <a:lnTo>
                    <a:pt x="396" y="1300"/>
                  </a:lnTo>
                  <a:lnTo>
                    <a:pt x="398" y="1295"/>
                  </a:lnTo>
                  <a:lnTo>
                    <a:pt x="401" y="1291"/>
                  </a:lnTo>
                  <a:lnTo>
                    <a:pt x="400" y="1285"/>
                  </a:lnTo>
                  <a:lnTo>
                    <a:pt x="396" y="1280"/>
                  </a:lnTo>
                  <a:lnTo>
                    <a:pt x="396" y="1280"/>
                  </a:lnTo>
                  <a:lnTo>
                    <a:pt x="354" y="1234"/>
                  </a:lnTo>
                  <a:lnTo>
                    <a:pt x="332" y="1212"/>
                  </a:lnTo>
                  <a:lnTo>
                    <a:pt x="313" y="1187"/>
                  </a:lnTo>
                  <a:lnTo>
                    <a:pt x="313" y="1187"/>
                  </a:lnTo>
                  <a:lnTo>
                    <a:pt x="292" y="1162"/>
                  </a:lnTo>
                  <a:lnTo>
                    <a:pt x="272" y="1134"/>
                  </a:lnTo>
                  <a:lnTo>
                    <a:pt x="254" y="1106"/>
                  </a:lnTo>
                  <a:lnTo>
                    <a:pt x="238" y="1077"/>
                  </a:lnTo>
                  <a:lnTo>
                    <a:pt x="238" y="1077"/>
                  </a:lnTo>
                  <a:lnTo>
                    <a:pt x="222" y="1046"/>
                  </a:lnTo>
                  <a:lnTo>
                    <a:pt x="207" y="1016"/>
                  </a:lnTo>
                  <a:lnTo>
                    <a:pt x="193" y="985"/>
                  </a:lnTo>
                  <a:lnTo>
                    <a:pt x="179" y="955"/>
                  </a:lnTo>
                  <a:lnTo>
                    <a:pt x="153" y="891"/>
                  </a:lnTo>
                  <a:lnTo>
                    <a:pt x="130" y="827"/>
                  </a:lnTo>
                  <a:lnTo>
                    <a:pt x="130" y="827"/>
                  </a:lnTo>
                  <a:lnTo>
                    <a:pt x="108" y="764"/>
                  </a:lnTo>
                  <a:lnTo>
                    <a:pt x="98" y="732"/>
                  </a:lnTo>
                  <a:lnTo>
                    <a:pt x="87" y="701"/>
                  </a:lnTo>
                  <a:lnTo>
                    <a:pt x="87" y="701"/>
                  </a:lnTo>
                  <a:lnTo>
                    <a:pt x="79" y="669"/>
                  </a:lnTo>
                  <a:lnTo>
                    <a:pt x="71" y="638"/>
                  </a:lnTo>
                  <a:lnTo>
                    <a:pt x="57" y="573"/>
                  </a:lnTo>
                  <a:lnTo>
                    <a:pt x="57" y="573"/>
                  </a:lnTo>
                  <a:lnTo>
                    <a:pt x="50" y="540"/>
                  </a:lnTo>
                  <a:lnTo>
                    <a:pt x="45" y="508"/>
                  </a:lnTo>
                  <a:lnTo>
                    <a:pt x="40" y="474"/>
                  </a:lnTo>
                  <a:lnTo>
                    <a:pt x="36" y="441"/>
                  </a:lnTo>
                  <a:lnTo>
                    <a:pt x="33" y="408"/>
                  </a:lnTo>
                  <a:lnTo>
                    <a:pt x="30" y="375"/>
                  </a:lnTo>
                  <a:lnTo>
                    <a:pt x="29" y="341"/>
                  </a:lnTo>
                  <a:lnTo>
                    <a:pt x="28" y="308"/>
                  </a:lnTo>
                  <a:lnTo>
                    <a:pt x="28" y="308"/>
                  </a:lnTo>
                  <a:lnTo>
                    <a:pt x="28" y="275"/>
                  </a:lnTo>
                  <a:lnTo>
                    <a:pt x="29" y="242"/>
                  </a:lnTo>
                  <a:lnTo>
                    <a:pt x="31" y="210"/>
                  </a:lnTo>
                  <a:lnTo>
                    <a:pt x="35" y="177"/>
                  </a:lnTo>
                  <a:lnTo>
                    <a:pt x="38" y="145"/>
                  </a:lnTo>
                  <a:lnTo>
                    <a:pt x="43" y="112"/>
                  </a:lnTo>
                  <a:lnTo>
                    <a:pt x="50" y="80"/>
                  </a:lnTo>
                  <a:lnTo>
                    <a:pt x="57" y="48"/>
                  </a:lnTo>
                  <a:lnTo>
                    <a:pt x="57" y="48"/>
                  </a:lnTo>
                  <a:lnTo>
                    <a:pt x="65" y="18"/>
                  </a:lnTo>
                  <a:lnTo>
                    <a:pt x="65" y="18"/>
                  </a:lnTo>
                  <a:lnTo>
                    <a:pt x="66" y="12"/>
                  </a:lnTo>
                  <a:lnTo>
                    <a:pt x="64" y="7"/>
                  </a:lnTo>
                  <a:lnTo>
                    <a:pt x="60" y="4"/>
                  </a:lnTo>
                  <a:lnTo>
                    <a:pt x="56" y="2"/>
                  </a:lnTo>
                  <a:lnTo>
                    <a:pt x="51" y="0"/>
                  </a:lnTo>
                  <a:lnTo>
                    <a:pt x="45" y="2"/>
                  </a:lnTo>
                  <a:lnTo>
                    <a:pt x="42" y="5"/>
                  </a:lnTo>
                  <a:lnTo>
                    <a:pt x="38" y="11"/>
                  </a:lnTo>
                  <a:lnTo>
                    <a:pt x="38" y="1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8" name="Freeform 225">
              <a:extLst>
                <a:ext uri="{FF2B5EF4-FFF2-40B4-BE49-F238E27FC236}">
                  <a16:creationId xmlns:a16="http://schemas.microsoft.com/office/drawing/2014/main" id="{17848158-4B19-5A65-E6F7-1B64FF317307}"/>
                </a:ext>
              </a:extLst>
            </p:cNvPr>
            <p:cNvSpPr>
              <a:spLocks/>
            </p:cNvSpPr>
            <p:nvPr/>
          </p:nvSpPr>
          <p:spPr bwMode="auto">
            <a:xfrm>
              <a:off x="4526" y="1703"/>
              <a:ext cx="20" cy="40"/>
            </a:xfrm>
            <a:custGeom>
              <a:avLst/>
              <a:gdLst>
                <a:gd name="T0" fmla="*/ 60 w 60"/>
                <a:gd name="T1" fmla="*/ 60 h 121"/>
                <a:gd name="T2" fmla="*/ 60 w 60"/>
                <a:gd name="T3" fmla="*/ 60 h 121"/>
                <a:gd name="T4" fmla="*/ 59 w 60"/>
                <a:gd name="T5" fmla="*/ 73 h 121"/>
                <a:gd name="T6" fmla="*/ 58 w 60"/>
                <a:gd name="T7" fmla="*/ 85 h 121"/>
                <a:gd name="T8" fmla="*/ 55 w 60"/>
                <a:gd name="T9" fmla="*/ 94 h 121"/>
                <a:gd name="T10" fmla="*/ 51 w 60"/>
                <a:gd name="T11" fmla="*/ 103 h 121"/>
                <a:gd name="T12" fmla="*/ 46 w 60"/>
                <a:gd name="T13" fmla="*/ 110 h 121"/>
                <a:gd name="T14" fmla="*/ 42 w 60"/>
                <a:gd name="T15" fmla="*/ 116 h 121"/>
                <a:gd name="T16" fmla="*/ 36 w 60"/>
                <a:gd name="T17" fmla="*/ 120 h 121"/>
                <a:gd name="T18" fmla="*/ 30 w 60"/>
                <a:gd name="T19" fmla="*/ 121 h 121"/>
                <a:gd name="T20" fmla="*/ 30 w 60"/>
                <a:gd name="T21" fmla="*/ 121 h 121"/>
                <a:gd name="T22" fmla="*/ 23 w 60"/>
                <a:gd name="T23" fmla="*/ 120 h 121"/>
                <a:gd name="T24" fmla="*/ 17 w 60"/>
                <a:gd name="T25" fmla="*/ 116 h 121"/>
                <a:gd name="T26" fmla="*/ 13 w 60"/>
                <a:gd name="T27" fmla="*/ 110 h 121"/>
                <a:gd name="T28" fmla="*/ 8 w 60"/>
                <a:gd name="T29" fmla="*/ 103 h 121"/>
                <a:gd name="T30" fmla="*/ 5 w 60"/>
                <a:gd name="T31" fmla="*/ 94 h 121"/>
                <a:gd name="T32" fmla="*/ 2 w 60"/>
                <a:gd name="T33" fmla="*/ 85 h 121"/>
                <a:gd name="T34" fmla="*/ 0 w 60"/>
                <a:gd name="T35" fmla="*/ 73 h 121"/>
                <a:gd name="T36" fmla="*/ 0 w 60"/>
                <a:gd name="T37" fmla="*/ 60 h 121"/>
                <a:gd name="T38" fmla="*/ 0 w 60"/>
                <a:gd name="T39" fmla="*/ 60 h 121"/>
                <a:gd name="T40" fmla="*/ 0 w 60"/>
                <a:gd name="T41" fmla="*/ 49 h 121"/>
                <a:gd name="T42" fmla="*/ 2 w 60"/>
                <a:gd name="T43" fmla="*/ 37 h 121"/>
                <a:gd name="T44" fmla="*/ 5 w 60"/>
                <a:gd name="T45" fmla="*/ 27 h 121"/>
                <a:gd name="T46" fmla="*/ 8 w 60"/>
                <a:gd name="T47" fmla="*/ 18 h 121"/>
                <a:gd name="T48" fmla="*/ 13 w 60"/>
                <a:gd name="T49" fmla="*/ 10 h 121"/>
                <a:gd name="T50" fmla="*/ 17 w 60"/>
                <a:gd name="T51" fmla="*/ 4 h 121"/>
                <a:gd name="T52" fmla="*/ 23 w 60"/>
                <a:gd name="T53" fmla="*/ 1 h 121"/>
                <a:gd name="T54" fmla="*/ 30 w 60"/>
                <a:gd name="T55" fmla="*/ 0 h 121"/>
                <a:gd name="T56" fmla="*/ 30 w 60"/>
                <a:gd name="T57" fmla="*/ 0 h 121"/>
                <a:gd name="T58" fmla="*/ 36 w 60"/>
                <a:gd name="T59" fmla="*/ 1 h 121"/>
                <a:gd name="T60" fmla="*/ 42 w 60"/>
                <a:gd name="T61" fmla="*/ 4 h 121"/>
                <a:gd name="T62" fmla="*/ 46 w 60"/>
                <a:gd name="T63" fmla="*/ 10 h 121"/>
                <a:gd name="T64" fmla="*/ 51 w 60"/>
                <a:gd name="T65" fmla="*/ 18 h 121"/>
                <a:gd name="T66" fmla="*/ 55 w 60"/>
                <a:gd name="T67" fmla="*/ 27 h 121"/>
                <a:gd name="T68" fmla="*/ 58 w 60"/>
                <a:gd name="T69" fmla="*/ 37 h 121"/>
                <a:gd name="T70" fmla="*/ 59 w 60"/>
                <a:gd name="T71" fmla="*/ 49 h 121"/>
                <a:gd name="T72" fmla="*/ 60 w 60"/>
                <a:gd name="T73" fmla="*/ 60 h 121"/>
                <a:gd name="T74" fmla="*/ 60 w 60"/>
                <a:gd name="T75" fmla="*/ 60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60" h="121">
                  <a:moveTo>
                    <a:pt x="60" y="60"/>
                  </a:moveTo>
                  <a:lnTo>
                    <a:pt x="60" y="60"/>
                  </a:lnTo>
                  <a:lnTo>
                    <a:pt x="59" y="73"/>
                  </a:lnTo>
                  <a:lnTo>
                    <a:pt x="58" y="85"/>
                  </a:lnTo>
                  <a:lnTo>
                    <a:pt x="55" y="94"/>
                  </a:lnTo>
                  <a:lnTo>
                    <a:pt x="51" y="103"/>
                  </a:lnTo>
                  <a:lnTo>
                    <a:pt x="46" y="110"/>
                  </a:lnTo>
                  <a:lnTo>
                    <a:pt x="42" y="116"/>
                  </a:lnTo>
                  <a:lnTo>
                    <a:pt x="36" y="120"/>
                  </a:lnTo>
                  <a:lnTo>
                    <a:pt x="30" y="121"/>
                  </a:lnTo>
                  <a:lnTo>
                    <a:pt x="30" y="121"/>
                  </a:lnTo>
                  <a:lnTo>
                    <a:pt x="23" y="120"/>
                  </a:lnTo>
                  <a:lnTo>
                    <a:pt x="17" y="116"/>
                  </a:lnTo>
                  <a:lnTo>
                    <a:pt x="13" y="110"/>
                  </a:lnTo>
                  <a:lnTo>
                    <a:pt x="8" y="103"/>
                  </a:lnTo>
                  <a:lnTo>
                    <a:pt x="5" y="94"/>
                  </a:lnTo>
                  <a:lnTo>
                    <a:pt x="2" y="85"/>
                  </a:lnTo>
                  <a:lnTo>
                    <a:pt x="0" y="73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0" y="49"/>
                  </a:lnTo>
                  <a:lnTo>
                    <a:pt x="2" y="37"/>
                  </a:lnTo>
                  <a:lnTo>
                    <a:pt x="5" y="27"/>
                  </a:lnTo>
                  <a:lnTo>
                    <a:pt x="8" y="18"/>
                  </a:lnTo>
                  <a:lnTo>
                    <a:pt x="13" y="10"/>
                  </a:lnTo>
                  <a:lnTo>
                    <a:pt x="17" y="4"/>
                  </a:lnTo>
                  <a:lnTo>
                    <a:pt x="23" y="1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36" y="1"/>
                  </a:lnTo>
                  <a:lnTo>
                    <a:pt x="42" y="4"/>
                  </a:lnTo>
                  <a:lnTo>
                    <a:pt x="46" y="10"/>
                  </a:lnTo>
                  <a:lnTo>
                    <a:pt x="51" y="18"/>
                  </a:lnTo>
                  <a:lnTo>
                    <a:pt x="55" y="27"/>
                  </a:lnTo>
                  <a:lnTo>
                    <a:pt x="58" y="37"/>
                  </a:lnTo>
                  <a:lnTo>
                    <a:pt x="59" y="49"/>
                  </a:lnTo>
                  <a:lnTo>
                    <a:pt x="60" y="60"/>
                  </a:lnTo>
                  <a:lnTo>
                    <a:pt x="60" y="6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9" name="Freeform 226">
              <a:extLst>
                <a:ext uri="{FF2B5EF4-FFF2-40B4-BE49-F238E27FC236}">
                  <a16:creationId xmlns:a16="http://schemas.microsoft.com/office/drawing/2014/main" id="{4FBD9EF2-5794-B7B1-00A9-AD025B83F823}"/>
                </a:ext>
              </a:extLst>
            </p:cNvPr>
            <p:cNvSpPr>
              <a:spLocks/>
            </p:cNvSpPr>
            <p:nvPr/>
          </p:nvSpPr>
          <p:spPr bwMode="auto">
            <a:xfrm>
              <a:off x="4654" y="1699"/>
              <a:ext cx="20" cy="40"/>
            </a:xfrm>
            <a:custGeom>
              <a:avLst/>
              <a:gdLst>
                <a:gd name="T0" fmla="*/ 61 w 61"/>
                <a:gd name="T1" fmla="*/ 61 h 121"/>
                <a:gd name="T2" fmla="*/ 61 w 61"/>
                <a:gd name="T3" fmla="*/ 61 h 121"/>
                <a:gd name="T4" fmla="*/ 61 w 61"/>
                <a:gd name="T5" fmla="*/ 72 h 121"/>
                <a:gd name="T6" fmla="*/ 58 w 61"/>
                <a:gd name="T7" fmla="*/ 84 h 121"/>
                <a:gd name="T8" fmla="*/ 56 w 61"/>
                <a:gd name="T9" fmla="*/ 94 h 121"/>
                <a:gd name="T10" fmla="*/ 53 w 61"/>
                <a:gd name="T11" fmla="*/ 103 h 121"/>
                <a:gd name="T12" fmla="*/ 48 w 61"/>
                <a:gd name="T13" fmla="*/ 111 h 121"/>
                <a:gd name="T14" fmla="*/ 42 w 61"/>
                <a:gd name="T15" fmla="*/ 117 h 121"/>
                <a:gd name="T16" fmla="*/ 38 w 61"/>
                <a:gd name="T17" fmla="*/ 120 h 121"/>
                <a:gd name="T18" fmla="*/ 31 w 61"/>
                <a:gd name="T19" fmla="*/ 121 h 121"/>
                <a:gd name="T20" fmla="*/ 31 w 61"/>
                <a:gd name="T21" fmla="*/ 121 h 121"/>
                <a:gd name="T22" fmla="*/ 25 w 61"/>
                <a:gd name="T23" fmla="*/ 120 h 121"/>
                <a:gd name="T24" fmla="*/ 19 w 61"/>
                <a:gd name="T25" fmla="*/ 117 h 121"/>
                <a:gd name="T26" fmla="*/ 14 w 61"/>
                <a:gd name="T27" fmla="*/ 111 h 121"/>
                <a:gd name="T28" fmla="*/ 10 w 61"/>
                <a:gd name="T29" fmla="*/ 103 h 121"/>
                <a:gd name="T30" fmla="*/ 6 w 61"/>
                <a:gd name="T31" fmla="*/ 94 h 121"/>
                <a:gd name="T32" fmla="*/ 3 w 61"/>
                <a:gd name="T33" fmla="*/ 84 h 121"/>
                <a:gd name="T34" fmla="*/ 1 w 61"/>
                <a:gd name="T35" fmla="*/ 72 h 121"/>
                <a:gd name="T36" fmla="*/ 0 w 61"/>
                <a:gd name="T37" fmla="*/ 61 h 121"/>
                <a:gd name="T38" fmla="*/ 0 w 61"/>
                <a:gd name="T39" fmla="*/ 61 h 121"/>
                <a:gd name="T40" fmla="*/ 1 w 61"/>
                <a:gd name="T41" fmla="*/ 48 h 121"/>
                <a:gd name="T42" fmla="*/ 3 w 61"/>
                <a:gd name="T43" fmla="*/ 36 h 121"/>
                <a:gd name="T44" fmla="*/ 6 w 61"/>
                <a:gd name="T45" fmla="*/ 27 h 121"/>
                <a:gd name="T46" fmla="*/ 10 w 61"/>
                <a:gd name="T47" fmla="*/ 18 h 121"/>
                <a:gd name="T48" fmla="*/ 14 w 61"/>
                <a:gd name="T49" fmla="*/ 10 h 121"/>
                <a:gd name="T50" fmla="*/ 19 w 61"/>
                <a:gd name="T51" fmla="*/ 5 h 121"/>
                <a:gd name="T52" fmla="*/ 25 w 61"/>
                <a:gd name="T53" fmla="*/ 1 h 121"/>
                <a:gd name="T54" fmla="*/ 31 w 61"/>
                <a:gd name="T55" fmla="*/ 0 h 121"/>
                <a:gd name="T56" fmla="*/ 31 w 61"/>
                <a:gd name="T57" fmla="*/ 0 h 121"/>
                <a:gd name="T58" fmla="*/ 38 w 61"/>
                <a:gd name="T59" fmla="*/ 1 h 121"/>
                <a:gd name="T60" fmla="*/ 42 w 61"/>
                <a:gd name="T61" fmla="*/ 5 h 121"/>
                <a:gd name="T62" fmla="*/ 48 w 61"/>
                <a:gd name="T63" fmla="*/ 10 h 121"/>
                <a:gd name="T64" fmla="*/ 53 w 61"/>
                <a:gd name="T65" fmla="*/ 18 h 121"/>
                <a:gd name="T66" fmla="*/ 56 w 61"/>
                <a:gd name="T67" fmla="*/ 27 h 121"/>
                <a:gd name="T68" fmla="*/ 58 w 61"/>
                <a:gd name="T69" fmla="*/ 36 h 121"/>
                <a:gd name="T70" fmla="*/ 61 w 61"/>
                <a:gd name="T71" fmla="*/ 48 h 121"/>
                <a:gd name="T72" fmla="*/ 61 w 61"/>
                <a:gd name="T73" fmla="*/ 61 h 121"/>
                <a:gd name="T74" fmla="*/ 61 w 61"/>
                <a:gd name="T75" fmla="*/ 61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61" h="121">
                  <a:moveTo>
                    <a:pt x="61" y="61"/>
                  </a:moveTo>
                  <a:lnTo>
                    <a:pt x="61" y="61"/>
                  </a:lnTo>
                  <a:lnTo>
                    <a:pt x="61" y="72"/>
                  </a:lnTo>
                  <a:lnTo>
                    <a:pt x="58" y="84"/>
                  </a:lnTo>
                  <a:lnTo>
                    <a:pt x="56" y="94"/>
                  </a:lnTo>
                  <a:lnTo>
                    <a:pt x="53" y="103"/>
                  </a:lnTo>
                  <a:lnTo>
                    <a:pt x="48" y="111"/>
                  </a:lnTo>
                  <a:lnTo>
                    <a:pt x="42" y="117"/>
                  </a:lnTo>
                  <a:lnTo>
                    <a:pt x="38" y="120"/>
                  </a:lnTo>
                  <a:lnTo>
                    <a:pt x="31" y="121"/>
                  </a:lnTo>
                  <a:lnTo>
                    <a:pt x="31" y="121"/>
                  </a:lnTo>
                  <a:lnTo>
                    <a:pt x="25" y="120"/>
                  </a:lnTo>
                  <a:lnTo>
                    <a:pt x="19" y="117"/>
                  </a:lnTo>
                  <a:lnTo>
                    <a:pt x="14" y="111"/>
                  </a:lnTo>
                  <a:lnTo>
                    <a:pt x="10" y="103"/>
                  </a:lnTo>
                  <a:lnTo>
                    <a:pt x="6" y="94"/>
                  </a:lnTo>
                  <a:lnTo>
                    <a:pt x="3" y="84"/>
                  </a:lnTo>
                  <a:lnTo>
                    <a:pt x="1" y="72"/>
                  </a:lnTo>
                  <a:lnTo>
                    <a:pt x="0" y="61"/>
                  </a:lnTo>
                  <a:lnTo>
                    <a:pt x="0" y="61"/>
                  </a:lnTo>
                  <a:lnTo>
                    <a:pt x="1" y="48"/>
                  </a:lnTo>
                  <a:lnTo>
                    <a:pt x="3" y="36"/>
                  </a:lnTo>
                  <a:lnTo>
                    <a:pt x="6" y="27"/>
                  </a:lnTo>
                  <a:lnTo>
                    <a:pt x="10" y="18"/>
                  </a:lnTo>
                  <a:lnTo>
                    <a:pt x="14" y="10"/>
                  </a:lnTo>
                  <a:lnTo>
                    <a:pt x="19" y="5"/>
                  </a:lnTo>
                  <a:lnTo>
                    <a:pt x="25" y="1"/>
                  </a:lnTo>
                  <a:lnTo>
                    <a:pt x="31" y="0"/>
                  </a:lnTo>
                  <a:lnTo>
                    <a:pt x="31" y="0"/>
                  </a:lnTo>
                  <a:lnTo>
                    <a:pt x="38" y="1"/>
                  </a:lnTo>
                  <a:lnTo>
                    <a:pt x="42" y="5"/>
                  </a:lnTo>
                  <a:lnTo>
                    <a:pt x="48" y="10"/>
                  </a:lnTo>
                  <a:lnTo>
                    <a:pt x="53" y="18"/>
                  </a:lnTo>
                  <a:lnTo>
                    <a:pt x="56" y="27"/>
                  </a:lnTo>
                  <a:lnTo>
                    <a:pt x="58" y="36"/>
                  </a:lnTo>
                  <a:lnTo>
                    <a:pt x="61" y="48"/>
                  </a:lnTo>
                  <a:lnTo>
                    <a:pt x="61" y="61"/>
                  </a:lnTo>
                  <a:lnTo>
                    <a:pt x="61" y="6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0" name="Freeform 227">
              <a:extLst>
                <a:ext uri="{FF2B5EF4-FFF2-40B4-BE49-F238E27FC236}">
                  <a16:creationId xmlns:a16="http://schemas.microsoft.com/office/drawing/2014/main" id="{A3D79FA3-BEF8-51EB-5FE4-9E3193CDDAE7}"/>
                </a:ext>
              </a:extLst>
            </p:cNvPr>
            <p:cNvSpPr>
              <a:spLocks/>
            </p:cNvSpPr>
            <p:nvPr/>
          </p:nvSpPr>
          <p:spPr bwMode="auto">
            <a:xfrm>
              <a:off x="4808" y="1655"/>
              <a:ext cx="9" cy="9"/>
            </a:xfrm>
            <a:custGeom>
              <a:avLst/>
              <a:gdLst>
                <a:gd name="T0" fmla="*/ 13 w 27"/>
                <a:gd name="T1" fmla="*/ 27 h 27"/>
                <a:gd name="T2" fmla="*/ 13 w 27"/>
                <a:gd name="T3" fmla="*/ 27 h 27"/>
                <a:gd name="T4" fmla="*/ 20 w 27"/>
                <a:gd name="T5" fmla="*/ 26 h 27"/>
                <a:gd name="T6" fmla="*/ 24 w 27"/>
                <a:gd name="T7" fmla="*/ 23 h 27"/>
                <a:gd name="T8" fmla="*/ 26 w 27"/>
                <a:gd name="T9" fmla="*/ 19 h 27"/>
                <a:gd name="T10" fmla="*/ 27 w 27"/>
                <a:gd name="T11" fmla="*/ 14 h 27"/>
                <a:gd name="T12" fmla="*/ 26 w 27"/>
                <a:gd name="T13" fmla="*/ 9 h 27"/>
                <a:gd name="T14" fmla="*/ 24 w 27"/>
                <a:gd name="T15" fmla="*/ 4 h 27"/>
                <a:gd name="T16" fmla="*/ 20 w 27"/>
                <a:gd name="T17" fmla="*/ 1 h 27"/>
                <a:gd name="T18" fmla="*/ 13 w 27"/>
                <a:gd name="T19" fmla="*/ 0 h 27"/>
                <a:gd name="T20" fmla="*/ 13 w 27"/>
                <a:gd name="T21" fmla="*/ 0 h 27"/>
                <a:gd name="T22" fmla="*/ 7 w 27"/>
                <a:gd name="T23" fmla="*/ 1 h 27"/>
                <a:gd name="T24" fmla="*/ 4 w 27"/>
                <a:gd name="T25" fmla="*/ 4 h 27"/>
                <a:gd name="T26" fmla="*/ 2 w 27"/>
                <a:gd name="T27" fmla="*/ 9 h 27"/>
                <a:gd name="T28" fmla="*/ 0 w 27"/>
                <a:gd name="T29" fmla="*/ 14 h 27"/>
                <a:gd name="T30" fmla="*/ 2 w 27"/>
                <a:gd name="T31" fmla="*/ 19 h 27"/>
                <a:gd name="T32" fmla="*/ 4 w 27"/>
                <a:gd name="T33" fmla="*/ 23 h 27"/>
                <a:gd name="T34" fmla="*/ 7 w 27"/>
                <a:gd name="T35" fmla="*/ 26 h 27"/>
                <a:gd name="T36" fmla="*/ 13 w 27"/>
                <a:gd name="T37" fmla="*/ 27 h 27"/>
                <a:gd name="T38" fmla="*/ 13 w 27"/>
                <a:gd name="T3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7" h="27">
                  <a:moveTo>
                    <a:pt x="13" y="27"/>
                  </a:moveTo>
                  <a:lnTo>
                    <a:pt x="13" y="27"/>
                  </a:lnTo>
                  <a:lnTo>
                    <a:pt x="20" y="26"/>
                  </a:lnTo>
                  <a:lnTo>
                    <a:pt x="24" y="23"/>
                  </a:lnTo>
                  <a:lnTo>
                    <a:pt x="26" y="19"/>
                  </a:lnTo>
                  <a:lnTo>
                    <a:pt x="27" y="14"/>
                  </a:lnTo>
                  <a:lnTo>
                    <a:pt x="26" y="9"/>
                  </a:lnTo>
                  <a:lnTo>
                    <a:pt x="24" y="4"/>
                  </a:lnTo>
                  <a:lnTo>
                    <a:pt x="20" y="1"/>
                  </a:lnTo>
                  <a:lnTo>
                    <a:pt x="13" y="0"/>
                  </a:lnTo>
                  <a:lnTo>
                    <a:pt x="13" y="0"/>
                  </a:lnTo>
                  <a:lnTo>
                    <a:pt x="7" y="1"/>
                  </a:lnTo>
                  <a:lnTo>
                    <a:pt x="4" y="4"/>
                  </a:lnTo>
                  <a:lnTo>
                    <a:pt x="2" y="9"/>
                  </a:lnTo>
                  <a:lnTo>
                    <a:pt x="0" y="14"/>
                  </a:lnTo>
                  <a:lnTo>
                    <a:pt x="2" y="19"/>
                  </a:lnTo>
                  <a:lnTo>
                    <a:pt x="4" y="23"/>
                  </a:lnTo>
                  <a:lnTo>
                    <a:pt x="7" y="26"/>
                  </a:lnTo>
                  <a:lnTo>
                    <a:pt x="13" y="27"/>
                  </a:lnTo>
                  <a:lnTo>
                    <a:pt x="13" y="2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1" name="Freeform 228">
              <a:extLst>
                <a:ext uri="{FF2B5EF4-FFF2-40B4-BE49-F238E27FC236}">
                  <a16:creationId xmlns:a16="http://schemas.microsoft.com/office/drawing/2014/main" id="{86CFD43E-BC4A-BF2C-5CDD-7673E06D64D3}"/>
                </a:ext>
              </a:extLst>
            </p:cNvPr>
            <p:cNvSpPr>
              <a:spLocks/>
            </p:cNvSpPr>
            <p:nvPr/>
          </p:nvSpPr>
          <p:spPr bwMode="auto">
            <a:xfrm>
              <a:off x="4440" y="1474"/>
              <a:ext cx="396" cy="272"/>
            </a:xfrm>
            <a:custGeom>
              <a:avLst/>
              <a:gdLst>
                <a:gd name="T0" fmla="*/ 40 w 1189"/>
                <a:gd name="T1" fmla="*/ 367 h 817"/>
                <a:gd name="T2" fmla="*/ 60 w 1189"/>
                <a:gd name="T3" fmla="*/ 297 h 817"/>
                <a:gd name="T4" fmla="*/ 78 w 1189"/>
                <a:gd name="T5" fmla="*/ 251 h 817"/>
                <a:gd name="T6" fmla="*/ 80 w 1189"/>
                <a:gd name="T7" fmla="*/ 244 h 817"/>
                <a:gd name="T8" fmla="*/ 81 w 1189"/>
                <a:gd name="T9" fmla="*/ 241 h 817"/>
                <a:gd name="T10" fmla="*/ 85 w 1189"/>
                <a:gd name="T11" fmla="*/ 234 h 817"/>
                <a:gd name="T12" fmla="*/ 108 w 1189"/>
                <a:gd name="T13" fmla="*/ 188 h 817"/>
                <a:gd name="T14" fmla="*/ 136 w 1189"/>
                <a:gd name="T15" fmla="*/ 145 h 817"/>
                <a:gd name="T16" fmla="*/ 140 w 1189"/>
                <a:gd name="T17" fmla="*/ 139 h 817"/>
                <a:gd name="T18" fmla="*/ 167 w 1189"/>
                <a:gd name="T19" fmla="*/ 112 h 817"/>
                <a:gd name="T20" fmla="*/ 175 w 1189"/>
                <a:gd name="T21" fmla="*/ 105 h 817"/>
                <a:gd name="T22" fmla="*/ 195 w 1189"/>
                <a:gd name="T23" fmla="*/ 92 h 817"/>
                <a:gd name="T24" fmla="*/ 207 w 1189"/>
                <a:gd name="T25" fmla="*/ 86 h 817"/>
                <a:gd name="T26" fmla="*/ 209 w 1189"/>
                <a:gd name="T27" fmla="*/ 85 h 817"/>
                <a:gd name="T28" fmla="*/ 261 w 1189"/>
                <a:gd name="T29" fmla="*/ 68 h 817"/>
                <a:gd name="T30" fmla="*/ 374 w 1189"/>
                <a:gd name="T31" fmla="*/ 42 h 817"/>
                <a:gd name="T32" fmla="*/ 487 w 1189"/>
                <a:gd name="T33" fmla="*/ 29 h 817"/>
                <a:gd name="T34" fmla="*/ 600 w 1189"/>
                <a:gd name="T35" fmla="*/ 29 h 817"/>
                <a:gd name="T36" fmla="*/ 635 w 1189"/>
                <a:gd name="T37" fmla="*/ 33 h 817"/>
                <a:gd name="T38" fmla="*/ 644 w 1189"/>
                <a:gd name="T39" fmla="*/ 34 h 817"/>
                <a:gd name="T40" fmla="*/ 685 w 1189"/>
                <a:gd name="T41" fmla="*/ 42 h 817"/>
                <a:gd name="T42" fmla="*/ 826 w 1189"/>
                <a:gd name="T43" fmla="*/ 78 h 817"/>
                <a:gd name="T44" fmla="*/ 907 w 1189"/>
                <a:gd name="T45" fmla="*/ 111 h 817"/>
                <a:gd name="T46" fmla="*/ 965 w 1189"/>
                <a:gd name="T47" fmla="*/ 148 h 817"/>
                <a:gd name="T48" fmla="*/ 1037 w 1189"/>
                <a:gd name="T49" fmla="*/ 218 h 817"/>
                <a:gd name="T50" fmla="*/ 1088 w 1189"/>
                <a:gd name="T51" fmla="*/ 296 h 817"/>
                <a:gd name="T52" fmla="*/ 1125 w 1189"/>
                <a:gd name="T53" fmla="*/ 395 h 817"/>
                <a:gd name="T54" fmla="*/ 1154 w 1189"/>
                <a:gd name="T55" fmla="*/ 503 h 817"/>
                <a:gd name="T56" fmla="*/ 1161 w 1189"/>
                <a:gd name="T57" fmla="*/ 598 h 817"/>
                <a:gd name="T58" fmla="*/ 1151 w 1189"/>
                <a:gd name="T59" fmla="*/ 681 h 817"/>
                <a:gd name="T60" fmla="*/ 1125 w 1189"/>
                <a:gd name="T61" fmla="*/ 767 h 817"/>
                <a:gd name="T62" fmla="*/ 1120 w 1189"/>
                <a:gd name="T63" fmla="*/ 785 h 817"/>
                <a:gd name="T64" fmla="*/ 1117 w 1189"/>
                <a:gd name="T65" fmla="*/ 788 h 817"/>
                <a:gd name="T66" fmla="*/ 1113 w 1189"/>
                <a:gd name="T67" fmla="*/ 801 h 817"/>
                <a:gd name="T68" fmla="*/ 1118 w 1189"/>
                <a:gd name="T69" fmla="*/ 815 h 817"/>
                <a:gd name="T70" fmla="*/ 1138 w 1189"/>
                <a:gd name="T71" fmla="*/ 810 h 817"/>
                <a:gd name="T72" fmla="*/ 1161 w 1189"/>
                <a:gd name="T73" fmla="*/ 751 h 817"/>
                <a:gd name="T74" fmla="*/ 1183 w 1189"/>
                <a:gd name="T75" fmla="*/ 659 h 817"/>
                <a:gd name="T76" fmla="*/ 1189 w 1189"/>
                <a:gd name="T77" fmla="*/ 567 h 817"/>
                <a:gd name="T78" fmla="*/ 1179 w 1189"/>
                <a:gd name="T79" fmla="*/ 481 h 817"/>
                <a:gd name="T80" fmla="*/ 1151 w 1189"/>
                <a:gd name="T81" fmla="*/ 384 h 817"/>
                <a:gd name="T82" fmla="*/ 1124 w 1189"/>
                <a:gd name="T83" fmla="*/ 308 h 817"/>
                <a:gd name="T84" fmla="*/ 1081 w 1189"/>
                <a:gd name="T85" fmla="*/ 230 h 817"/>
                <a:gd name="T86" fmla="*/ 986 w 1189"/>
                <a:gd name="T87" fmla="*/ 128 h 817"/>
                <a:gd name="T88" fmla="*/ 865 w 1189"/>
                <a:gd name="T89" fmla="*/ 62 h 817"/>
                <a:gd name="T90" fmla="*/ 751 w 1189"/>
                <a:gd name="T91" fmla="*/ 31 h 817"/>
                <a:gd name="T92" fmla="*/ 653 w 1189"/>
                <a:gd name="T93" fmla="*/ 7 h 817"/>
                <a:gd name="T94" fmla="*/ 570 w 1189"/>
                <a:gd name="T95" fmla="*/ 0 h 817"/>
                <a:gd name="T96" fmla="*/ 432 w 1189"/>
                <a:gd name="T97" fmla="*/ 7 h 817"/>
                <a:gd name="T98" fmla="*/ 340 w 1189"/>
                <a:gd name="T99" fmla="*/ 20 h 817"/>
                <a:gd name="T100" fmla="*/ 255 w 1189"/>
                <a:gd name="T101" fmla="*/ 41 h 817"/>
                <a:gd name="T102" fmla="*/ 182 w 1189"/>
                <a:gd name="T103" fmla="*/ 67 h 817"/>
                <a:gd name="T104" fmla="*/ 121 w 1189"/>
                <a:gd name="T105" fmla="*/ 120 h 817"/>
                <a:gd name="T106" fmla="*/ 85 w 1189"/>
                <a:gd name="T107" fmla="*/ 170 h 817"/>
                <a:gd name="T108" fmla="*/ 50 w 1189"/>
                <a:gd name="T109" fmla="*/ 245 h 817"/>
                <a:gd name="T110" fmla="*/ 10 w 1189"/>
                <a:gd name="T111" fmla="*/ 373 h 817"/>
                <a:gd name="T112" fmla="*/ 0 w 1189"/>
                <a:gd name="T113" fmla="*/ 427 h 817"/>
                <a:gd name="T114" fmla="*/ 4 w 1189"/>
                <a:gd name="T115" fmla="*/ 443 h 817"/>
                <a:gd name="T116" fmla="*/ 20 w 1189"/>
                <a:gd name="T117" fmla="*/ 444 h 817"/>
                <a:gd name="T118" fmla="*/ 27 w 1189"/>
                <a:gd name="T119" fmla="*/ 436 h 8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1189" h="817">
                  <a:moveTo>
                    <a:pt x="27" y="436"/>
                  </a:moveTo>
                  <a:lnTo>
                    <a:pt x="27" y="436"/>
                  </a:lnTo>
                  <a:lnTo>
                    <a:pt x="32" y="401"/>
                  </a:lnTo>
                  <a:lnTo>
                    <a:pt x="40" y="367"/>
                  </a:lnTo>
                  <a:lnTo>
                    <a:pt x="40" y="367"/>
                  </a:lnTo>
                  <a:lnTo>
                    <a:pt x="50" y="332"/>
                  </a:lnTo>
                  <a:lnTo>
                    <a:pt x="60" y="297"/>
                  </a:lnTo>
                  <a:lnTo>
                    <a:pt x="60" y="297"/>
                  </a:lnTo>
                  <a:lnTo>
                    <a:pt x="74" y="260"/>
                  </a:lnTo>
                  <a:lnTo>
                    <a:pt x="74" y="260"/>
                  </a:lnTo>
                  <a:lnTo>
                    <a:pt x="78" y="251"/>
                  </a:lnTo>
                  <a:lnTo>
                    <a:pt x="78" y="251"/>
                  </a:lnTo>
                  <a:lnTo>
                    <a:pt x="79" y="246"/>
                  </a:lnTo>
                  <a:lnTo>
                    <a:pt x="79" y="246"/>
                  </a:lnTo>
                  <a:lnTo>
                    <a:pt x="80" y="244"/>
                  </a:lnTo>
                  <a:lnTo>
                    <a:pt x="80" y="244"/>
                  </a:lnTo>
                  <a:lnTo>
                    <a:pt x="81" y="242"/>
                  </a:lnTo>
                  <a:lnTo>
                    <a:pt x="81" y="242"/>
                  </a:lnTo>
                  <a:lnTo>
                    <a:pt x="81" y="241"/>
                  </a:lnTo>
                  <a:lnTo>
                    <a:pt x="81" y="241"/>
                  </a:lnTo>
                  <a:lnTo>
                    <a:pt x="82" y="239"/>
                  </a:lnTo>
                  <a:lnTo>
                    <a:pt x="82" y="239"/>
                  </a:lnTo>
                  <a:lnTo>
                    <a:pt x="85" y="234"/>
                  </a:lnTo>
                  <a:lnTo>
                    <a:pt x="85" y="234"/>
                  </a:lnTo>
                  <a:lnTo>
                    <a:pt x="88" y="224"/>
                  </a:lnTo>
                  <a:lnTo>
                    <a:pt x="88" y="224"/>
                  </a:lnTo>
                  <a:lnTo>
                    <a:pt x="97" y="205"/>
                  </a:lnTo>
                  <a:lnTo>
                    <a:pt x="108" y="188"/>
                  </a:lnTo>
                  <a:lnTo>
                    <a:pt x="118" y="170"/>
                  </a:lnTo>
                  <a:lnTo>
                    <a:pt x="130" y="153"/>
                  </a:lnTo>
                  <a:lnTo>
                    <a:pt x="130" y="153"/>
                  </a:lnTo>
                  <a:lnTo>
                    <a:pt x="136" y="145"/>
                  </a:lnTo>
                  <a:lnTo>
                    <a:pt x="136" y="145"/>
                  </a:lnTo>
                  <a:lnTo>
                    <a:pt x="137" y="143"/>
                  </a:lnTo>
                  <a:lnTo>
                    <a:pt x="137" y="143"/>
                  </a:lnTo>
                  <a:lnTo>
                    <a:pt x="140" y="139"/>
                  </a:lnTo>
                  <a:lnTo>
                    <a:pt x="140" y="139"/>
                  </a:lnTo>
                  <a:lnTo>
                    <a:pt x="153" y="125"/>
                  </a:lnTo>
                  <a:lnTo>
                    <a:pt x="153" y="125"/>
                  </a:lnTo>
                  <a:lnTo>
                    <a:pt x="167" y="112"/>
                  </a:lnTo>
                  <a:lnTo>
                    <a:pt x="167" y="112"/>
                  </a:lnTo>
                  <a:lnTo>
                    <a:pt x="174" y="106"/>
                  </a:lnTo>
                  <a:lnTo>
                    <a:pt x="174" y="106"/>
                  </a:lnTo>
                  <a:lnTo>
                    <a:pt x="175" y="105"/>
                  </a:lnTo>
                  <a:lnTo>
                    <a:pt x="175" y="105"/>
                  </a:lnTo>
                  <a:lnTo>
                    <a:pt x="180" y="102"/>
                  </a:lnTo>
                  <a:lnTo>
                    <a:pt x="180" y="102"/>
                  </a:lnTo>
                  <a:lnTo>
                    <a:pt x="195" y="92"/>
                  </a:lnTo>
                  <a:lnTo>
                    <a:pt x="195" y="92"/>
                  </a:lnTo>
                  <a:lnTo>
                    <a:pt x="203" y="88"/>
                  </a:lnTo>
                  <a:lnTo>
                    <a:pt x="203" y="88"/>
                  </a:lnTo>
                  <a:lnTo>
                    <a:pt x="207" y="86"/>
                  </a:lnTo>
                  <a:lnTo>
                    <a:pt x="207" y="86"/>
                  </a:lnTo>
                  <a:lnTo>
                    <a:pt x="207" y="86"/>
                  </a:lnTo>
                  <a:lnTo>
                    <a:pt x="207" y="86"/>
                  </a:lnTo>
                  <a:lnTo>
                    <a:pt x="209" y="85"/>
                  </a:lnTo>
                  <a:lnTo>
                    <a:pt x="209" y="85"/>
                  </a:lnTo>
                  <a:lnTo>
                    <a:pt x="234" y="76"/>
                  </a:lnTo>
                  <a:lnTo>
                    <a:pt x="261" y="68"/>
                  </a:lnTo>
                  <a:lnTo>
                    <a:pt x="261" y="68"/>
                  </a:lnTo>
                  <a:lnTo>
                    <a:pt x="289" y="61"/>
                  </a:lnTo>
                  <a:lnTo>
                    <a:pt x="317" y="54"/>
                  </a:lnTo>
                  <a:lnTo>
                    <a:pt x="346" y="48"/>
                  </a:lnTo>
                  <a:lnTo>
                    <a:pt x="374" y="42"/>
                  </a:lnTo>
                  <a:lnTo>
                    <a:pt x="374" y="42"/>
                  </a:lnTo>
                  <a:lnTo>
                    <a:pt x="431" y="35"/>
                  </a:lnTo>
                  <a:lnTo>
                    <a:pt x="459" y="32"/>
                  </a:lnTo>
                  <a:lnTo>
                    <a:pt x="487" y="29"/>
                  </a:lnTo>
                  <a:lnTo>
                    <a:pt x="516" y="28"/>
                  </a:lnTo>
                  <a:lnTo>
                    <a:pt x="543" y="28"/>
                  </a:lnTo>
                  <a:lnTo>
                    <a:pt x="572" y="28"/>
                  </a:lnTo>
                  <a:lnTo>
                    <a:pt x="600" y="29"/>
                  </a:lnTo>
                  <a:lnTo>
                    <a:pt x="600" y="29"/>
                  </a:lnTo>
                  <a:lnTo>
                    <a:pt x="625" y="32"/>
                  </a:lnTo>
                  <a:lnTo>
                    <a:pt x="625" y="32"/>
                  </a:lnTo>
                  <a:lnTo>
                    <a:pt x="635" y="33"/>
                  </a:lnTo>
                  <a:lnTo>
                    <a:pt x="635" y="33"/>
                  </a:lnTo>
                  <a:lnTo>
                    <a:pt x="641" y="33"/>
                  </a:lnTo>
                  <a:lnTo>
                    <a:pt x="641" y="33"/>
                  </a:lnTo>
                  <a:lnTo>
                    <a:pt x="644" y="34"/>
                  </a:lnTo>
                  <a:lnTo>
                    <a:pt x="644" y="34"/>
                  </a:lnTo>
                  <a:lnTo>
                    <a:pt x="665" y="38"/>
                  </a:lnTo>
                  <a:lnTo>
                    <a:pt x="685" y="42"/>
                  </a:lnTo>
                  <a:lnTo>
                    <a:pt x="685" y="42"/>
                  </a:lnTo>
                  <a:lnTo>
                    <a:pt x="741" y="56"/>
                  </a:lnTo>
                  <a:lnTo>
                    <a:pt x="797" y="70"/>
                  </a:lnTo>
                  <a:lnTo>
                    <a:pt x="797" y="70"/>
                  </a:lnTo>
                  <a:lnTo>
                    <a:pt x="826" y="78"/>
                  </a:lnTo>
                  <a:lnTo>
                    <a:pt x="854" y="86"/>
                  </a:lnTo>
                  <a:lnTo>
                    <a:pt x="880" y="98"/>
                  </a:lnTo>
                  <a:lnTo>
                    <a:pt x="907" y="111"/>
                  </a:lnTo>
                  <a:lnTo>
                    <a:pt x="907" y="111"/>
                  </a:lnTo>
                  <a:lnTo>
                    <a:pt x="922" y="119"/>
                  </a:lnTo>
                  <a:lnTo>
                    <a:pt x="936" y="128"/>
                  </a:lnTo>
                  <a:lnTo>
                    <a:pt x="951" y="138"/>
                  </a:lnTo>
                  <a:lnTo>
                    <a:pt x="965" y="148"/>
                  </a:lnTo>
                  <a:lnTo>
                    <a:pt x="992" y="170"/>
                  </a:lnTo>
                  <a:lnTo>
                    <a:pt x="1016" y="195"/>
                  </a:lnTo>
                  <a:lnTo>
                    <a:pt x="1016" y="195"/>
                  </a:lnTo>
                  <a:lnTo>
                    <a:pt x="1037" y="218"/>
                  </a:lnTo>
                  <a:lnTo>
                    <a:pt x="1056" y="242"/>
                  </a:lnTo>
                  <a:lnTo>
                    <a:pt x="1073" y="269"/>
                  </a:lnTo>
                  <a:lnTo>
                    <a:pt x="1088" y="296"/>
                  </a:lnTo>
                  <a:lnTo>
                    <a:pt x="1088" y="296"/>
                  </a:lnTo>
                  <a:lnTo>
                    <a:pt x="1099" y="320"/>
                  </a:lnTo>
                  <a:lnTo>
                    <a:pt x="1109" y="345"/>
                  </a:lnTo>
                  <a:lnTo>
                    <a:pt x="1117" y="369"/>
                  </a:lnTo>
                  <a:lnTo>
                    <a:pt x="1125" y="395"/>
                  </a:lnTo>
                  <a:lnTo>
                    <a:pt x="1125" y="395"/>
                  </a:lnTo>
                  <a:lnTo>
                    <a:pt x="1142" y="448"/>
                  </a:lnTo>
                  <a:lnTo>
                    <a:pt x="1149" y="475"/>
                  </a:lnTo>
                  <a:lnTo>
                    <a:pt x="1154" y="503"/>
                  </a:lnTo>
                  <a:lnTo>
                    <a:pt x="1154" y="503"/>
                  </a:lnTo>
                  <a:lnTo>
                    <a:pt x="1159" y="534"/>
                  </a:lnTo>
                  <a:lnTo>
                    <a:pt x="1161" y="567"/>
                  </a:lnTo>
                  <a:lnTo>
                    <a:pt x="1161" y="598"/>
                  </a:lnTo>
                  <a:lnTo>
                    <a:pt x="1159" y="631"/>
                  </a:lnTo>
                  <a:lnTo>
                    <a:pt x="1159" y="631"/>
                  </a:lnTo>
                  <a:lnTo>
                    <a:pt x="1156" y="655"/>
                  </a:lnTo>
                  <a:lnTo>
                    <a:pt x="1151" y="681"/>
                  </a:lnTo>
                  <a:lnTo>
                    <a:pt x="1145" y="707"/>
                  </a:lnTo>
                  <a:lnTo>
                    <a:pt x="1138" y="731"/>
                  </a:lnTo>
                  <a:lnTo>
                    <a:pt x="1138" y="731"/>
                  </a:lnTo>
                  <a:lnTo>
                    <a:pt x="1125" y="767"/>
                  </a:lnTo>
                  <a:lnTo>
                    <a:pt x="1125" y="767"/>
                  </a:lnTo>
                  <a:lnTo>
                    <a:pt x="1121" y="781"/>
                  </a:lnTo>
                  <a:lnTo>
                    <a:pt x="1121" y="781"/>
                  </a:lnTo>
                  <a:lnTo>
                    <a:pt x="1120" y="785"/>
                  </a:lnTo>
                  <a:lnTo>
                    <a:pt x="1120" y="785"/>
                  </a:lnTo>
                  <a:lnTo>
                    <a:pt x="1120" y="783"/>
                  </a:lnTo>
                  <a:lnTo>
                    <a:pt x="1120" y="783"/>
                  </a:lnTo>
                  <a:lnTo>
                    <a:pt x="1117" y="788"/>
                  </a:lnTo>
                  <a:lnTo>
                    <a:pt x="1117" y="788"/>
                  </a:lnTo>
                  <a:lnTo>
                    <a:pt x="1114" y="796"/>
                  </a:lnTo>
                  <a:lnTo>
                    <a:pt x="1114" y="796"/>
                  </a:lnTo>
                  <a:lnTo>
                    <a:pt x="1113" y="801"/>
                  </a:lnTo>
                  <a:lnTo>
                    <a:pt x="1113" y="807"/>
                  </a:lnTo>
                  <a:lnTo>
                    <a:pt x="1115" y="811"/>
                  </a:lnTo>
                  <a:lnTo>
                    <a:pt x="1118" y="815"/>
                  </a:lnTo>
                  <a:lnTo>
                    <a:pt x="1118" y="815"/>
                  </a:lnTo>
                  <a:lnTo>
                    <a:pt x="1124" y="817"/>
                  </a:lnTo>
                  <a:lnTo>
                    <a:pt x="1129" y="817"/>
                  </a:lnTo>
                  <a:lnTo>
                    <a:pt x="1135" y="815"/>
                  </a:lnTo>
                  <a:lnTo>
                    <a:pt x="1138" y="810"/>
                  </a:lnTo>
                  <a:lnTo>
                    <a:pt x="1138" y="810"/>
                  </a:lnTo>
                  <a:lnTo>
                    <a:pt x="1145" y="796"/>
                  </a:lnTo>
                  <a:lnTo>
                    <a:pt x="1151" y="781"/>
                  </a:lnTo>
                  <a:lnTo>
                    <a:pt x="1161" y="751"/>
                  </a:lnTo>
                  <a:lnTo>
                    <a:pt x="1171" y="721"/>
                  </a:lnTo>
                  <a:lnTo>
                    <a:pt x="1178" y="689"/>
                  </a:lnTo>
                  <a:lnTo>
                    <a:pt x="1178" y="689"/>
                  </a:lnTo>
                  <a:lnTo>
                    <a:pt x="1183" y="659"/>
                  </a:lnTo>
                  <a:lnTo>
                    <a:pt x="1187" y="629"/>
                  </a:lnTo>
                  <a:lnTo>
                    <a:pt x="1189" y="597"/>
                  </a:lnTo>
                  <a:lnTo>
                    <a:pt x="1189" y="567"/>
                  </a:lnTo>
                  <a:lnTo>
                    <a:pt x="1189" y="567"/>
                  </a:lnTo>
                  <a:lnTo>
                    <a:pt x="1187" y="531"/>
                  </a:lnTo>
                  <a:lnTo>
                    <a:pt x="1182" y="496"/>
                  </a:lnTo>
                  <a:lnTo>
                    <a:pt x="1182" y="496"/>
                  </a:lnTo>
                  <a:lnTo>
                    <a:pt x="1179" y="481"/>
                  </a:lnTo>
                  <a:lnTo>
                    <a:pt x="1174" y="465"/>
                  </a:lnTo>
                  <a:lnTo>
                    <a:pt x="1166" y="434"/>
                  </a:lnTo>
                  <a:lnTo>
                    <a:pt x="1166" y="434"/>
                  </a:lnTo>
                  <a:lnTo>
                    <a:pt x="1151" y="384"/>
                  </a:lnTo>
                  <a:lnTo>
                    <a:pt x="1144" y="360"/>
                  </a:lnTo>
                  <a:lnTo>
                    <a:pt x="1136" y="335"/>
                  </a:lnTo>
                  <a:lnTo>
                    <a:pt x="1136" y="335"/>
                  </a:lnTo>
                  <a:lnTo>
                    <a:pt x="1124" y="308"/>
                  </a:lnTo>
                  <a:lnTo>
                    <a:pt x="1111" y="281"/>
                  </a:lnTo>
                  <a:lnTo>
                    <a:pt x="1098" y="255"/>
                  </a:lnTo>
                  <a:lnTo>
                    <a:pt x="1081" y="230"/>
                  </a:lnTo>
                  <a:lnTo>
                    <a:pt x="1081" y="230"/>
                  </a:lnTo>
                  <a:lnTo>
                    <a:pt x="1060" y="202"/>
                  </a:lnTo>
                  <a:lnTo>
                    <a:pt x="1037" y="176"/>
                  </a:lnTo>
                  <a:lnTo>
                    <a:pt x="1013" y="152"/>
                  </a:lnTo>
                  <a:lnTo>
                    <a:pt x="986" y="128"/>
                  </a:lnTo>
                  <a:lnTo>
                    <a:pt x="957" y="109"/>
                  </a:lnTo>
                  <a:lnTo>
                    <a:pt x="928" y="91"/>
                  </a:lnTo>
                  <a:lnTo>
                    <a:pt x="897" y="75"/>
                  </a:lnTo>
                  <a:lnTo>
                    <a:pt x="865" y="62"/>
                  </a:lnTo>
                  <a:lnTo>
                    <a:pt x="865" y="62"/>
                  </a:lnTo>
                  <a:lnTo>
                    <a:pt x="837" y="52"/>
                  </a:lnTo>
                  <a:lnTo>
                    <a:pt x="808" y="45"/>
                  </a:lnTo>
                  <a:lnTo>
                    <a:pt x="751" y="31"/>
                  </a:lnTo>
                  <a:lnTo>
                    <a:pt x="751" y="31"/>
                  </a:lnTo>
                  <a:lnTo>
                    <a:pt x="703" y="18"/>
                  </a:lnTo>
                  <a:lnTo>
                    <a:pt x="677" y="12"/>
                  </a:lnTo>
                  <a:lnTo>
                    <a:pt x="653" y="7"/>
                  </a:lnTo>
                  <a:lnTo>
                    <a:pt x="653" y="7"/>
                  </a:lnTo>
                  <a:lnTo>
                    <a:pt x="625" y="4"/>
                  </a:lnTo>
                  <a:lnTo>
                    <a:pt x="598" y="2"/>
                  </a:lnTo>
                  <a:lnTo>
                    <a:pt x="570" y="0"/>
                  </a:lnTo>
                  <a:lnTo>
                    <a:pt x="542" y="0"/>
                  </a:lnTo>
                  <a:lnTo>
                    <a:pt x="514" y="0"/>
                  </a:lnTo>
                  <a:lnTo>
                    <a:pt x="488" y="2"/>
                  </a:lnTo>
                  <a:lnTo>
                    <a:pt x="432" y="7"/>
                  </a:lnTo>
                  <a:lnTo>
                    <a:pt x="432" y="7"/>
                  </a:lnTo>
                  <a:lnTo>
                    <a:pt x="402" y="11"/>
                  </a:lnTo>
                  <a:lnTo>
                    <a:pt x="370" y="16"/>
                  </a:lnTo>
                  <a:lnTo>
                    <a:pt x="340" y="20"/>
                  </a:lnTo>
                  <a:lnTo>
                    <a:pt x="310" y="27"/>
                  </a:lnTo>
                  <a:lnTo>
                    <a:pt x="310" y="27"/>
                  </a:lnTo>
                  <a:lnTo>
                    <a:pt x="282" y="33"/>
                  </a:lnTo>
                  <a:lnTo>
                    <a:pt x="255" y="41"/>
                  </a:lnTo>
                  <a:lnTo>
                    <a:pt x="227" y="49"/>
                  </a:lnTo>
                  <a:lnTo>
                    <a:pt x="201" y="59"/>
                  </a:lnTo>
                  <a:lnTo>
                    <a:pt x="201" y="59"/>
                  </a:lnTo>
                  <a:lnTo>
                    <a:pt x="182" y="67"/>
                  </a:lnTo>
                  <a:lnTo>
                    <a:pt x="165" y="78"/>
                  </a:lnTo>
                  <a:lnTo>
                    <a:pt x="148" y="90"/>
                  </a:lnTo>
                  <a:lnTo>
                    <a:pt x="133" y="104"/>
                  </a:lnTo>
                  <a:lnTo>
                    <a:pt x="121" y="120"/>
                  </a:lnTo>
                  <a:lnTo>
                    <a:pt x="108" y="135"/>
                  </a:lnTo>
                  <a:lnTo>
                    <a:pt x="96" y="153"/>
                  </a:lnTo>
                  <a:lnTo>
                    <a:pt x="85" y="170"/>
                  </a:lnTo>
                  <a:lnTo>
                    <a:pt x="85" y="170"/>
                  </a:lnTo>
                  <a:lnTo>
                    <a:pt x="75" y="189"/>
                  </a:lnTo>
                  <a:lnTo>
                    <a:pt x="66" y="207"/>
                  </a:lnTo>
                  <a:lnTo>
                    <a:pt x="58" y="226"/>
                  </a:lnTo>
                  <a:lnTo>
                    <a:pt x="50" y="245"/>
                  </a:lnTo>
                  <a:lnTo>
                    <a:pt x="35" y="284"/>
                  </a:lnTo>
                  <a:lnTo>
                    <a:pt x="23" y="324"/>
                  </a:lnTo>
                  <a:lnTo>
                    <a:pt x="23" y="324"/>
                  </a:lnTo>
                  <a:lnTo>
                    <a:pt x="10" y="373"/>
                  </a:lnTo>
                  <a:lnTo>
                    <a:pt x="6" y="398"/>
                  </a:lnTo>
                  <a:lnTo>
                    <a:pt x="1" y="423"/>
                  </a:lnTo>
                  <a:lnTo>
                    <a:pt x="1" y="423"/>
                  </a:lnTo>
                  <a:lnTo>
                    <a:pt x="0" y="427"/>
                  </a:lnTo>
                  <a:lnTo>
                    <a:pt x="0" y="427"/>
                  </a:lnTo>
                  <a:lnTo>
                    <a:pt x="0" y="433"/>
                  </a:lnTo>
                  <a:lnTo>
                    <a:pt x="1" y="438"/>
                  </a:lnTo>
                  <a:lnTo>
                    <a:pt x="4" y="443"/>
                  </a:lnTo>
                  <a:lnTo>
                    <a:pt x="9" y="445"/>
                  </a:lnTo>
                  <a:lnTo>
                    <a:pt x="9" y="445"/>
                  </a:lnTo>
                  <a:lnTo>
                    <a:pt x="15" y="445"/>
                  </a:lnTo>
                  <a:lnTo>
                    <a:pt x="20" y="444"/>
                  </a:lnTo>
                  <a:lnTo>
                    <a:pt x="24" y="440"/>
                  </a:lnTo>
                  <a:lnTo>
                    <a:pt x="25" y="438"/>
                  </a:lnTo>
                  <a:lnTo>
                    <a:pt x="27" y="436"/>
                  </a:lnTo>
                  <a:lnTo>
                    <a:pt x="27" y="43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2" name="Freeform 229">
              <a:extLst>
                <a:ext uri="{FF2B5EF4-FFF2-40B4-BE49-F238E27FC236}">
                  <a16:creationId xmlns:a16="http://schemas.microsoft.com/office/drawing/2014/main" id="{54ED841E-938D-0EB7-21EF-BBAF9A24E703}"/>
                </a:ext>
              </a:extLst>
            </p:cNvPr>
            <p:cNvSpPr>
              <a:spLocks/>
            </p:cNvSpPr>
            <p:nvPr/>
          </p:nvSpPr>
          <p:spPr bwMode="auto">
            <a:xfrm>
              <a:off x="4258" y="2616"/>
              <a:ext cx="230" cy="489"/>
            </a:xfrm>
            <a:custGeom>
              <a:avLst/>
              <a:gdLst>
                <a:gd name="T0" fmla="*/ 664 w 690"/>
                <a:gd name="T1" fmla="*/ 7 h 1465"/>
                <a:gd name="T2" fmla="*/ 552 w 690"/>
                <a:gd name="T3" fmla="*/ 216 h 1465"/>
                <a:gd name="T4" fmla="*/ 517 w 690"/>
                <a:gd name="T5" fmla="*/ 287 h 1465"/>
                <a:gd name="T6" fmla="*/ 501 w 690"/>
                <a:gd name="T7" fmla="*/ 323 h 1465"/>
                <a:gd name="T8" fmla="*/ 470 w 690"/>
                <a:gd name="T9" fmla="*/ 398 h 1465"/>
                <a:gd name="T10" fmla="*/ 444 w 690"/>
                <a:gd name="T11" fmla="*/ 473 h 1465"/>
                <a:gd name="T12" fmla="*/ 420 w 690"/>
                <a:gd name="T13" fmla="*/ 550 h 1465"/>
                <a:gd name="T14" fmla="*/ 410 w 690"/>
                <a:gd name="T15" fmla="*/ 590 h 1465"/>
                <a:gd name="T16" fmla="*/ 360 w 690"/>
                <a:gd name="T17" fmla="*/ 781 h 1465"/>
                <a:gd name="T18" fmla="*/ 337 w 690"/>
                <a:gd name="T19" fmla="*/ 855 h 1465"/>
                <a:gd name="T20" fmla="*/ 324 w 690"/>
                <a:gd name="T21" fmla="*/ 892 h 1465"/>
                <a:gd name="T22" fmla="*/ 295 w 690"/>
                <a:gd name="T23" fmla="*/ 963 h 1465"/>
                <a:gd name="T24" fmla="*/ 278 w 690"/>
                <a:gd name="T25" fmla="*/ 998 h 1465"/>
                <a:gd name="T26" fmla="*/ 260 w 690"/>
                <a:gd name="T27" fmla="*/ 1033 h 1465"/>
                <a:gd name="T28" fmla="*/ 192 w 690"/>
                <a:gd name="T29" fmla="*/ 1164 h 1465"/>
                <a:gd name="T30" fmla="*/ 154 w 690"/>
                <a:gd name="T31" fmla="*/ 1230 h 1465"/>
                <a:gd name="T32" fmla="*/ 116 w 690"/>
                <a:gd name="T33" fmla="*/ 1294 h 1465"/>
                <a:gd name="T34" fmla="*/ 73 w 690"/>
                <a:gd name="T35" fmla="*/ 1355 h 1465"/>
                <a:gd name="T36" fmla="*/ 27 w 690"/>
                <a:gd name="T37" fmla="*/ 1415 h 1465"/>
                <a:gd name="T38" fmla="*/ 3 w 690"/>
                <a:gd name="T39" fmla="*/ 1440 h 1465"/>
                <a:gd name="T40" fmla="*/ 0 w 690"/>
                <a:gd name="T41" fmla="*/ 1445 h 1465"/>
                <a:gd name="T42" fmla="*/ 1 w 690"/>
                <a:gd name="T43" fmla="*/ 1455 h 1465"/>
                <a:gd name="T44" fmla="*/ 8 w 690"/>
                <a:gd name="T45" fmla="*/ 1462 h 1465"/>
                <a:gd name="T46" fmla="*/ 19 w 690"/>
                <a:gd name="T47" fmla="*/ 1463 h 1465"/>
                <a:gd name="T48" fmla="*/ 23 w 690"/>
                <a:gd name="T49" fmla="*/ 1460 h 1465"/>
                <a:gd name="T50" fmla="*/ 72 w 690"/>
                <a:gd name="T51" fmla="*/ 1403 h 1465"/>
                <a:gd name="T52" fmla="*/ 116 w 690"/>
                <a:gd name="T53" fmla="*/ 1342 h 1465"/>
                <a:gd name="T54" fmla="*/ 157 w 690"/>
                <a:gd name="T55" fmla="*/ 1280 h 1465"/>
                <a:gd name="T56" fmla="*/ 195 w 690"/>
                <a:gd name="T57" fmla="*/ 1216 h 1465"/>
                <a:gd name="T58" fmla="*/ 231 w 690"/>
                <a:gd name="T59" fmla="*/ 1149 h 1465"/>
                <a:gd name="T60" fmla="*/ 266 w 690"/>
                <a:gd name="T61" fmla="*/ 1082 h 1465"/>
                <a:gd name="T62" fmla="*/ 318 w 690"/>
                <a:gd name="T63" fmla="*/ 978 h 1465"/>
                <a:gd name="T64" fmla="*/ 335 w 690"/>
                <a:gd name="T65" fmla="*/ 942 h 1465"/>
                <a:gd name="T66" fmla="*/ 361 w 690"/>
                <a:gd name="T67" fmla="*/ 869 h 1465"/>
                <a:gd name="T68" fmla="*/ 384 w 690"/>
                <a:gd name="T69" fmla="*/ 794 h 1465"/>
                <a:gd name="T70" fmla="*/ 425 w 690"/>
                <a:gd name="T71" fmla="*/ 642 h 1465"/>
                <a:gd name="T72" fmla="*/ 446 w 690"/>
                <a:gd name="T73" fmla="*/ 564 h 1465"/>
                <a:gd name="T74" fmla="*/ 468 w 690"/>
                <a:gd name="T75" fmla="*/ 487 h 1465"/>
                <a:gd name="T76" fmla="*/ 495 w 690"/>
                <a:gd name="T77" fmla="*/ 412 h 1465"/>
                <a:gd name="T78" fmla="*/ 525 w 690"/>
                <a:gd name="T79" fmla="*/ 337 h 1465"/>
                <a:gd name="T80" fmla="*/ 541 w 690"/>
                <a:gd name="T81" fmla="*/ 301 h 1465"/>
                <a:gd name="T82" fmla="*/ 594 w 690"/>
                <a:gd name="T83" fmla="*/ 195 h 1465"/>
                <a:gd name="T84" fmla="*/ 669 w 690"/>
                <a:gd name="T85" fmla="*/ 56 h 1465"/>
                <a:gd name="T86" fmla="*/ 689 w 690"/>
                <a:gd name="T87" fmla="*/ 21 h 1465"/>
                <a:gd name="T88" fmla="*/ 690 w 690"/>
                <a:gd name="T89" fmla="*/ 15 h 1465"/>
                <a:gd name="T90" fmla="*/ 687 w 690"/>
                <a:gd name="T91" fmla="*/ 6 h 1465"/>
                <a:gd name="T92" fmla="*/ 678 w 690"/>
                <a:gd name="T93" fmla="*/ 1 h 1465"/>
                <a:gd name="T94" fmla="*/ 668 w 690"/>
                <a:gd name="T95" fmla="*/ 2 h 1465"/>
                <a:gd name="T96" fmla="*/ 664 w 690"/>
                <a:gd name="T97" fmla="*/ 7 h 14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690" h="1465">
                  <a:moveTo>
                    <a:pt x="664" y="7"/>
                  </a:moveTo>
                  <a:lnTo>
                    <a:pt x="664" y="7"/>
                  </a:lnTo>
                  <a:lnTo>
                    <a:pt x="589" y="145"/>
                  </a:lnTo>
                  <a:lnTo>
                    <a:pt x="552" y="216"/>
                  </a:lnTo>
                  <a:lnTo>
                    <a:pt x="534" y="251"/>
                  </a:lnTo>
                  <a:lnTo>
                    <a:pt x="517" y="287"/>
                  </a:lnTo>
                  <a:lnTo>
                    <a:pt x="517" y="287"/>
                  </a:lnTo>
                  <a:lnTo>
                    <a:pt x="501" y="323"/>
                  </a:lnTo>
                  <a:lnTo>
                    <a:pt x="486" y="361"/>
                  </a:lnTo>
                  <a:lnTo>
                    <a:pt x="470" y="398"/>
                  </a:lnTo>
                  <a:lnTo>
                    <a:pt x="457" y="436"/>
                  </a:lnTo>
                  <a:lnTo>
                    <a:pt x="444" y="473"/>
                  </a:lnTo>
                  <a:lnTo>
                    <a:pt x="432" y="512"/>
                  </a:lnTo>
                  <a:lnTo>
                    <a:pt x="420" y="550"/>
                  </a:lnTo>
                  <a:lnTo>
                    <a:pt x="410" y="590"/>
                  </a:lnTo>
                  <a:lnTo>
                    <a:pt x="410" y="590"/>
                  </a:lnTo>
                  <a:lnTo>
                    <a:pt x="371" y="742"/>
                  </a:lnTo>
                  <a:lnTo>
                    <a:pt x="360" y="781"/>
                  </a:lnTo>
                  <a:lnTo>
                    <a:pt x="348" y="818"/>
                  </a:lnTo>
                  <a:lnTo>
                    <a:pt x="337" y="855"/>
                  </a:lnTo>
                  <a:lnTo>
                    <a:pt x="324" y="892"/>
                  </a:lnTo>
                  <a:lnTo>
                    <a:pt x="324" y="892"/>
                  </a:lnTo>
                  <a:lnTo>
                    <a:pt x="310" y="928"/>
                  </a:lnTo>
                  <a:lnTo>
                    <a:pt x="295" y="963"/>
                  </a:lnTo>
                  <a:lnTo>
                    <a:pt x="295" y="963"/>
                  </a:lnTo>
                  <a:lnTo>
                    <a:pt x="278" y="998"/>
                  </a:lnTo>
                  <a:lnTo>
                    <a:pt x="260" y="1033"/>
                  </a:lnTo>
                  <a:lnTo>
                    <a:pt x="260" y="1033"/>
                  </a:lnTo>
                  <a:lnTo>
                    <a:pt x="226" y="1098"/>
                  </a:lnTo>
                  <a:lnTo>
                    <a:pt x="192" y="1164"/>
                  </a:lnTo>
                  <a:lnTo>
                    <a:pt x="192" y="1164"/>
                  </a:lnTo>
                  <a:lnTo>
                    <a:pt x="154" y="1230"/>
                  </a:lnTo>
                  <a:lnTo>
                    <a:pt x="136" y="1262"/>
                  </a:lnTo>
                  <a:lnTo>
                    <a:pt x="116" y="1294"/>
                  </a:lnTo>
                  <a:lnTo>
                    <a:pt x="95" y="1325"/>
                  </a:lnTo>
                  <a:lnTo>
                    <a:pt x="73" y="1355"/>
                  </a:lnTo>
                  <a:lnTo>
                    <a:pt x="51" y="1386"/>
                  </a:lnTo>
                  <a:lnTo>
                    <a:pt x="27" y="1415"/>
                  </a:lnTo>
                  <a:lnTo>
                    <a:pt x="27" y="1415"/>
                  </a:lnTo>
                  <a:lnTo>
                    <a:pt x="3" y="1440"/>
                  </a:lnTo>
                  <a:lnTo>
                    <a:pt x="3" y="1440"/>
                  </a:lnTo>
                  <a:lnTo>
                    <a:pt x="0" y="1445"/>
                  </a:lnTo>
                  <a:lnTo>
                    <a:pt x="0" y="1451"/>
                  </a:lnTo>
                  <a:lnTo>
                    <a:pt x="1" y="1455"/>
                  </a:lnTo>
                  <a:lnTo>
                    <a:pt x="5" y="1460"/>
                  </a:lnTo>
                  <a:lnTo>
                    <a:pt x="8" y="1462"/>
                  </a:lnTo>
                  <a:lnTo>
                    <a:pt x="13" y="1465"/>
                  </a:lnTo>
                  <a:lnTo>
                    <a:pt x="19" y="1463"/>
                  </a:lnTo>
                  <a:lnTo>
                    <a:pt x="23" y="1460"/>
                  </a:lnTo>
                  <a:lnTo>
                    <a:pt x="23" y="1460"/>
                  </a:lnTo>
                  <a:lnTo>
                    <a:pt x="48" y="1432"/>
                  </a:lnTo>
                  <a:lnTo>
                    <a:pt x="72" y="1403"/>
                  </a:lnTo>
                  <a:lnTo>
                    <a:pt x="94" y="1374"/>
                  </a:lnTo>
                  <a:lnTo>
                    <a:pt x="116" y="1342"/>
                  </a:lnTo>
                  <a:lnTo>
                    <a:pt x="137" y="1311"/>
                  </a:lnTo>
                  <a:lnTo>
                    <a:pt x="157" y="1280"/>
                  </a:lnTo>
                  <a:lnTo>
                    <a:pt x="177" y="1248"/>
                  </a:lnTo>
                  <a:lnTo>
                    <a:pt x="195" y="1216"/>
                  </a:lnTo>
                  <a:lnTo>
                    <a:pt x="195" y="1216"/>
                  </a:lnTo>
                  <a:lnTo>
                    <a:pt x="231" y="1149"/>
                  </a:lnTo>
                  <a:lnTo>
                    <a:pt x="266" y="1082"/>
                  </a:lnTo>
                  <a:lnTo>
                    <a:pt x="266" y="1082"/>
                  </a:lnTo>
                  <a:lnTo>
                    <a:pt x="301" y="1013"/>
                  </a:lnTo>
                  <a:lnTo>
                    <a:pt x="318" y="978"/>
                  </a:lnTo>
                  <a:lnTo>
                    <a:pt x="335" y="942"/>
                  </a:lnTo>
                  <a:lnTo>
                    <a:pt x="335" y="942"/>
                  </a:lnTo>
                  <a:lnTo>
                    <a:pt x="348" y="906"/>
                  </a:lnTo>
                  <a:lnTo>
                    <a:pt x="361" y="869"/>
                  </a:lnTo>
                  <a:lnTo>
                    <a:pt x="374" y="832"/>
                  </a:lnTo>
                  <a:lnTo>
                    <a:pt x="384" y="794"/>
                  </a:lnTo>
                  <a:lnTo>
                    <a:pt x="405" y="718"/>
                  </a:lnTo>
                  <a:lnTo>
                    <a:pt x="425" y="642"/>
                  </a:lnTo>
                  <a:lnTo>
                    <a:pt x="425" y="642"/>
                  </a:lnTo>
                  <a:lnTo>
                    <a:pt x="446" y="564"/>
                  </a:lnTo>
                  <a:lnTo>
                    <a:pt x="457" y="526"/>
                  </a:lnTo>
                  <a:lnTo>
                    <a:pt x="468" y="487"/>
                  </a:lnTo>
                  <a:lnTo>
                    <a:pt x="481" y="450"/>
                  </a:lnTo>
                  <a:lnTo>
                    <a:pt x="495" y="412"/>
                  </a:lnTo>
                  <a:lnTo>
                    <a:pt x="509" y="374"/>
                  </a:lnTo>
                  <a:lnTo>
                    <a:pt x="525" y="337"/>
                  </a:lnTo>
                  <a:lnTo>
                    <a:pt x="525" y="337"/>
                  </a:lnTo>
                  <a:lnTo>
                    <a:pt x="541" y="301"/>
                  </a:lnTo>
                  <a:lnTo>
                    <a:pt x="558" y="266"/>
                  </a:lnTo>
                  <a:lnTo>
                    <a:pt x="594" y="195"/>
                  </a:lnTo>
                  <a:lnTo>
                    <a:pt x="631" y="125"/>
                  </a:lnTo>
                  <a:lnTo>
                    <a:pt x="669" y="56"/>
                  </a:lnTo>
                  <a:lnTo>
                    <a:pt x="669" y="56"/>
                  </a:lnTo>
                  <a:lnTo>
                    <a:pt x="689" y="21"/>
                  </a:lnTo>
                  <a:lnTo>
                    <a:pt x="689" y="21"/>
                  </a:lnTo>
                  <a:lnTo>
                    <a:pt x="690" y="15"/>
                  </a:lnTo>
                  <a:lnTo>
                    <a:pt x="690" y="10"/>
                  </a:lnTo>
                  <a:lnTo>
                    <a:pt x="687" y="6"/>
                  </a:lnTo>
                  <a:lnTo>
                    <a:pt x="683" y="2"/>
                  </a:lnTo>
                  <a:lnTo>
                    <a:pt x="678" y="1"/>
                  </a:lnTo>
                  <a:lnTo>
                    <a:pt x="673" y="0"/>
                  </a:lnTo>
                  <a:lnTo>
                    <a:pt x="668" y="2"/>
                  </a:lnTo>
                  <a:lnTo>
                    <a:pt x="664" y="7"/>
                  </a:lnTo>
                  <a:lnTo>
                    <a:pt x="664" y="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3" name="Freeform 230">
              <a:extLst>
                <a:ext uri="{FF2B5EF4-FFF2-40B4-BE49-F238E27FC236}">
                  <a16:creationId xmlns:a16="http://schemas.microsoft.com/office/drawing/2014/main" id="{3C6B7AD9-F9E1-D781-9351-4E058D65DD8E}"/>
                </a:ext>
              </a:extLst>
            </p:cNvPr>
            <p:cNvSpPr>
              <a:spLocks/>
            </p:cNvSpPr>
            <p:nvPr/>
          </p:nvSpPr>
          <p:spPr bwMode="auto">
            <a:xfrm>
              <a:off x="4274" y="2582"/>
              <a:ext cx="189" cy="397"/>
            </a:xfrm>
            <a:custGeom>
              <a:avLst/>
              <a:gdLst>
                <a:gd name="T0" fmla="*/ 541 w 567"/>
                <a:gd name="T1" fmla="*/ 7 h 1193"/>
                <a:gd name="T2" fmla="*/ 521 w 567"/>
                <a:gd name="T3" fmla="*/ 29 h 1193"/>
                <a:gd name="T4" fmla="*/ 500 w 567"/>
                <a:gd name="T5" fmla="*/ 49 h 1193"/>
                <a:gd name="T6" fmla="*/ 453 w 567"/>
                <a:gd name="T7" fmla="*/ 84 h 1193"/>
                <a:gd name="T8" fmla="*/ 427 w 567"/>
                <a:gd name="T9" fmla="*/ 102 h 1193"/>
                <a:gd name="T10" fmla="*/ 381 w 567"/>
                <a:gd name="T11" fmla="*/ 140 h 1193"/>
                <a:gd name="T12" fmla="*/ 359 w 567"/>
                <a:gd name="T13" fmla="*/ 161 h 1193"/>
                <a:gd name="T14" fmla="*/ 317 w 567"/>
                <a:gd name="T15" fmla="*/ 212 h 1193"/>
                <a:gd name="T16" fmla="*/ 281 w 567"/>
                <a:gd name="T17" fmla="*/ 269 h 1193"/>
                <a:gd name="T18" fmla="*/ 248 w 567"/>
                <a:gd name="T19" fmla="*/ 327 h 1193"/>
                <a:gd name="T20" fmla="*/ 222 w 567"/>
                <a:gd name="T21" fmla="*/ 389 h 1193"/>
                <a:gd name="T22" fmla="*/ 210 w 567"/>
                <a:gd name="T23" fmla="*/ 423 h 1193"/>
                <a:gd name="T24" fmla="*/ 188 w 567"/>
                <a:gd name="T25" fmla="*/ 492 h 1193"/>
                <a:gd name="T26" fmla="*/ 172 w 567"/>
                <a:gd name="T27" fmla="*/ 562 h 1193"/>
                <a:gd name="T28" fmla="*/ 159 w 567"/>
                <a:gd name="T29" fmla="*/ 634 h 1193"/>
                <a:gd name="T30" fmla="*/ 154 w 567"/>
                <a:gd name="T31" fmla="*/ 670 h 1193"/>
                <a:gd name="T32" fmla="*/ 137 w 567"/>
                <a:gd name="T33" fmla="*/ 796 h 1193"/>
                <a:gd name="T34" fmla="*/ 118 w 567"/>
                <a:gd name="T35" fmla="*/ 890 h 1193"/>
                <a:gd name="T36" fmla="*/ 111 w 567"/>
                <a:gd name="T37" fmla="*/ 921 h 1193"/>
                <a:gd name="T38" fmla="*/ 95 w 567"/>
                <a:gd name="T39" fmla="*/ 979 h 1193"/>
                <a:gd name="T40" fmla="*/ 74 w 567"/>
                <a:gd name="T41" fmla="*/ 1036 h 1193"/>
                <a:gd name="T42" fmla="*/ 49 w 567"/>
                <a:gd name="T43" fmla="*/ 1092 h 1193"/>
                <a:gd name="T44" fmla="*/ 20 w 567"/>
                <a:gd name="T45" fmla="*/ 1144 h 1193"/>
                <a:gd name="T46" fmla="*/ 1 w 567"/>
                <a:gd name="T47" fmla="*/ 1172 h 1193"/>
                <a:gd name="T48" fmla="*/ 0 w 567"/>
                <a:gd name="T49" fmla="*/ 1177 h 1193"/>
                <a:gd name="T50" fmla="*/ 2 w 567"/>
                <a:gd name="T51" fmla="*/ 1187 h 1193"/>
                <a:gd name="T52" fmla="*/ 7 w 567"/>
                <a:gd name="T53" fmla="*/ 1191 h 1193"/>
                <a:gd name="T54" fmla="*/ 17 w 567"/>
                <a:gd name="T55" fmla="*/ 1192 h 1193"/>
                <a:gd name="T56" fmla="*/ 25 w 567"/>
                <a:gd name="T57" fmla="*/ 1186 h 1193"/>
                <a:gd name="T58" fmla="*/ 43 w 567"/>
                <a:gd name="T59" fmla="*/ 1159 h 1193"/>
                <a:gd name="T60" fmla="*/ 73 w 567"/>
                <a:gd name="T61" fmla="*/ 1104 h 1193"/>
                <a:gd name="T62" fmla="*/ 99 w 567"/>
                <a:gd name="T63" fmla="*/ 1049 h 1193"/>
                <a:gd name="T64" fmla="*/ 121 w 567"/>
                <a:gd name="T65" fmla="*/ 989 h 1193"/>
                <a:gd name="T66" fmla="*/ 130 w 567"/>
                <a:gd name="T67" fmla="*/ 959 h 1193"/>
                <a:gd name="T68" fmla="*/ 145 w 567"/>
                <a:gd name="T69" fmla="*/ 898 h 1193"/>
                <a:gd name="T70" fmla="*/ 158 w 567"/>
                <a:gd name="T71" fmla="*/ 837 h 1193"/>
                <a:gd name="T72" fmla="*/ 176 w 567"/>
                <a:gd name="T73" fmla="*/ 713 h 1193"/>
                <a:gd name="T74" fmla="*/ 186 w 567"/>
                <a:gd name="T75" fmla="*/ 644 h 1193"/>
                <a:gd name="T76" fmla="*/ 197 w 567"/>
                <a:gd name="T77" fmla="*/ 574 h 1193"/>
                <a:gd name="T78" fmla="*/ 205 w 567"/>
                <a:gd name="T79" fmla="*/ 538 h 1193"/>
                <a:gd name="T80" fmla="*/ 224 w 567"/>
                <a:gd name="T81" fmla="*/ 468 h 1193"/>
                <a:gd name="T82" fmla="*/ 236 w 567"/>
                <a:gd name="T83" fmla="*/ 433 h 1193"/>
                <a:gd name="T84" fmla="*/ 259 w 567"/>
                <a:gd name="T85" fmla="*/ 371 h 1193"/>
                <a:gd name="T86" fmla="*/ 288 w 567"/>
                <a:gd name="T87" fmla="*/ 312 h 1193"/>
                <a:gd name="T88" fmla="*/ 322 w 567"/>
                <a:gd name="T89" fmla="*/ 254 h 1193"/>
                <a:gd name="T90" fmla="*/ 361 w 567"/>
                <a:gd name="T91" fmla="*/ 200 h 1193"/>
                <a:gd name="T92" fmla="*/ 381 w 567"/>
                <a:gd name="T93" fmla="*/ 178 h 1193"/>
                <a:gd name="T94" fmla="*/ 425 w 567"/>
                <a:gd name="T95" fmla="*/ 139 h 1193"/>
                <a:gd name="T96" fmla="*/ 448 w 567"/>
                <a:gd name="T97" fmla="*/ 120 h 1193"/>
                <a:gd name="T98" fmla="*/ 523 w 567"/>
                <a:gd name="T99" fmla="*/ 67 h 1193"/>
                <a:gd name="T100" fmla="*/ 545 w 567"/>
                <a:gd name="T101" fmla="*/ 46 h 1193"/>
                <a:gd name="T102" fmla="*/ 555 w 567"/>
                <a:gd name="T103" fmla="*/ 34 h 1193"/>
                <a:gd name="T104" fmla="*/ 565 w 567"/>
                <a:gd name="T105" fmla="*/ 21 h 1193"/>
                <a:gd name="T106" fmla="*/ 567 w 567"/>
                <a:gd name="T107" fmla="*/ 17 h 1193"/>
                <a:gd name="T108" fmla="*/ 564 w 567"/>
                <a:gd name="T109" fmla="*/ 6 h 1193"/>
                <a:gd name="T110" fmla="*/ 560 w 567"/>
                <a:gd name="T111" fmla="*/ 3 h 1193"/>
                <a:gd name="T112" fmla="*/ 549 w 567"/>
                <a:gd name="T113" fmla="*/ 1 h 1193"/>
                <a:gd name="T114" fmla="*/ 541 w 567"/>
                <a:gd name="T115" fmla="*/ 7 h 11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567" h="1193">
                  <a:moveTo>
                    <a:pt x="541" y="7"/>
                  </a:moveTo>
                  <a:lnTo>
                    <a:pt x="541" y="7"/>
                  </a:lnTo>
                  <a:lnTo>
                    <a:pt x="532" y="19"/>
                  </a:lnTo>
                  <a:lnTo>
                    <a:pt x="521" y="29"/>
                  </a:lnTo>
                  <a:lnTo>
                    <a:pt x="511" y="40"/>
                  </a:lnTo>
                  <a:lnTo>
                    <a:pt x="500" y="49"/>
                  </a:lnTo>
                  <a:lnTo>
                    <a:pt x="476" y="67"/>
                  </a:lnTo>
                  <a:lnTo>
                    <a:pt x="453" y="84"/>
                  </a:lnTo>
                  <a:lnTo>
                    <a:pt x="453" y="84"/>
                  </a:lnTo>
                  <a:lnTo>
                    <a:pt x="427" y="102"/>
                  </a:lnTo>
                  <a:lnTo>
                    <a:pt x="404" y="120"/>
                  </a:lnTo>
                  <a:lnTo>
                    <a:pt x="381" y="140"/>
                  </a:lnTo>
                  <a:lnTo>
                    <a:pt x="359" y="161"/>
                  </a:lnTo>
                  <a:lnTo>
                    <a:pt x="359" y="161"/>
                  </a:lnTo>
                  <a:lnTo>
                    <a:pt x="338" y="186"/>
                  </a:lnTo>
                  <a:lnTo>
                    <a:pt x="317" y="212"/>
                  </a:lnTo>
                  <a:lnTo>
                    <a:pt x="298" y="240"/>
                  </a:lnTo>
                  <a:lnTo>
                    <a:pt x="281" y="269"/>
                  </a:lnTo>
                  <a:lnTo>
                    <a:pt x="263" y="298"/>
                  </a:lnTo>
                  <a:lnTo>
                    <a:pt x="248" y="327"/>
                  </a:lnTo>
                  <a:lnTo>
                    <a:pt x="236" y="359"/>
                  </a:lnTo>
                  <a:lnTo>
                    <a:pt x="222" y="389"/>
                  </a:lnTo>
                  <a:lnTo>
                    <a:pt x="222" y="389"/>
                  </a:lnTo>
                  <a:lnTo>
                    <a:pt x="210" y="423"/>
                  </a:lnTo>
                  <a:lnTo>
                    <a:pt x="198" y="458"/>
                  </a:lnTo>
                  <a:lnTo>
                    <a:pt x="188" y="492"/>
                  </a:lnTo>
                  <a:lnTo>
                    <a:pt x="179" y="527"/>
                  </a:lnTo>
                  <a:lnTo>
                    <a:pt x="172" y="562"/>
                  </a:lnTo>
                  <a:lnTo>
                    <a:pt x="165" y="598"/>
                  </a:lnTo>
                  <a:lnTo>
                    <a:pt x="159" y="634"/>
                  </a:lnTo>
                  <a:lnTo>
                    <a:pt x="154" y="670"/>
                  </a:lnTo>
                  <a:lnTo>
                    <a:pt x="154" y="670"/>
                  </a:lnTo>
                  <a:lnTo>
                    <a:pt x="146" y="733"/>
                  </a:lnTo>
                  <a:lnTo>
                    <a:pt x="137" y="796"/>
                  </a:lnTo>
                  <a:lnTo>
                    <a:pt x="125" y="859"/>
                  </a:lnTo>
                  <a:lnTo>
                    <a:pt x="118" y="890"/>
                  </a:lnTo>
                  <a:lnTo>
                    <a:pt x="111" y="921"/>
                  </a:lnTo>
                  <a:lnTo>
                    <a:pt x="111" y="921"/>
                  </a:lnTo>
                  <a:lnTo>
                    <a:pt x="103" y="950"/>
                  </a:lnTo>
                  <a:lnTo>
                    <a:pt x="95" y="979"/>
                  </a:lnTo>
                  <a:lnTo>
                    <a:pt x="85" y="1008"/>
                  </a:lnTo>
                  <a:lnTo>
                    <a:pt x="74" y="1036"/>
                  </a:lnTo>
                  <a:lnTo>
                    <a:pt x="61" y="1064"/>
                  </a:lnTo>
                  <a:lnTo>
                    <a:pt x="49" y="1092"/>
                  </a:lnTo>
                  <a:lnTo>
                    <a:pt x="35" y="1118"/>
                  </a:lnTo>
                  <a:lnTo>
                    <a:pt x="20" y="1144"/>
                  </a:lnTo>
                  <a:lnTo>
                    <a:pt x="20" y="1144"/>
                  </a:lnTo>
                  <a:lnTo>
                    <a:pt x="1" y="1172"/>
                  </a:lnTo>
                  <a:lnTo>
                    <a:pt x="1" y="1172"/>
                  </a:lnTo>
                  <a:lnTo>
                    <a:pt x="0" y="1177"/>
                  </a:lnTo>
                  <a:lnTo>
                    <a:pt x="0" y="1182"/>
                  </a:lnTo>
                  <a:lnTo>
                    <a:pt x="2" y="1187"/>
                  </a:lnTo>
                  <a:lnTo>
                    <a:pt x="7" y="1191"/>
                  </a:lnTo>
                  <a:lnTo>
                    <a:pt x="7" y="1191"/>
                  </a:lnTo>
                  <a:lnTo>
                    <a:pt x="11" y="1193"/>
                  </a:lnTo>
                  <a:lnTo>
                    <a:pt x="17" y="1192"/>
                  </a:lnTo>
                  <a:lnTo>
                    <a:pt x="22" y="1189"/>
                  </a:lnTo>
                  <a:lnTo>
                    <a:pt x="25" y="1186"/>
                  </a:lnTo>
                  <a:lnTo>
                    <a:pt x="25" y="1186"/>
                  </a:lnTo>
                  <a:lnTo>
                    <a:pt x="43" y="1159"/>
                  </a:lnTo>
                  <a:lnTo>
                    <a:pt x="58" y="1132"/>
                  </a:lnTo>
                  <a:lnTo>
                    <a:pt x="73" y="1104"/>
                  </a:lnTo>
                  <a:lnTo>
                    <a:pt x="87" y="1077"/>
                  </a:lnTo>
                  <a:lnTo>
                    <a:pt x="99" y="1049"/>
                  </a:lnTo>
                  <a:lnTo>
                    <a:pt x="110" y="1019"/>
                  </a:lnTo>
                  <a:lnTo>
                    <a:pt x="121" y="989"/>
                  </a:lnTo>
                  <a:lnTo>
                    <a:pt x="130" y="959"/>
                  </a:lnTo>
                  <a:lnTo>
                    <a:pt x="130" y="959"/>
                  </a:lnTo>
                  <a:lnTo>
                    <a:pt x="138" y="929"/>
                  </a:lnTo>
                  <a:lnTo>
                    <a:pt x="145" y="898"/>
                  </a:lnTo>
                  <a:lnTo>
                    <a:pt x="152" y="868"/>
                  </a:lnTo>
                  <a:lnTo>
                    <a:pt x="158" y="837"/>
                  </a:lnTo>
                  <a:lnTo>
                    <a:pt x="167" y="775"/>
                  </a:lnTo>
                  <a:lnTo>
                    <a:pt x="176" y="713"/>
                  </a:lnTo>
                  <a:lnTo>
                    <a:pt x="176" y="713"/>
                  </a:lnTo>
                  <a:lnTo>
                    <a:pt x="186" y="644"/>
                  </a:lnTo>
                  <a:lnTo>
                    <a:pt x="191" y="609"/>
                  </a:lnTo>
                  <a:lnTo>
                    <a:pt x="197" y="574"/>
                  </a:lnTo>
                  <a:lnTo>
                    <a:pt x="197" y="574"/>
                  </a:lnTo>
                  <a:lnTo>
                    <a:pt x="205" y="538"/>
                  </a:lnTo>
                  <a:lnTo>
                    <a:pt x="214" y="503"/>
                  </a:lnTo>
                  <a:lnTo>
                    <a:pt x="224" y="468"/>
                  </a:lnTo>
                  <a:lnTo>
                    <a:pt x="236" y="433"/>
                  </a:lnTo>
                  <a:lnTo>
                    <a:pt x="236" y="433"/>
                  </a:lnTo>
                  <a:lnTo>
                    <a:pt x="247" y="403"/>
                  </a:lnTo>
                  <a:lnTo>
                    <a:pt x="259" y="371"/>
                  </a:lnTo>
                  <a:lnTo>
                    <a:pt x="273" y="341"/>
                  </a:lnTo>
                  <a:lnTo>
                    <a:pt x="288" y="312"/>
                  </a:lnTo>
                  <a:lnTo>
                    <a:pt x="304" y="283"/>
                  </a:lnTo>
                  <a:lnTo>
                    <a:pt x="322" y="254"/>
                  </a:lnTo>
                  <a:lnTo>
                    <a:pt x="341" y="227"/>
                  </a:lnTo>
                  <a:lnTo>
                    <a:pt x="361" y="200"/>
                  </a:lnTo>
                  <a:lnTo>
                    <a:pt x="361" y="200"/>
                  </a:lnTo>
                  <a:lnTo>
                    <a:pt x="381" y="178"/>
                  </a:lnTo>
                  <a:lnTo>
                    <a:pt x="402" y="157"/>
                  </a:lnTo>
                  <a:lnTo>
                    <a:pt x="425" y="139"/>
                  </a:lnTo>
                  <a:lnTo>
                    <a:pt x="448" y="120"/>
                  </a:lnTo>
                  <a:lnTo>
                    <a:pt x="448" y="120"/>
                  </a:lnTo>
                  <a:lnTo>
                    <a:pt x="498" y="85"/>
                  </a:lnTo>
                  <a:lnTo>
                    <a:pt x="523" y="67"/>
                  </a:lnTo>
                  <a:lnTo>
                    <a:pt x="534" y="56"/>
                  </a:lnTo>
                  <a:lnTo>
                    <a:pt x="545" y="46"/>
                  </a:lnTo>
                  <a:lnTo>
                    <a:pt x="545" y="46"/>
                  </a:lnTo>
                  <a:lnTo>
                    <a:pt x="555" y="34"/>
                  </a:lnTo>
                  <a:lnTo>
                    <a:pt x="565" y="21"/>
                  </a:lnTo>
                  <a:lnTo>
                    <a:pt x="565" y="21"/>
                  </a:lnTo>
                  <a:lnTo>
                    <a:pt x="567" y="19"/>
                  </a:lnTo>
                  <a:lnTo>
                    <a:pt x="567" y="17"/>
                  </a:lnTo>
                  <a:lnTo>
                    <a:pt x="567" y="11"/>
                  </a:lnTo>
                  <a:lnTo>
                    <a:pt x="564" y="6"/>
                  </a:lnTo>
                  <a:lnTo>
                    <a:pt x="560" y="3"/>
                  </a:lnTo>
                  <a:lnTo>
                    <a:pt x="560" y="3"/>
                  </a:lnTo>
                  <a:lnTo>
                    <a:pt x="555" y="0"/>
                  </a:lnTo>
                  <a:lnTo>
                    <a:pt x="549" y="1"/>
                  </a:lnTo>
                  <a:lnTo>
                    <a:pt x="545" y="4"/>
                  </a:lnTo>
                  <a:lnTo>
                    <a:pt x="541" y="7"/>
                  </a:lnTo>
                  <a:lnTo>
                    <a:pt x="541" y="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4" name="Freeform 231">
              <a:extLst>
                <a:ext uri="{FF2B5EF4-FFF2-40B4-BE49-F238E27FC236}">
                  <a16:creationId xmlns:a16="http://schemas.microsoft.com/office/drawing/2014/main" id="{0F6869E1-0BBD-32A8-36CA-378860981A94}"/>
                </a:ext>
              </a:extLst>
            </p:cNvPr>
            <p:cNvSpPr>
              <a:spLocks/>
            </p:cNvSpPr>
            <p:nvPr/>
          </p:nvSpPr>
          <p:spPr bwMode="auto">
            <a:xfrm>
              <a:off x="5076" y="2442"/>
              <a:ext cx="390" cy="1873"/>
            </a:xfrm>
            <a:custGeom>
              <a:avLst/>
              <a:gdLst>
                <a:gd name="T0" fmla="*/ 1170 w 1172"/>
                <a:gd name="T1" fmla="*/ 5393 h 5620"/>
                <a:gd name="T2" fmla="*/ 1155 w 1172"/>
                <a:gd name="T3" fmla="*/ 5109 h 5620"/>
                <a:gd name="T4" fmla="*/ 1128 w 1172"/>
                <a:gd name="T5" fmla="*/ 4902 h 5620"/>
                <a:gd name="T6" fmla="*/ 1070 w 1172"/>
                <a:gd name="T7" fmla="*/ 4632 h 5620"/>
                <a:gd name="T8" fmla="*/ 1002 w 1172"/>
                <a:gd name="T9" fmla="*/ 4361 h 5620"/>
                <a:gd name="T10" fmla="*/ 947 w 1172"/>
                <a:gd name="T11" fmla="*/ 4083 h 5620"/>
                <a:gd name="T12" fmla="*/ 934 w 1172"/>
                <a:gd name="T13" fmla="*/ 3942 h 5620"/>
                <a:gd name="T14" fmla="*/ 925 w 1172"/>
                <a:gd name="T15" fmla="*/ 3878 h 5620"/>
                <a:gd name="T16" fmla="*/ 889 w 1172"/>
                <a:gd name="T17" fmla="*/ 3749 h 5620"/>
                <a:gd name="T18" fmla="*/ 827 w 1172"/>
                <a:gd name="T19" fmla="*/ 3545 h 5620"/>
                <a:gd name="T20" fmla="*/ 795 w 1172"/>
                <a:gd name="T21" fmla="*/ 3423 h 5620"/>
                <a:gd name="T22" fmla="*/ 783 w 1172"/>
                <a:gd name="T23" fmla="*/ 3334 h 5620"/>
                <a:gd name="T24" fmla="*/ 769 w 1172"/>
                <a:gd name="T25" fmla="*/ 3246 h 5620"/>
                <a:gd name="T26" fmla="*/ 750 w 1172"/>
                <a:gd name="T27" fmla="*/ 3154 h 5620"/>
                <a:gd name="T28" fmla="*/ 745 w 1172"/>
                <a:gd name="T29" fmla="*/ 3107 h 5620"/>
                <a:gd name="T30" fmla="*/ 723 w 1172"/>
                <a:gd name="T31" fmla="*/ 3013 h 5620"/>
                <a:gd name="T32" fmla="*/ 694 w 1172"/>
                <a:gd name="T33" fmla="*/ 2872 h 5620"/>
                <a:gd name="T34" fmla="*/ 679 w 1172"/>
                <a:gd name="T35" fmla="*/ 2826 h 5620"/>
                <a:gd name="T36" fmla="*/ 647 w 1172"/>
                <a:gd name="T37" fmla="*/ 2688 h 5620"/>
                <a:gd name="T38" fmla="*/ 595 w 1172"/>
                <a:gd name="T39" fmla="*/ 2485 h 5620"/>
                <a:gd name="T40" fmla="*/ 481 w 1172"/>
                <a:gd name="T41" fmla="*/ 2090 h 5620"/>
                <a:gd name="T42" fmla="*/ 406 w 1172"/>
                <a:gd name="T43" fmla="*/ 1826 h 5620"/>
                <a:gd name="T44" fmla="*/ 330 w 1172"/>
                <a:gd name="T45" fmla="*/ 1554 h 5620"/>
                <a:gd name="T46" fmla="*/ 288 w 1172"/>
                <a:gd name="T47" fmla="*/ 1415 h 5620"/>
                <a:gd name="T48" fmla="*/ 265 w 1172"/>
                <a:gd name="T49" fmla="*/ 1315 h 5620"/>
                <a:gd name="T50" fmla="*/ 186 w 1172"/>
                <a:gd name="T51" fmla="*/ 1002 h 5620"/>
                <a:gd name="T52" fmla="*/ 111 w 1172"/>
                <a:gd name="T53" fmla="*/ 651 h 5620"/>
                <a:gd name="T54" fmla="*/ 64 w 1172"/>
                <a:gd name="T55" fmla="*/ 367 h 5620"/>
                <a:gd name="T56" fmla="*/ 39 w 1172"/>
                <a:gd name="T57" fmla="*/ 153 h 5620"/>
                <a:gd name="T58" fmla="*/ 26 w 1172"/>
                <a:gd name="T59" fmla="*/ 7 h 5620"/>
                <a:gd name="T60" fmla="*/ 7 w 1172"/>
                <a:gd name="T61" fmla="*/ 1 h 5620"/>
                <a:gd name="T62" fmla="*/ 0 w 1172"/>
                <a:gd name="T63" fmla="*/ 14 h 5620"/>
                <a:gd name="T64" fmla="*/ 27 w 1172"/>
                <a:gd name="T65" fmla="*/ 296 h 5620"/>
                <a:gd name="T66" fmla="*/ 69 w 1172"/>
                <a:gd name="T67" fmla="*/ 576 h 5620"/>
                <a:gd name="T68" fmla="*/ 155 w 1172"/>
                <a:gd name="T69" fmla="*/ 992 h 5620"/>
                <a:gd name="T70" fmla="*/ 225 w 1172"/>
                <a:gd name="T71" fmla="*/ 1266 h 5620"/>
                <a:gd name="T72" fmla="*/ 257 w 1172"/>
                <a:gd name="T73" fmla="*/ 1402 h 5620"/>
                <a:gd name="T74" fmla="*/ 298 w 1172"/>
                <a:gd name="T75" fmla="*/ 1541 h 5620"/>
                <a:gd name="T76" fmla="*/ 412 w 1172"/>
                <a:gd name="T77" fmla="*/ 1943 h 5620"/>
                <a:gd name="T78" fmla="*/ 528 w 1172"/>
                <a:gd name="T79" fmla="*/ 2346 h 5620"/>
                <a:gd name="T80" fmla="*/ 632 w 1172"/>
                <a:gd name="T81" fmla="*/ 2745 h 5620"/>
                <a:gd name="T82" fmla="*/ 692 w 1172"/>
                <a:gd name="T83" fmla="*/ 3000 h 5620"/>
                <a:gd name="T84" fmla="*/ 716 w 1172"/>
                <a:gd name="T85" fmla="*/ 3103 h 5620"/>
                <a:gd name="T86" fmla="*/ 722 w 1172"/>
                <a:gd name="T87" fmla="*/ 3154 h 5620"/>
                <a:gd name="T88" fmla="*/ 744 w 1172"/>
                <a:gd name="T89" fmla="*/ 3264 h 5620"/>
                <a:gd name="T90" fmla="*/ 760 w 1172"/>
                <a:gd name="T91" fmla="*/ 3370 h 5620"/>
                <a:gd name="T92" fmla="*/ 771 w 1172"/>
                <a:gd name="T93" fmla="*/ 3451 h 5620"/>
                <a:gd name="T94" fmla="*/ 795 w 1172"/>
                <a:gd name="T95" fmla="*/ 3537 h 5620"/>
                <a:gd name="T96" fmla="*/ 876 w 1172"/>
                <a:gd name="T97" fmla="*/ 3804 h 5620"/>
                <a:gd name="T98" fmla="*/ 903 w 1172"/>
                <a:gd name="T99" fmla="*/ 3907 h 5620"/>
                <a:gd name="T100" fmla="*/ 909 w 1172"/>
                <a:gd name="T101" fmla="*/ 3976 h 5620"/>
                <a:gd name="T102" fmla="*/ 919 w 1172"/>
                <a:gd name="T103" fmla="*/ 4079 h 5620"/>
                <a:gd name="T104" fmla="*/ 970 w 1172"/>
                <a:gd name="T105" fmla="*/ 4353 h 5620"/>
                <a:gd name="T106" fmla="*/ 1040 w 1172"/>
                <a:gd name="T107" fmla="*/ 4620 h 5620"/>
                <a:gd name="T108" fmla="*/ 1099 w 1172"/>
                <a:gd name="T109" fmla="*/ 4892 h 5620"/>
                <a:gd name="T110" fmla="*/ 1126 w 1172"/>
                <a:gd name="T111" fmla="*/ 5106 h 5620"/>
                <a:gd name="T112" fmla="*/ 1142 w 1172"/>
                <a:gd name="T113" fmla="*/ 5394 h 5620"/>
                <a:gd name="T114" fmla="*/ 1145 w 1172"/>
                <a:gd name="T115" fmla="*/ 5606 h 5620"/>
                <a:gd name="T116" fmla="*/ 1158 w 1172"/>
                <a:gd name="T117" fmla="*/ 5620 h 5620"/>
                <a:gd name="T118" fmla="*/ 1172 w 1172"/>
                <a:gd name="T119" fmla="*/ 5606 h 56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1172" h="5620">
                  <a:moveTo>
                    <a:pt x="1172" y="5606"/>
                  </a:moveTo>
                  <a:lnTo>
                    <a:pt x="1172" y="5606"/>
                  </a:lnTo>
                  <a:lnTo>
                    <a:pt x="1171" y="5464"/>
                  </a:lnTo>
                  <a:lnTo>
                    <a:pt x="1170" y="5393"/>
                  </a:lnTo>
                  <a:lnTo>
                    <a:pt x="1168" y="5322"/>
                  </a:lnTo>
                  <a:lnTo>
                    <a:pt x="1164" y="5251"/>
                  </a:lnTo>
                  <a:lnTo>
                    <a:pt x="1160" y="5180"/>
                  </a:lnTo>
                  <a:lnTo>
                    <a:pt x="1155" y="5109"/>
                  </a:lnTo>
                  <a:lnTo>
                    <a:pt x="1147" y="5038"/>
                  </a:lnTo>
                  <a:lnTo>
                    <a:pt x="1147" y="5038"/>
                  </a:lnTo>
                  <a:lnTo>
                    <a:pt x="1139" y="4969"/>
                  </a:lnTo>
                  <a:lnTo>
                    <a:pt x="1128" y="4902"/>
                  </a:lnTo>
                  <a:lnTo>
                    <a:pt x="1116" y="4833"/>
                  </a:lnTo>
                  <a:lnTo>
                    <a:pt x="1102" y="4766"/>
                  </a:lnTo>
                  <a:lnTo>
                    <a:pt x="1086" y="4698"/>
                  </a:lnTo>
                  <a:lnTo>
                    <a:pt x="1070" y="4632"/>
                  </a:lnTo>
                  <a:lnTo>
                    <a:pt x="1037" y="4498"/>
                  </a:lnTo>
                  <a:lnTo>
                    <a:pt x="1037" y="4498"/>
                  </a:lnTo>
                  <a:lnTo>
                    <a:pt x="1018" y="4430"/>
                  </a:lnTo>
                  <a:lnTo>
                    <a:pt x="1002" y="4361"/>
                  </a:lnTo>
                  <a:lnTo>
                    <a:pt x="985" y="4291"/>
                  </a:lnTo>
                  <a:lnTo>
                    <a:pt x="970" y="4223"/>
                  </a:lnTo>
                  <a:lnTo>
                    <a:pt x="958" y="4153"/>
                  </a:lnTo>
                  <a:lnTo>
                    <a:pt x="947" y="4083"/>
                  </a:lnTo>
                  <a:lnTo>
                    <a:pt x="942" y="4048"/>
                  </a:lnTo>
                  <a:lnTo>
                    <a:pt x="939" y="4012"/>
                  </a:lnTo>
                  <a:lnTo>
                    <a:pt x="937" y="3977"/>
                  </a:lnTo>
                  <a:lnTo>
                    <a:pt x="934" y="3942"/>
                  </a:lnTo>
                  <a:lnTo>
                    <a:pt x="934" y="3942"/>
                  </a:lnTo>
                  <a:lnTo>
                    <a:pt x="933" y="3926"/>
                  </a:lnTo>
                  <a:lnTo>
                    <a:pt x="931" y="3910"/>
                  </a:lnTo>
                  <a:lnTo>
                    <a:pt x="925" y="3878"/>
                  </a:lnTo>
                  <a:lnTo>
                    <a:pt x="917" y="3848"/>
                  </a:lnTo>
                  <a:lnTo>
                    <a:pt x="909" y="3816"/>
                  </a:lnTo>
                  <a:lnTo>
                    <a:pt x="909" y="3816"/>
                  </a:lnTo>
                  <a:lnTo>
                    <a:pt x="889" y="3749"/>
                  </a:lnTo>
                  <a:lnTo>
                    <a:pt x="869" y="3683"/>
                  </a:lnTo>
                  <a:lnTo>
                    <a:pt x="869" y="3683"/>
                  </a:lnTo>
                  <a:lnTo>
                    <a:pt x="827" y="3545"/>
                  </a:lnTo>
                  <a:lnTo>
                    <a:pt x="827" y="3545"/>
                  </a:lnTo>
                  <a:lnTo>
                    <a:pt x="816" y="3510"/>
                  </a:lnTo>
                  <a:lnTo>
                    <a:pt x="807" y="3477"/>
                  </a:lnTo>
                  <a:lnTo>
                    <a:pt x="798" y="3442"/>
                  </a:lnTo>
                  <a:lnTo>
                    <a:pt x="795" y="3423"/>
                  </a:lnTo>
                  <a:lnTo>
                    <a:pt x="793" y="3406"/>
                  </a:lnTo>
                  <a:lnTo>
                    <a:pt x="793" y="3406"/>
                  </a:lnTo>
                  <a:lnTo>
                    <a:pt x="788" y="3370"/>
                  </a:lnTo>
                  <a:lnTo>
                    <a:pt x="783" y="3334"/>
                  </a:lnTo>
                  <a:lnTo>
                    <a:pt x="777" y="3298"/>
                  </a:lnTo>
                  <a:lnTo>
                    <a:pt x="772" y="3262"/>
                  </a:lnTo>
                  <a:lnTo>
                    <a:pt x="772" y="3262"/>
                  </a:lnTo>
                  <a:lnTo>
                    <a:pt x="769" y="3246"/>
                  </a:lnTo>
                  <a:lnTo>
                    <a:pt x="766" y="3230"/>
                  </a:lnTo>
                  <a:lnTo>
                    <a:pt x="759" y="3200"/>
                  </a:lnTo>
                  <a:lnTo>
                    <a:pt x="752" y="3170"/>
                  </a:lnTo>
                  <a:lnTo>
                    <a:pt x="750" y="3154"/>
                  </a:lnTo>
                  <a:lnTo>
                    <a:pt x="748" y="3138"/>
                  </a:lnTo>
                  <a:lnTo>
                    <a:pt x="748" y="3138"/>
                  </a:lnTo>
                  <a:lnTo>
                    <a:pt x="747" y="3123"/>
                  </a:lnTo>
                  <a:lnTo>
                    <a:pt x="745" y="3107"/>
                  </a:lnTo>
                  <a:lnTo>
                    <a:pt x="738" y="3075"/>
                  </a:lnTo>
                  <a:lnTo>
                    <a:pt x="731" y="3044"/>
                  </a:lnTo>
                  <a:lnTo>
                    <a:pt x="723" y="3013"/>
                  </a:lnTo>
                  <a:lnTo>
                    <a:pt x="723" y="3013"/>
                  </a:lnTo>
                  <a:lnTo>
                    <a:pt x="709" y="2943"/>
                  </a:lnTo>
                  <a:lnTo>
                    <a:pt x="702" y="2907"/>
                  </a:lnTo>
                  <a:lnTo>
                    <a:pt x="694" y="2872"/>
                  </a:lnTo>
                  <a:lnTo>
                    <a:pt x="694" y="2872"/>
                  </a:lnTo>
                  <a:lnTo>
                    <a:pt x="689" y="2861"/>
                  </a:lnTo>
                  <a:lnTo>
                    <a:pt x="686" y="2850"/>
                  </a:lnTo>
                  <a:lnTo>
                    <a:pt x="682" y="2839"/>
                  </a:lnTo>
                  <a:lnTo>
                    <a:pt x="679" y="2826"/>
                  </a:lnTo>
                  <a:lnTo>
                    <a:pt x="679" y="2826"/>
                  </a:lnTo>
                  <a:lnTo>
                    <a:pt x="664" y="2758"/>
                  </a:lnTo>
                  <a:lnTo>
                    <a:pt x="664" y="2758"/>
                  </a:lnTo>
                  <a:lnTo>
                    <a:pt x="647" y="2688"/>
                  </a:lnTo>
                  <a:lnTo>
                    <a:pt x="630" y="2619"/>
                  </a:lnTo>
                  <a:lnTo>
                    <a:pt x="630" y="2619"/>
                  </a:lnTo>
                  <a:lnTo>
                    <a:pt x="614" y="2552"/>
                  </a:lnTo>
                  <a:lnTo>
                    <a:pt x="595" y="2485"/>
                  </a:lnTo>
                  <a:lnTo>
                    <a:pt x="559" y="2354"/>
                  </a:lnTo>
                  <a:lnTo>
                    <a:pt x="559" y="2354"/>
                  </a:lnTo>
                  <a:lnTo>
                    <a:pt x="520" y="2223"/>
                  </a:lnTo>
                  <a:lnTo>
                    <a:pt x="481" y="2090"/>
                  </a:lnTo>
                  <a:lnTo>
                    <a:pt x="443" y="1958"/>
                  </a:lnTo>
                  <a:lnTo>
                    <a:pt x="424" y="1892"/>
                  </a:lnTo>
                  <a:lnTo>
                    <a:pt x="406" y="1826"/>
                  </a:lnTo>
                  <a:lnTo>
                    <a:pt x="406" y="1826"/>
                  </a:lnTo>
                  <a:lnTo>
                    <a:pt x="370" y="1690"/>
                  </a:lnTo>
                  <a:lnTo>
                    <a:pt x="350" y="1621"/>
                  </a:lnTo>
                  <a:lnTo>
                    <a:pt x="330" y="1554"/>
                  </a:lnTo>
                  <a:lnTo>
                    <a:pt x="330" y="1554"/>
                  </a:lnTo>
                  <a:lnTo>
                    <a:pt x="320" y="1519"/>
                  </a:lnTo>
                  <a:lnTo>
                    <a:pt x="308" y="1484"/>
                  </a:lnTo>
                  <a:lnTo>
                    <a:pt x="298" y="1450"/>
                  </a:lnTo>
                  <a:lnTo>
                    <a:pt x="288" y="1415"/>
                  </a:lnTo>
                  <a:lnTo>
                    <a:pt x="288" y="1415"/>
                  </a:lnTo>
                  <a:lnTo>
                    <a:pt x="280" y="1381"/>
                  </a:lnTo>
                  <a:lnTo>
                    <a:pt x="272" y="1348"/>
                  </a:lnTo>
                  <a:lnTo>
                    <a:pt x="265" y="1315"/>
                  </a:lnTo>
                  <a:lnTo>
                    <a:pt x="257" y="1281"/>
                  </a:lnTo>
                  <a:lnTo>
                    <a:pt x="257" y="1281"/>
                  </a:lnTo>
                  <a:lnTo>
                    <a:pt x="221" y="1142"/>
                  </a:lnTo>
                  <a:lnTo>
                    <a:pt x="186" y="1002"/>
                  </a:lnTo>
                  <a:lnTo>
                    <a:pt x="154" y="862"/>
                  </a:lnTo>
                  <a:lnTo>
                    <a:pt x="139" y="791"/>
                  </a:lnTo>
                  <a:lnTo>
                    <a:pt x="125" y="722"/>
                  </a:lnTo>
                  <a:lnTo>
                    <a:pt x="111" y="651"/>
                  </a:lnTo>
                  <a:lnTo>
                    <a:pt x="98" y="580"/>
                  </a:lnTo>
                  <a:lnTo>
                    <a:pt x="85" y="510"/>
                  </a:lnTo>
                  <a:lnTo>
                    <a:pt x="74" y="438"/>
                  </a:lnTo>
                  <a:lnTo>
                    <a:pt x="64" y="367"/>
                  </a:lnTo>
                  <a:lnTo>
                    <a:pt x="54" y="296"/>
                  </a:lnTo>
                  <a:lnTo>
                    <a:pt x="46" y="225"/>
                  </a:lnTo>
                  <a:lnTo>
                    <a:pt x="39" y="153"/>
                  </a:lnTo>
                  <a:lnTo>
                    <a:pt x="39" y="153"/>
                  </a:lnTo>
                  <a:lnTo>
                    <a:pt x="33" y="83"/>
                  </a:lnTo>
                  <a:lnTo>
                    <a:pt x="28" y="14"/>
                  </a:lnTo>
                  <a:lnTo>
                    <a:pt x="28" y="14"/>
                  </a:lnTo>
                  <a:lnTo>
                    <a:pt x="26" y="7"/>
                  </a:lnTo>
                  <a:lnTo>
                    <a:pt x="22" y="4"/>
                  </a:lnTo>
                  <a:lnTo>
                    <a:pt x="18" y="1"/>
                  </a:lnTo>
                  <a:lnTo>
                    <a:pt x="13" y="0"/>
                  </a:lnTo>
                  <a:lnTo>
                    <a:pt x="7" y="1"/>
                  </a:lnTo>
                  <a:lnTo>
                    <a:pt x="4" y="4"/>
                  </a:lnTo>
                  <a:lnTo>
                    <a:pt x="0" y="7"/>
                  </a:lnTo>
                  <a:lnTo>
                    <a:pt x="0" y="14"/>
                  </a:lnTo>
                  <a:lnTo>
                    <a:pt x="0" y="14"/>
                  </a:lnTo>
                  <a:lnTo>
                    <a:pt x="5" y="84"/>
                  </a:lnTo>
                  <a:lnTo>
                    <a:pt x="11" y="155"/>
                  </a:lnTo>
                  <a:lnTo>
                    <a:pt x="19" y="226"/>
                  </a:lnTo>
                  <a:lnTo>
                    <a:pt x="27" y="296"/>
                  </a:lnTo>
                  <a:lnTo>
                    <a:pt x="36" y="366"/>
                  </a:lnTo>
                  <a:lnTo>
                    <a:pt x="46" y="437"/>
                  </a:lnTo>
                  <a:lnTo>
                    <a:pt x="57" y="506"/>
                  </a:lnTo>
                  <a:lnTo>
                    <a:pt x="69" y="576"/>
                  </a:lnTo>
                  <a:lnTo>
                    <a:pt x="82" y="646"/>
                  </a:lnTo>
                  <a:lnTo>
                    <a:pt x="94" y="715"/>
                  </a:lnTo>
                  <a:lnTo>
                    <a:pt x="123" y="854"/>
                  </a:lnTo>
                  <a:lnTo>
                    <a:pt x="155" y="992"/>
                  </a:lnTo>
                  <a:lnTo>
                    <a:pt x="189" y="1130"/>
                  </a:lnTo>
                  <a:lnTo>
                    <a:pt x="189" y="1130"/>
                  </a:lnTo>
                  <a:lnTo>
                    <a:pt x="207" y="1197"/>
                  </a:lnTo>
                  <a:lnTo>
                    <a:pt x="225" y="1266"/>
                  </a:lnTo>
                  <a:lnTo>
                    <a:pt x="242" y="1334"/>
                  </a:lnTo>
                  <a:lnTo>
                    <a:pt x="250" y="1369"/>
                  </a:lnTo>
                  <a:lnTo>
                    <a:pt x="257" y="1402"/>
                  </a:lnTo>
                  <a:lnTo>
                    <a:pt x="257" y="1402"/>
                  </a:lnTo>
                  <a:lnTo>
                    <a:pt x="265" y="1437"/>
                  </a:lnTo>
                  <a:lnTo>
                    <a:pt x="276" y="1472"/>
                  </a:lnTo>
                  <a:lnTo>
                    <a:pt x="298" y="1541"/>
                  </a:lnTo>
                  <a:lnTo>
                    <a:pt x="298" y="1541"/>
                  </a:lnTo>
                  <a:lnTo>
                    <a:pt x="317" y="1607"/>
                  </a:lnTo>
                  <a:lnTo>
                    <a:pt x="336" y="1673"/>
                  </a:lnTo>
                  <a:lnTo>
                    <a:pt x="336" y="1673"/>
                  </a:lnTo>
                  <a:lnTo>
                    <a:pt x="412" y="1943"/>
                  </a:lnTo>
                  <a:lnTo>
                    <a:pt x="450" y="2078"/>
                  </a:lnTo>
                  <a:lnTo>
                    <a:pt x="488" y="2213"/>
                  </a:lnTo>
                  <a:lnTo>
                    <a:pt x="488" y="2213"/>
                  </a:lnTo>
                  <a:lnTo>
                    <a:pt x="528" y="2346"/>
                  </a:lnTo>
                  <a:lnTo>
                    <a:pt x="565" y="2477"/>
                  </a:lnTo>
                  <a:lnTo>
                    <a:pt x="600" y="2611"/>
                  </a:lnTo>
                  <a:lnTo>
                    <a:pt x="616" y="2677"/>
                  </a:lnTo>
                  <a:lnTo>
                    <a:pt x="632" y="2745"/>
                  </a:lnTo>
                  <a:lnTo>
                    <a:pt x="632" y="2745"/>
                  </a:lnTo>
                  <a:lnTo>
                    <a:pt x="662" y="2872"/>
                  </a:lnTo>
                  <a:lnTo>
                    <a:pt x="678" y="2936"/>
                  </a:lnTo>
                  <a:lnTo>
                    <a:pt x="692" y="3000"/>
                  </a:lnTo>
                  <a:lnTo>
                    <a:pt x="692" y="3000"/>
                  </a:lnTo>
                  <a:lnTo>
                    <a:pt x="700" y="3033"/>
                  </a:lnTo>
                  <a:lnTo>
                    <a:pt x="709" y="3068"/>
                  </a:lnTo>
                  <a:lnTo>
                    <a:pt x="716" y="3103"/>
                  </a:lnTo>
                  <a:lnTo>
                    <a:pt x="718" y="3121"/>
                  </a:lnTo>
                  <a:lnTo>
                    <a:pt x="721" y="3138"/>
                  </a:lnTo>
                  <a:lnTo>
                    <a:pt x="721" y="3138"/>
                  </a:lnTo>
                  <a:lnTo>
                    <a:pt x="722" y="3154"/>
                  </a:lnTo>
                  <a:lnTo>
                    <a:pt x="725" y="3170"/>
                  </a:lnTo>
                  <a:lnTo>
                    <a:pt x="731" y="3201"/>
                  </a:lnTo>
                  <a:lnTo>
                    <a:pt x="738" y="3232"/>
                  </a:lnTo>
                  <a:lnTo>
                    <a:pt x="744" y="3264"/>
                  </a:lnTo>
                  <a:lnTo>
                    <a:pt x="744" y="3264"/>
                  </a:lnTo>
                  <a:lnTo>
                    <a:pt x="748" y="3299"/>
                  </a:lnTo>
                  <a:lnTo>
                    <a:pt x="754" y="3335"/>
                  </a:lnTo>
                  <a:lnTo>
                    <a:pt x="760" y="3370"/>
                  </a:lnTo>
                  <a:lnTo>
                    <a:pt x="765" y="3406"/>
                  </a:lnTo>
                  <a:lnTo>
                    <a:pt x="765" y="3406"/>
                  </a:lnTo>
                  <a:lnTo>
                    <a:pt x="768" y="3436"/>
                  </a:lnTo>
                  <a:lnTo>
                    <a:pt x="771" y="3451"/>
                  </a:lnTo>
                  <a:lnTo>
                    <a:pt x="774" y="3467"/>
                  </a:lnTo>
                  <a:lnTo>
                    <a:pt x="774" y="3467"/>
                  </a:lnTo>
                  <a:lnTo>
                    <a:pt x="795" y="3537"/>
                  </a:lnTo>
                  <a:lnTo>
                    <a:pt x="795" y="3537"/>
                  </a:lnTo>
                  <a:lnTo>
                    <a:pt x="837" y="3671"/>
                  </a:lnTo>
                  <a:lnTo>
                    <a:pt x="856" y="3737"/>
                  </a:lnTo>
                  <a:lnTo>
                    <a:pt x="876" y="3804"/>
                  </a:lnTo>
                  <a:lnTo>
                    <a:pt x="876" y="3804"/>
                  </a:lnTo>
                  <a:lnTo>
                    <a:pt x="886" y="3837"/>
                  </a:lnTo>
                  <a:lnTo>
                    <a:pt x="895" y="3872"/>
                  </a:lnTo>
                  <a:lnTo>
                    <a:pt x="899" y="3890"/>
                  </a:lnTo>
                  <a:lnTo>
                    <a:pt x="903" y="3907"/>
                  </a:lnTo>
                  <a:lnTo>
                    <a:pt x="905" y="3925"/>
                  </a:lnTo>
                  <a:lnTo>
                    <a:pt x="906" y="3942"/>
                  </a:lnTo>
                  <a:lnTo>
                    <a:pt x="906" y="3942"/>
                  </a:lnTo>
                  <a:lnTo>
                    <a:pt x="909" y="3976"/>
                  </a:lnTo>
                  <a:lnTo>
                    <a:pt x="911" y="4011"/>
                  </a:lnTo>
                  <a:lnTo>
                    <a:pt x="915" y="4046"/>
                  </a:lnTo>
                  <a:lnTo>
                    <a:pt x="919" y="4079"/>
                  </a:lnTo>
                  <a:lnTo>
                    <a:pt x="919" y="4079"/>
                  </a:lnTo>
                  <a:lnTo>
                    <a:pt x="930" y="4149"/>
                  </a:lnTo>
                  <a:lnTo>
                    <a:pt x="941" y="4217"/>
                  </a:lnTo>
                  <a:lnTo>
                    <a:pt x="955" y="4285"/>
                  </a:lnTo>
                  <a:lnTo>
                    <a:pt x="970" y="4353"/>
                  </a:lnTo>
                  <a:lnTo>
                    <a:pt x="970" y="4353"/>
                  </a:lnTo>
                  <a:lnTo>
                    <a:pt x="988" y="4420"/>
                  </a:lnTo>
                  <a:lnTo>
                    <a:pt x="1005" y="4487"/>
                  </a:lnTo>
                  <a:lnTo>
                    <a:pt x="1040" y="4620"/>
                  </a:lnTo>
                  <a:lnTo>
                    <a:pt x="1056" y="4688"/>
                  </a:lnTo>
                  <a:lnTo>
                    <a:pt x="1073" y="4755"/>
                  </a:lnTo>
                  <a:lnTo>
                    <a:pt x="1086" y="4823"/>
                  </a:lnTo>
                  <a:lnTo>
                    <a:pt x="1099" y="4892"/>
                  </a:lnTo>
                  <a:lnTo>
                    <a:pt x="1099" y="4892"/>
                  </a:lnTo>
                  <a:lnTo>
                    <a:pt x="1110" y="4963"/>
                  </a:lnTo>
                  <a:lnTo>
                    <a:pt x="1119" y="5033"/>
                  </a:lnTo>
                  <a:lnTo>
                    <a:pt x="1126" y="5106"/>
                  </a:lnTo>
                  <a:lnTo>
                    <a:pt x="1132" y="5178"/>
                  </a:lnTo>
                  <a:lnTo>
                    <a:pt x="1136" y="5250"/>
                  </a:lnTo>
                  <a:lnTo>
                    <a:pt x="1140" y="5322"/>
                  </a:lnTo>
                  <a:lnTo>
                    <a:pt x="1142" y="5394"/>
                  </a:lnTo>
                  <a:lnTo>
                    <a:pt x="1143" y="5466"/>
                  </a:lnTo>
                  <a:lnTo>
                    <a:pt x="1143" y="5466"/>
                  </a:lnTo>
                  <a:lnTo>
                    <a:pt x="1145" y="5606"/>
                  </a:lnTo>
                  <a:lnTo>
                    <a:pt x="1145" y="5606"/>
                  </a:lnTo>
                  <a:lnTo>
                    <a:pt x="1146" y="5612"/>
                  </a:lnTo>
                  <a:lnTo>
                    <a:pt x="1149" y="5616"/>
                  </a:lnTo>
                  <a:lnTo>
                    <a:pt x="1154" y="5619"/>
                  </a:lnTo>
                  <a:lnTo>
                    <a:pt x="1158" y="5620"/>
                  </a:lnTo>
                  <a:lnTo>
                    <a:pt x="1164" y="5619"/>
                  </a:lnTo>
                  <a:lnTo>
                    <a:pt x="1168" y="5616"/>
                  </a:lnTo>
                  <a:lnTo>
                    <a:pt x="1171" y="5612"/>
                  </a:lnTo>
                  <a:lnTo>
                    <a:pt x="1172" y="5606"/>
                  </a:lnTo>
                  <a:lnTo>
                    <a:pt x="1172" y="560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5" name="Freeform 232">
              <a:extLst>
                <a:ext uri="{FF2B5EF4-FFF2-40B4-BE49-F238E27FC236}">
                  <a16:creationId xmlns:a16="http://schemas.microsoft.com/office/drawing/2014/main" id="{AE6CDD14-49CF-43FF-C264-0A8A1C2E0B35}"/>
                </a:ext>
              </a:extLst>
            </p:cNvPr>
            <p:cNvSpPr>
              <a:spLocks/>
            </p:cNvSpPr>
            <p:nvPr/>
          </p:nvSpPr>
          <p:spPr bwMode="auto">
            <a:xfrm>
              <a:off x="4573" y="2659"/>
              <a:ext cx="154" cy="687"/>
            </a:xfrm>
            <a:custGeom>
              <a:avLst/>
              <a:gdLst>
                <a:gd name="T0" fmla="*/ 0 w 461"/>
                <a:gd name="T1" fmla="*/ 14 h 2063"/>
                <a:gd name="T2" fmla="*/ 2 w 461"/>
                <a:gd name="T3" fmla="*/ 121 h 2063"/>
                <a:gd name="T4" fmla="*/ 10 w 461"/>
                <a:gd name="T5" fmla="*/ 229 h 2063"/>
                <a:gd name="T6" fmla="*/ 23 w 461"/>
                <a:gd name="T7" fmla="*/ 336 h 2063"/>
                <a:gd name="T8" fmla="*/ 39 w 461"/>
                <a:gd name="T9" fmla="*/ 443 h 2063"/>
                <a:gd name="T10" fmla="*/ 49 w 461"/>
                <a:gd name="T11" fmla="*/ 495 h 2063"/>
                <a:gd name="T12" fmla="*/ 83 w 461"/>
                <a:gd name="T13" fmla="*/ 654 h 2063"/>
                <a:gd name="T14" fmla="*/ 135 w 461"/>
                <a:gd name="T15" fmla="*/ 862 h 2063"/>
                <a:gd name="T16" fmla="*/ 149 w 461"/>
                <a:gd name="T17" fmla="*/ 916 h 2063"/>
                <a:gd name="T18" fmla="*/ 165 w 461"/>
                <a:gd name="T19" fmla="*/ 971 h 2063"/>
                <a:gd name="T20" fmla="*/ 191 w 461"/>
                <a:gd name="T21" fmla="*/ 1056 h 2063"/>
                <a:gd name="T22" fmla="*/ 252 w 461"/>
                <a:gd name="T23" fmla="*/ 1238 h 2063"/>
                <a:gd name="T24" fmla="*/ 283 w 461"/>
                <a:gd name="T25" fmla="*/ 1333 h 2063"/>
                <a:gd name="T26" fmla="*/ 343 w 461"/>
                <a:gd name="T27" fmla="*/ 1526 h 2063"/>
                <a:gd name="T28" fmla="*/ 370 w 461"/>
                <a:gd name="T29" fmla="*/ 1624 h 2063"/>
                <a:gd name="T30" fmla="*/ 382 w 461"/>
                <a:gd name="T31" fmla="*/ 1670 h 2063"/>
                <a:gd name="T32" fmla="*/ 403 w 461"/>
                <a:gd name="T33" fmla="*/ 1765 h 2063"/>
                <a:gd name="T34" fmla="*/ 419 w 461"/>
                <a:gd name="T35" fmla="*/ 1860 h 2063"/>
                <a:gd name="T36" fmla="*/ 429 w 461"/>
                <a:gd name="T37" fmla="*/ 1955 h 2063"/>
                <a:gd name="T38" fmla="*/ 433 w 461"/>
                <a:gd name="T39" fmla="*/ 2004 h 2063"/>
                <a:gd name="T40" fmla="*/ 433 w 461"/>
                <a:gd name="T41" fmla="*/ 2050 h 2063"/>
                <a:gd name="T42" fmla="*/ 437 w 461"/>
                <a:gd name="T43" fmla="*/ 2059 h 2063"/>
                <a:gd name="T44" fmla="*/ 447 w 461"/>
                <a:gd name="T45" fmla="*/ 2063 h 2063"/>
                <a:gd name="T46" fmla="*/ 457 w 461"/>
                <a:gd name="T47" fmla="*/ 2059 h 2063"/>
                <a:gd name="T48" fmla="*/ 461 w 461"/>
                <a:gd name="T49" fmla="*/ 2050 h 2063"/>
                <a:gd name="T50" fmla="*/ 461 w 461"/>
                <a:gd name="T51" fmla="*/ 2002 h 2063"/>
                <a:gd name="T52" fmla="*/ 453 w 461"/>
                <a:gd name="T53" fmla="*/ 1907 h 2063"/>
                <a:gd name="T54" fmla="*/ 439 w 461"/>
                <a:gd name="T55" fmla="*/ 1811 h 2063"/>
                <a:gd name="T56" fmla="*/ 420 w 461"/>
                <a:gd name="T57" fmla="*/ 1717 h 2063"/>
                <a:gd name="T58" fmla="*/ 410 w 461"/>
                <a:gd name="T59" fmla="*/ 1670 h 2063"/>
                <a:gd name="T60" fmla="*/ 385 w 461"/>
                <a:gd name="T61" fmla="*/ 1573 h 2063"/>
                <a:gd name="T62" fmla="*/ 327 w 461"/>
                <a:gd name="T63" fmla="*/ 1380 h 2063"/>
                <a:gd name="T64" fmla="*/ 297 w 461"/>
                <a:gd name="T65" fmla="*/ 1283 h 2063"/>
                <a:gd name="T66" fmla="*/ 234 w 461"/>
                <a:gd name="T67" fmla="*/ 1098 h 2063"/>
                <a:gd name="T68" fmla="*/ 191 w 461"/>
                <a:gd name="T69" fmla="*/ 963 h 2063"/>
                <a:gd name="T70" fmla="*/ 178 w 461"/>
                <a:gd name="T71" fmla="*/ 918 h 2063"/>
                <a:gd name="T72" fmla="*/ 125 w 461"/>
                <a:gd name="T73" fmla="*/ 706 h 2063"/>
                <a:gd name="T74" fmla="*/ 88 w 461"/>
                <a:gd name="T75" fmla="*/ 545 h 2063"/>
                <a:gd name="T76" fmla="*/ 77 w 461"/>
                <a:gd name="T77" fmla="*/ 492 h 2063"/>
                <a:gd name="T78" fmla="*/ 59 w 461"/>
                <a:gd name="T79" fmla="*/ 387 h 2063"/>
                <a:gd name="T80" fmla="*/ 44 w 461"/>
                <a:gd name="T81" fmla="*/ 282 h 2063"/>
                <a:gd name="T82" fmla="*/ 33 w 461"/>
                <a:gd name="T83" fmla="*/ 177 h 2063"/>
                <a:gd name="T84" fmla="*/ 29 w 461"/>
                <a:gd name="T85" fmla="*/ 69 h 2063"/>
                <a:gd name="T86" fmla="*/ 27 w 461"/>
                <a:gd name="T87" fmla="*/ 14 h 2063"/>
                <a:gd name="T88" fmla="*/ 26 w 461"/>
                <a:gd name="T89" fmla="*/ 8 h 2063"/>
                <a:gd name="T90" fmla="*/ 18 w 461"/>
                <a:gd name="T91" fmla="*/ 1 h 2063"/>
                <a:gd name="T92" fmla="*/ 9 w 461"/>
                <a:gd name="T93" fmla="*/ 1 h 2063"/>
                <a:gd name="T94" fmla="*/ 1 w 461"/>
                <a:gd name="T95" fmla="*/ 8 h 2063"/>
                <a:gd name="T96" fmla="*/ 0 w 461"/>
                <a:gd name="T97" fmla="*/ 14 h 20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461" h="2063">
                  <a:moveTo>
                    <a:pt x="0" y="14"/>
                  </a:moveTo>
                  <a:lnTo>
                    <a:pt x="0" y="14"/>
                  </a:lnTo>
                  <a:lnTo>
                    <a:pt x="1" y="67"/>
                  </a:lnTo>
                  <a:lnTo>
                    <a:pt x="2" y="121"/>
                  </a:lnTo>
                  <a:lnTo>
                    <a:pt x="5" y="175"/>
                  </a:lnTo>
                  <a:lnTo>
                    <a:pt x="10" y="229"/>
                  </a:lnTo>
                  <a:lnTo>
                    <a:pt x="16" y="282"/>
                  </a:lnTo>
                  <a:lnTo>
                    <a:pt x="23" y="336"/>
                  </a:lnTo>
                  <a:lnTo>
                    <a:pt x="31" y="389"/>
                  </a:lnTo>
                  <a:lnTo>
                    <a:pt x="39" y="443"/>
                  </a:lnTo>
                  <a:lnTo>
                    <a:pt x="39" y="443"/>
                  </a:lnTo>
                  <a:lnTo>
                    <a:pt x="49" y="495"/>
                  </a:lnTo>
                  <a:lnTo>
                    <a:pt x="60" y="548"/>
                  </a:lnTo>
                  <a:lnTo>
                    <a:pt x="83" y="654"/>
                  </a:lnTo>
                  <a:lnTo>
                    <a:pt x="109" y="758"/>
                  </a:lnTo>
                  <a:lnTo>
                    <a:pt x="135" y="862"/>
                  </a:lnTo>
                  <a:lnTo>
                    <a:pt x="135" y="862"/>
                  </a:lnTo>
                  <a:lnTo>
                    <a:pt x="149" y="916"/>
                  </a:lnTo>
                  <a:lnTo>
                    <a:pt x="156" y="943"/>
                  </a:lnTo>
                  <a:lnTo>
                    <a:pt x="165" y="971"/>
                  </a:lnTo>
                  <a:lnTo>
                    <a:pt x="165" y="971"/>
                  </a:lnTo>
                  <a:lnTo>
                    <a:pt x="191" y="1056"/>
                  </a:lnTo>
                  <a:lnTo>
                    <a:pt x="191" y="1056"/>
                  </a:lnTo>
                  <a:lnTo>
                    <a:pt x="252" y="1238"/>
                  </a:lnTo>
                  <a:lnTo>
                    <a:pt x="252" y="1238"/>
                  </a:lnTo>
                  <a:lnTo>
                    <a:pt x="283" y="1333"/>
                  </a:lnTo>
                  <a:lnTo>
                    <a:pt x="314" y="1430"/>
                  </a:lnTo>
                  <a:lnTo>
                    <a:pt x="343" y="1526"/>
                  </a:lnTo>
                  <a:lnTo>
                    <a:pt x="357" y="1575"/>
                  </a:lnTo>
                  <a:lnTo>
                    <a:pt x="370" y="1624"/>
                  </a:lnTo>
                  <a:lnTo>
                    <a:pt x="370" y="1624"/>
                  </a:lnTo>
                  <a:lnTo>
                    <a:pt x="382" y="1670"/>
                  </a:lnTo>
                  <a:lnTo>
                    <a:pt x="392" y="1718"/>
                  </a:lnTo>
                  <a:lnTo>
                    <a:pt x="403" y="1765"/>
                  </a:lnTo>
                  <a:lnTo>
                    <a:pt x="411" y="1812"/>
                  </a:lnTo>
                  <a:lnTo>
                    <a:pt x="419" y="1860"/>
                  </a:lnTo>
                  <a:lnTo>
                    <a:pt x="425" y="1908"/>
                  </a:lnTo>
                  <a:lnTo>
                    <a:pt x="429" y="1955"/>
                  </a:lnTo>
                  <a:lnTo>
                    <a:pt x="433" y="2004"/>
                  </a:lnTo>
                  <a:lnTo>
                    <a:pt x="433" y="2004"/>
                  </a:lnTo>
                  <a:lnTo>
                    <a:pt x="433" y="2050"/>
                  </a:lnTo>
                  <a:lnTo>
                    <a:pt x="433" y="2050"/>
                  </a:lnTo>
                  <a:lnTo>
                    <a:pt x="434" y="2056"/>
                  </a:lnTo>
                  <a:lnTo>
                    <a:pt x="437" y="2059"/>
                  </a:lnTo>
                  <a:lnTo>
                    <a:pt x="442" y="2063"/>
                  </a:lnTo>
                  <a:lnTo>
                    <a:pt x="447" y="2063"/>
                  </a:lnTo>
                  <a:lnTo>
                    <a:pt x="453" y="2063"/>
                  </a:lnTo>
                  <a:lnTo>
                    <a:pt x="457" y="2059"/>
                  </a:lnTo>
                  <a:lnTo>
                    <a:pt x="460" y="2056"/>
                  </a:lnTo>
                  <a:lnTo>
                    <a:pt x="461" y="2050"/>
                  </a:lnTo>
                  <a:lnTo>
                    <a:pt x="461" y="2050"/>
                  </a:lnTo>
                  <a:lnTo>
                    <a:pt x="461" y="2002"/>
                  </a:lnTo>
                  <a:lnTo>
                    <a:pt x="457" y="1953"/>
                  </a:lnTo>
                  <a:lnTo>
                    <a:pt x="453" y="1907"/>
                  </a:lnTo>
                  <a:lnTo>
                    <a:pt x="447" y="1859"/>
                  </a:lnTo>
                  <a:lnTo>
                    <a:pt x="439" y="1811"/>
                  </a:lnTo>
                  <a:lnTo>
                    <a:pt x="431" y="1765"/>
                  </a:lnTo>
                  <a:lnTo>
                    <a:pt x="420" y="1717"/>
                  </a:lnTo>
                  <a:lnTo>
                    <a:pt x="410" y="1670"/>
                  </a:lnTo>
                  <a:lnTo>
                    <a:pt x="410" y="1670"/>
                  </a:lnTo>
                  <a:lnTo>
                    <a:pt x="398" y="1622"/>
                  </a:lnTo>
                  <a:lnTo>
                    <a:pt x="385" y="1573"/>
                  </a:lnTo>
                  <a:lnTo>
                    <a:pt x="357" y="1476"/>
                  </a:lnTo>
                  <a:lnTo>
                    <a:pt x="327" y="1380"/>
                  </a:lnTo>
                  <a:lnTo>
                    <a:pt x="297" y="1283"/>
                  </a:lnTo>
                  <a:lnTo>
                    <a:pt x="297" y="1283"/>
                  </a:lnTo>
                  <a:lnTo>
                    <a:pt x="234" y="1098"/>
                  </a:lnTo>
                  <a:lnTo>
                    <a:pt x="234" y="1098"/>
                  </a:lnTo>
                  <a:lnTo>
                    <a:pt x="205" y="1008"/>
                  </a:lnTo>
                  <a:lnTo>
                    <a:pt x="191" y="963"/>
                  </a:lnTo>
                  <a:lnTo>
                    <a:pt x="178" y="918"/>
                  </a:lnTo>
                  <a:lnTo>
                    <a:pt x="178" y="918"/>
                  </a:lnTo>
                  <a:lnTo>
                    <a:pt x="152" y="812"/>
                  </a:lnTo>
                  <a:lnTo>
                    <a:pt x="125" y="706"/>
                  </a:lnTo>
                  <a:lnTo>
                    <a:pt x="99" y="599"/>
                  </a:lnTo>
                  <a:lnTo>
                    <a:pt x="88" y="545"/>
                  </a:lnTo>
                  <a:lnTo>
                    <a:pt x="77" y="492"/>
                  </a:lnTo>
                  <a:lnTo>
                    <a:pt x="77" y="492"/>
                  </a:lnTo>
                  <a:lnTo>
                    <a:pt x="67" y="439"/>
                  </a:lnTo>
                  <a:lnTo>
                    <a:pt x="59" y="387"/>
                  </a:lnTo>
                  <a:lnTo>
                    <a:pt x="51" y="335"/>
                  </a:lnTo>
                  <a:lnTo>
                    <a:pt x="44" y="282"/>
                  </a:lnTo>
                  <a:lnTo>
                    <a:pt x="38" y="229"/>
                  </a:lnTo>
                  <a:lnTo>
                    <a:pt x="33" y="177"/>
                  </a:lnTo>
                  <a:lnTo>
                    <a:pt x="30" y="123"/>
                  </a:lnTo>
                  <a:lnTo>
                    <a:pt x="29" y="69"/>
                  </a:lnTo>
                  <a:lnTo>
                    <a:pt x="29" y="69"/>
                  </a:lnTo>
                  <a:lnTo>
                    <a:pt x="27" y="14"/>
                  </a:lnTo>
                  <a:lnTo>
                    <a:pt x="27" y="14"/>
                  </a:lnTo>
                  <a:lnTo>
                    <a:pt x="26" y="8"/>
                  </a:lnTo>
                  <a:lnTo>
                    <a:pt x="23" y="3"/>
                  </a:lnTo>
                  <a:lnTo>
                    <a:pt x="18" y="1"/>
                  </a:lnTo>
                  <a:lnTo>
                    <a:pt x="13" y="0"/>
                  </a:lnTo>
                  <a:lnTo>
                    <a:pt x="9" y="1"/>
                  </a:lnTo>
                  <a:lnTo>
                    <a:pt x="4" y="3"/>
                  </a:lnTo>
                  <a:lnTo>
                    <a:pt x="1" y="8"/>
                  </a:lnTo>
                  <a:lnTo>
                    <a:pt x="0" y="14"/>
                  </a:lnTo>
                  <a:lnTo>
                    <a:pt x="0" y="1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6" name="Freeform 233">
              <a:extLst>
                <a:ext uri="{FF2B5EF4-FFF2-40B4-BE49-F238E27FC236}">
                  <a16:creationId xmlns:a16="http://schemas.microsoft.com/office/drawing/2014/main" id="{E42BAFCC-493E-0107-E516-DD751E1F6817}"/>
                </a:ext>
              </a:extLst>
            </p:cNvPr>
            <p:cNvSpPr>
              <a:spLocks/>
            </p:cNvSpPr>
            <p:nvPr/>
          </p:nvSpPr>
          <p:spPr bwMode="auto">
            <a:xfrm>
              <a:off x="4677" y="3407"/>
              <a:ext cx="55" cy="909"/>
            </a:xfrm>
            <a:custGeom>
              <a:avLst/>
              <a:gdLst>
                <a:gd name="T0" fmla="*/ 136 w 166"/>
                <a:gd name="T1" fmla="*/ 14 h 2725"/>
                <a:gd name="T2" fmla="*/ 138 w 166"/>
                <a:gd name="T3" fmla="*/ 148 h 2725"/>
                <a:gd name="T4" fmla="*/ 131 w 166"/>
                <a:gd name="T5" fmla="*/ 281 h 2725"/>
                <a:gd name="T6" fmla="*/ 118 w 166"/>
                <a:gd name="T7" fmla="*/ 413 h 2725"/>
                <a:gd name="T8" fmla="*/ 101 w 166"/>
                <a:gd name="T9" fmla="*/ 545 h 2725"/>
                <a:gd name="T10" fmla="*/ 81 w 166"/>
                <a:gd name="T11" fmla="*/ 676 h 2725"/>
                <a:gd name="T12" fmla="*/ 39 w 166"/>
                <a:gd name="T13" fmla="*/ 938 h 2725"/>
                <a:gd name="T14" fmla="*/ 22 w 166"/>
                <a:gd name="T15" fmla="*/ 1070 h 2725"/>
                <a:gd name="T16" fmla="*/ 14 w 166"/>
                <a:gd name="T17" fmla="*/ 1135 h 2725"/>
                <a:gd name="T18" fmla="*/ 3 w 166"/>
                <a:gd name="T19" fmla="*/ 1267 h 2725"/>
                <a:gd name="T20" fmla="*/ 1 w 166"/>
                <a:gd name="T21" fmla="*/ 1335 h 2725"/>
                <a:gd name="T22" fmla="*/ 0 w 166"/>
                <a:gd name="T23" fmla="*/ 1470 h 2725"/>
                <a:gd name="T24" fmla="*/ 3 w 166"/>
                <a:gd name="T25" fmla="*/ 1605 h 2725"/>
                <a:gd name="T26" fmla="*/ 8 w 166"/>
                <a:gd name="T27" fmla="*/ 1737 h 2725"/>
                <a:gd name="T28" fmla="*/ 23 w 166"/>
                <a:gd name="T29" fmla="*/ 2004 h 2725"/>
                <a:gd name="T30" fmla="*/ 33 w 166"/>
                <a:gd name="T31" fmla="*/ 2136 h 2725"/>
                <a:gd name="T32" fmla="*/ 39 w 166"/>
                <a:gd name="T33" fmla="*/ 2202 h 2725"/>
                <a:gd name="T34" fmla="*/ 54 w 166"/>
                <a:gd name="T35" fmla="*/ 2331 h 2725"/>
                <a:gd name="T36" fmla="*/ 73 w 166"/>
                <a:gd name="T37" fmla="*/ 2460 h 2725"/>
                <a:gd name="T38" fmla="*/ 97 w 166"/>
                <a:gd name="T39" fmla="*/ 2589 h 2725"/>
                <a:gd name="T40" fmla="*/ 112 w 166"/>
                <a:gd name="T41" fmla="*/ 2652 h 2725"/>
                <a:gd name="T42" fmla="*/ 130 w 166"/>
                <a:gd name="T43" fmla="*/ 2715 h 2725"/>
                <a:gd name="T44" fmla="*/ 136 w 166"/>
                <a:gd name="T45" fmla="*/ 2724 h 2725"/>
                <a:gd name="T46" fmla="*/ 146 w 166"/>
                <a:gd name="T47" fmla="*/ 2724 h 2725"/>
                <a:gd name="T48" fmla="*/ 154 w 166"/>
                <a:gd name="T49" fmla="*/ 2718 h 2725"/>
                <a:gd name="T50" fmla="*/ 157 w 166"/>
                <a:gd name="T51" fmla="*/ 2708 h 2725"/>
                <a:gd name="T52" fmla="*/ 139 w 166"/>
                <a:gd name="T53" fmla="*/ 2644 h 2725"/>
                <a:gd name="T54" fmla="*/ 111 w 166"/>
                <a:gd name="T55" fmla="*/ 2517 h 2725"/>
                <a:gd name="T56" fmla="*/ 90 w 166"/>
                <a:gd name="T57" fmla="*/ 2388 h 2725"/>
                <a:gd name="T58" fmla="*/ 73 w 166"/>
                <a:gd name="T59" fmla="*/ 2257 h 2725"/>
                <a:gd name="T60" fmla="*/ 66 w 166"/>
                <a:gd name="T61" fmla="*/ 2192 h 2725"/>
                <a:gd name="T62" fmla="*/ 54 w 166"/>
                <a:gd name="T63" fmla="*/ 2060 h 2725"/>
                <a:gd name="T64" fmla="*/ 39 w 166"/>
                <a:gd name="T65" fmla="*/ 1793 h 2725"/>
                <a:gd name="T66" fmla="*/ 33 w 166"/>
                <a:gd name="T67" fmla="*/ 1661 h 2725"/>
                <a:gd name="T68" fmla="*/ 29 w 166"/>
                <a:gd name="T69" fmla="*/ 1528 h 2725"/>
                <a:gd name="T70" fmla="*/ 28 w 166"/>
                <a:gd name="T71" fmla="*/ 1397 h 2725"/>
                <a:gd name="T72" fmla="*/ 32 w 166"/>
                <a:gd name="T73" fmla="*/ 1264 h 2725"/>
                <a:gd name="T74" fmla="*/ 43 w 166"/>
                <a:gd name="T75" fmla="*/ 1132 h 2725"/>
                <a:gd name="T76" fmla="*/ 50 w 166"/>
                <a:gd name="T77" fmla="*/ 1066 h 2725"/>
                <a:gd name="T78" fmla="*/ 78 w 166"/>
                <a:gd name="T79" fmla="*/ 868 h 2725"/>
                <a:gd name="T80" fmla="*/ 119 w 166"/>
                <a:gd name="T81" fmla="*/ 605 h 2725"/>
                <a:gd name="T82" fmla="*/ 131 w 166"/>
                <a:gd name="T83" fmla="*/ 532 h 2725"/>
                <a:gd name="T84" fmla="*/ 150 w 166"/>
                <a:gd name="T85" fmla="*/ 384 h 2725"/>
                <a:gd name="T86" fmla="*/ 162 w 166"/>
                <a:gd name="T87" fmla="*/ 237 h 2725"/>
                <a:gd name="T88" fmla="*/ 166 w 166"/>
                <a:gd name="T89" fmla="*/ 89 h 2725"/>
                <a:gd name="T90" fmla="*/ 163 w 166"/>
                <a:gd name="T91" fmla="*/ 14 h 2725"/>
                <a:gd name="T92" fmla="*/ 162 w 166"/>
                <a:gd name="T93" fmla="*/ 8 h 2725"/>
                <a:gd name="T94" fmla="*/ 154 w 166"/>
                <a:gd name="T95" fmla="*/ 1 h 2725"/>
                <a:gd name="T96" fmla="*/ 144 w 166"/>
                <a:gd name="T97" fmla="*/ 1 h 2725"/>
                <a:gd name="T98" fmla="*/ 137 w 166"/>
                <a:gd name="T99" fmla="*/ 8 h 2725"/>
                <a:gd name="T100" fmla="*/ 136 w 166"/>
                <a:gd name="T101" fmla="*/ 14 h 27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66" h="2725">
                  <a:moveTo>
                    <a:pt x="136" y="14"/>
                  </a:moveTo>
                  <a:lnTo>
                    <a:pt x="136" y="14"/>
                  </a:lnTo>
                  <a:lnTo>
                    <a:pt x="138" y="81"/>
                  </a:lnTo>
                  <a:lnTo>
                    <a:pt x="138" y="148"/>
                  </a:lnTo>
                  <a:lnTo>
                    <a:pt x="136" y="214"/>
                  </a:lnTo>
                  <a:lnTo>
                    <a:pt x="131" y="281"/>
                  </a:lnTo>
                  <a:lnTo>
                    <a:pt x="125" y="347"/>
                  </a:lnTo>
                  <a:lnTo>
                    <a:pt x="118" y="413"/>
                  </a:lnTo>
                  <a:lnTo>
                    <a:pt x="110" y="480"/>
                  </a:lnTo>
                  <a:lnTo>
                    <a:pt x="101" y="545"/>
                  </a:lnTo>
                  <a:lnTo>
                    <a:pt x="101" y="545"/>
                  </a:lnTo>
                  <a:lnTo>
                    <a:pt x="81" y="676"/>
                  </a:lnTo>
                  <a:lnTo>
                    <a:pt x="60" y="807"/>
                  </a:lnTo>
                  <a:lnTo>
                    <a:pt x="39" y="938"/>
                  </a:lnTo>
                  <a:lnTo>
                    <a:pt x="30" y="1003"/>
                  </a:lnTo>
                  <a:lnTo>
                    <a:pt x="22" y="1070"/>
                  </a:lnTo>
                  <a:lnTo>
                    <a:pt x="22" y="1070"/>
                  </a:lnTo>
                  <a:lnTo>
                    <a:pt x="14" y="1135"/>
                  </a:lnTo>
                  <a:lnTo>
                    <a:pt x="8" y="1201"/>
                  </a:lnTo>
                  <a:lnTo>
                    <a:pt x="3" y="1267"/>
                  </a:lnTo>
                  <a:lnTo>
                    <a:pt x="1" y="1335"/>
                  </a:lnTo>
                  <a:lnTo>
                    <a:pt x="1" y="1335"/>
                  </a:lnTo>
                  <a:lnTo>
                    <a:pt x="0" y="1402"/>
                  </a:lnTo>
                  <a:lnTo>
                    <a:pt x="0" y="1470"/>
                  </a:lnTo>
                  <a:lnTo>
                    <a:pt x="1" y="1537"/>
                  </a:lnTo>
                  <a:lnTo>
                    <a:pt x="3" y="1605"/>
                  </a:lnTo>
                  <a:lnTo>
                    <a:pt x="3" y="1605"/>
                  </a:lnTo>
                  <a:lnTo>
                    <a:pt x="8" y="1737"/>
                  </a:lnTo>
                  <a:lnTo>
                    <a:pt x="15" y="1871"/>
                  </a:lnTo>
                  <a:lnTo>
                    <a:pt x="23" y="2004"/>
                  </a:lnTo>
                  <a:lnTo>
                    <a:pt x="28" y="2070"/>
                  </a:lnTo>
                  <a:lnTo>
                    <a:pt x="33" y="2136"/>
                  </a:lnTo>
                  <a:lnTo>
                    <a:pt x="33" y="2136"/>
                  </a:lnTo>
                  <a:lnTo>
                    <a:pt x="39" y="2202"/>
                  </a:lnTo>
                  <a:lnTo>
                    <a:pt x="46" y="2267"/>
                  </a:lnTo>
                  <a:lnTo>
                    <a:pt x="54" y="2331"/>
                  </a:lnTo>
                  <a:lnTo>
                    <a:pt x="62" y="2396"/>
                  </a:lnTo>
                  <a:lnTo>
                    <a:pt x="73" y="2460"/>
                  </a:lnTo>
                  <a:lnTo>
                    <a:pt x="85" y="2525"/>
                  </a:lnTo>
                  <a:lnTo>
                    <a:pt x="97" y="2589"/>
                  </a:lnTo>
                  <a:lnTo>
                    <a:pt x="112" y="2652"/>
                  </a:lnTo>
                  <a:lnTo>
                    <a:pt x="112" y="2652"/>
                  </a:lnTo>
                  <a:lnTo>
                    <a:pt x="130" y="2715"/>
                  </a:lnTo>
                  <a:lnTo>
                    <a:pt x="130" y="2715"/>
                  </a:lnTo>
                  <a:lnTo>
                    <a:pt x="132" y="2721"/>
                  </a:lnTo>
                  <a:lnTo>
                    <a:pt x="136" y="2724"/>
                  </a:lnTo>
                  <a:lnTo>
                    <a:pt x="141" y="2725"/>
                  </a:lnTo>
                  <a:lnTo>
                    <a:pt x="146" y="2724"/>
                  </a:lnTo>
                  <a:lnTo>
                    <a:pt x="151" y="2722"/>
                  </a:lnTo>
                  <a:lnTo>
                    <a:pt x="154" y="2718"/>
                  </a:lnTo>
                  <a:lnTo>
                    <a:pt x="157" y="2714"/>
                  </a:lnTo>
                  <a:lnTo>
                    <a:pt x="157" y="2708"/>
                  </a:lnTo>
                  <a:lnTo>
                    <a:pt x="157" y="2708"/>
                  </a:lnTo>
                  <a:lnTo>
                    <a:pt x="139" y="2644"/>
                  </a:lnTo>
                  <a:lnTo>
                    <a:pt x="124" y="2581"/>
                  </a:lnTo>
                  <a:lnTo>
                    <a:pt x="111" y="2517"/>
                  </a:lnTo>
                  <a:lnTo>
                    <a:pt x="100" y="2452"/>
                  </a:lnTo>
                  <a:lnTo>
                    <a:pt x="90" y="2388"/>
                  </a:lnTo>
                  <a:lnTo>
                    <a:pt x="81" y="2323"/>
                  </a:lnTo>
                  <a:lnTo>
                    <a:pt x="73" y="2257"/>
                  </a:lnTo>
                  <a:lnTo>
                    <a:pt x="66" y="2192"/>
                  </a:lnTo>
                  <a:lnTo>
                    <a:pt x="66" y="2192"/>
                  </a:lnTo>
                  <a:lnTo>
                    <a:pt x="60" y="2126"/>
                  </a:lnTo>
                  <a:lnTo>
                    <a:pt x="54" y="2060"/>
                  </a:lnTo>
                  <a:lnTo>
                    <a:pt x="46" y="1927"/>
                  </a:lnTo>
                  <a:lnTo>
                    <a:pt x="39" y="1793"/>
                  </a:lnTo>
                  <a:lnTo>
                    <a:pt x="33" y="1661"/>
                  </a:lnTo>
                  <a:lnTo>
                    <a:pt x="33" y="1661"/>
                  </a:lnTo>
                  <a:lnTo>
                    <a:pt x="31" y="1594"/>
                  </a:lnTo>
                  <a:lnTo>
                    <a:pt x="29" y="1528"/>
                  </a:lnTo>
                  <a:lnTo>
                    <a:pt x="28" y="1463"/>
                  </a:lnTo>
                  <a:lnTo>
                    <a:pt x="28" y="1397"/>
                  </a:lnTo>
                  <a:lnTo>
                    <a:pt x="29" y="1330"/>
                  </a:lnTo>
                  <a:lnTo>
                    <a:pt x="32" y="1264"/>
                  </a:lnTo>
                  <a:lnTo>
                    <a:pt x="36" y="1199"/>
                  </a:lnTo>
                  <a:lnTo>
                    <a:pt x="43" y="1132"/>
                  </a:lnTo>
                  <a:lnTo>
                    <a:pt x="43" y="1132"/>
                  </a:lnTo>
                  <a:lnTo>
                    <a:pt x="50" y="1066"/>
                  </a:lnTo>
                  <a:lnTo>
                    <a:pt x="59" y="1000"/>
                  </a:lnTo>
                  <a:lnTo>
                    <a:pt x="78" y="868"/>
                  </a:lnTo>
                  <a:lnTo>
                    <a:pt x="98" y="737"/>
                  </a:lnTo>
                  <a:lnTo>
                    <a:pt x="119" y="605"/>
                  </a:lnTo>
                  <a:lnTo>
                    <a:pt x="119" y="605"/>
                  </a:lnTo>
                  <a:lnTo>
                    <a:pt x="131" y="532"/>
                  </a:lnTo>
                  <a:lnTo>
                    <a:pt x="140" y="459"/>
                  </a:lnTo>
                  <a:lnTo>
                    <a:pt x="150" y="384"/>
                  </a:lnTo>
                  <a:lnTo>
                    <a:pt x="157" y="311"/>
                  </a:lnTo>
                  <a:lnTo>
                    <a:pt x="162" y="237"/>
                  </a:lnTo>
                  <a:lnTo>
                    <a:pt x="165" y="163"/>
                  </a:lnTo>
                  <a:lnTo>
                    <a:pt x="166" y="89"/>
                  </a:lnTo>
                  <a:lnTo>
                    <a:pt x="165" y="52"/>
                  </a:lnTo>
                  <a:lnTo>
                    <a:pt x="163" y="14"/>
                  </a:lnTo>
                  <a:lnTo>
                    <a:pt x="163" y="14"/>
                  </a:lnTo>
                  <a:lnTo>
                    <a:pt x="162" y="8"/>
                  </a:lnTo>
                  <a:lnTo>
                    <a:pt x="159" y="4"/>
                  </a:lnTo>
                  <a:lnTo>
                    <a:pt x="154" y="1"/>
                  </a:lnTo>
                  <a:lnTo>
                    <a:pt x="148" y="0"/>
                  </a:lnTo>
                  <a:lnTo>
                    <a:pt x="144" y="1"/>
                  </a:lnTo>
                  <a:lnTo>
                    <a:pt x="139" y="4"/>
                  </a:lnTo>
                  <a:lnTo>
                    <a:pt x="137" y="8"/>
                  </a:lnTo>
                  <a:lnTo>
                    <a:pt x="136" y="14"/>
                  </a:lnTo>
                  <a:lnTo>
                    <a:pt x="136" y="1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7" name="Freeform 234">
              <a:extLst>
                <a:ext uri="{FF2B5EF4-FFF2-40B4-BE49-F238E27FC236}">
                  <a16:creationId xmlns:a16="http://schemas.microsoft.com/office/drawing/2014/main" id="{2A9B1BCE-DFE7-5F02-8576-3E3A8966E4B0}"/>
                </a:ext>
              </a:extLst>
            </p:cNvPr>
            <p:cNvSpPr>
              <a:spLocks/>
            </p:cNvSpPr>
            <p:nvPr/>
          </p:nvSpPr>
          <p:spPr bwMode="auto">
            <a:xfrm>
              <a:off x="4563" y="1867"/>
              <a:ext cx="111" cy="93"/>
            </a:xfrm>
            <a:custGeom>
              <a:avLst/>
              <a:gdLst>
                <a:gd name="T0" fmla="*/ 335 w 335"/>
                <a:gd name="T1" fmla="*/ 140 h 279"/>
                <a:gd name="T2" fmla="*/ 331 w 335"/>
                <a:gd name="T3" fmla="*/ 169 h 279"/>
                <a:gd name="T4" fmla="*/ 322 w 335"/>
                <a:gd name="T5" fmla="*/ 194 h 279"/>
                <a:gd name="T6" fmla="*/ 307 w 335"/>
                <a:gd name="T7" fmla="*/ 219 h 279"/>
                <a:gd name="T8" fmla="*/ 286 w 335"/>
                <a:gd name="T9" fmla="*/ 239 h 279"/>
                <a:gd name="T10" fmla="*/ 262 w 335"/>
                <a:gd name="T11" fmla="*/ 256 h 279"/>
                <a:gd name="T12" fmla="*/ 233 w 335"/>
                <a:gd name="T13" fmla="*/ 269 h 279"/>
                <a:gd name="T14" fmla="*/ 201 w 335"/>
                <a:gd name="T15" fmla="*/ 277 h 279"/>
                <a:gd name="T16" fmla="*/ 167 w 335"/>
                <a:gd name="T17" fmla="*/ 279 h 279"/>
                <a:gd name="T18" fmla="*/ 150 w 335"/>
                <a:gd name="T19" fmla="*/ 279 h 279"/>
                <a:gd name="T20" fmla="*/ 118 w 335"/>
                <a:gd name="T21" fmla="*/ 274 h 279"/>
                <a:gd name="T22" fmla="*/ 87 w 335"/>
                <a:gd name="T23" fmla="*/ 263 h 279"/>
                <a:gd name="T24" fmla="*/ 61 w 335"/>
                <a:gd name="T25" fmla="*/ 248 h 279"/>
                <a:gd name="T26" fmla="*/ 39 w 335"/>
                <a:gd name="T27" fmla="*/ 229 h 279"/>
                <a:gd name="T28" fmla="*/ 20 w 335"/>
                <a:gd name="T29" fmla="*/ 207 h 279"/>
                <a:gd name="T30" fmla="*/ 7 w 335"/>
                <a:gd name="T31" fmla="*/ 182 h 279"/>
                <a:gd name="T32" fmla="*/ 1 w 335"/>
                <a:gd name="T33" fmla="*/ 155 h 279"/>
                <a:gd name="T34" fmla="*/ 0 w 335"/>
                <a:gd name="T35" fmla="*/ 140 h 279"/>
                <a:gd name="T36" fmla="*/ 4 w 335"/>
                <a:gd name="T37" fmla="*/ 112 h 279"/>
                <a:gd name="T38" fmla="*/ 13 w 335"/>
                <a:gd name="T39" fmla="*/ 86 h 279"/>
                <a:gd name="T40" fmla="*/ 28 w 335"/>
                <a:gd name="T41" fmla="*/ 62 h 279"/>
                <a:gd name="T42" fmla="*/ 49 w 335"/>
                <a:gd name="T43" fmla="*/ 42 h 279"/>
                <a:gd name="T44" fmla="*/ 73 w 335"/>
                <a:gd name="T45" fmla="*/ 25 h 279"/>
                <a:gd name="T46" fmla="*/ 102 w 335"/>
                <a:gd name="T47" fmla="*/ 12 h 279"/>
                <a:gd name="T48" fmla="*/ 134 w 335"/>
                <a:gd name="T49" fmla="*/ 4 h 279"/>
                <a:gd name="T50" fmla="*/ 167 w 335"/>
                <a:gd name="T51" fmla="*/ 0 h 279"/>
                <a:gd name="T52" fmla="*/ 185 w 335"/>
                <a:gd name="T53" fmla="*/ 1 h 279"/>
                <a:gd name="T54" fmla="*/ 217 w 335"/>
                <a:gd name="T55" fmla="*/ 7 h 279"/>
                <a:gd name="T56" fmla="*/ 248 w 335"/>
                <a:gd name="T57" fmla="*/ 18 h 279"/>
                <a:gd name="T58" fmla="*/ 274 w 335"/>
                <a:gd name="T59" fmla="*/ 33 h 279"/>
                <a:gd name="T60" fmla="*/ 296 w 335"/>
                <a:gd name="T61" fmla="*/ 51 h 279"/>
                <a:gd name="T62" fmla="*/ 315 w 335"/>
                <a:gd name="T63" fmla="*/ 73 h 279"/>
                <a:gd name="T64" fmla="*/ 328 w 335"/>
                <a:gd name="T65" fmla="*/ 99 h 279"/>
                <a:gd name="T66" fmla="*/ 335 w 335"/>
                <a:gd name="T67" fmla="*/ 126 h 279"/>
                <a:gd name="T68" fmla="*/ 335 w 335"/>
                <a:gd name="T69" fmla="*/ 140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335" h="279">
                  <a:moveTo>
                    <a:pt x="335" y="140"/>
                  </a:moveTo>
                  <a:lnTo>
                    <a:pt x="335" y="140"/>
                  </a:lnTo>
                  <a:lnTo>
                    <a:pt x="335" y="155"/>
                  </a:lnTo>
                  <a:lnTo>
                    <a:pt x="331" y="169"/>
                  </a:lnTo>
                  <a:lnTo>
                    <a:pt x="328" y="182"/>
                  </a:lnTo>
                  <a:lnTo>
                    <a:pt x="322" y="194"/>
                  </a:lnTo>
                  <a:lnTo>
                    <a:pt x="315" y="207"/>
                  </a:lnTo>
                  <a:lnTo>
                    <a:pt x="307" y="219"/>
                  </a:lnTo>
                  <a:lnTo>
                    <a:pt x="296" y="229"/>
                  </a:lnTo>
                  <a:lnTo>
                    <a:pt x="286" y="239"/>
                  </a:lnTo>
                  <a:lnTo>
                    <a:pt x="274" y="248"/>
                  </a:lnTo>
                  <a:lnTo>
                    <a:pt x="262" y="256"/>
                  </a:lnTo>
                  <a:lnTo>
                    <a:pt x="248" y="263"/>
                  </a:lnTo>
                  <a:lnTo>
                    <a:pt x="233" y="269"/>
                  </a:lnTo>
                  <a:lnTo>
                    <a:pt x="217" y="274"/>
                  </a:lnTo>
                  <a:lnTo>
                    <a:pt x="201" y="277"/>
                  </a:lnTo>
                  <a:lnTo>
                    <a:pt x="185" y="279"/>
                  </a:lnTo>
                  <a:lnTo>
                    <a:pt x="167" y="279"/>
                  </a:lnTo>
                  <a:lnTo>
                    <a:pt x="167" y="279"/>
                  </a:lnTo>
                  <a:lnTo>
                    <a:pt x="150" y="279"/>
                  </a:lnTo>
                  <a:lnTo>
                    <a:pt x="134" y="277"/>
                  </a:lnTo>
                  <a:lnTo>
                    <a:pt x="118" y="274"/>
                  </a:lnTo>
                  <a:lnTo>
                    <a:pt x="102" y="269"/>
                  </a:lnTo>
                  <a:lnTo>
                    <a:pt x="87" y="263"/>
                  </a:lnTo>
                  <a:lnTo>
                    <a:pt x="73" y="256"/>
                  </a:lnTo>
                  <a:lnTo>
                    <a:pt x="61" y="248"/>
                  </a:lnTo>
                  <a:lnTo>
                    <a:pt x="49" y="239"/>
                  </a:lnTo>
                  <a:lnTo>
                    <a:pt x="39" y="229"/>
                  </a:lnTo>
                  <a:lnTo>
                    <a:pt x="28" y="219"/>
                  </a:lnTo>
                  <a:lnTo>
                    <a:pt x="20" y="207"/>
                  </a:lnTo>
                  <a:lnTo>
                    <a:pt x="13" y="194"/>
                  </a:lnTo>
                  <a:lnTo>
                    <a:pt x="7" y="182"/>
                  </a:lnTo>
                  <a:lnTo>
                    <a:pt x="4" y="169"/>
                  </a:lnTo>
                  <a:lnTo>
                    <a:pt x="1" y="155"/>
                  </a:lnTo>
                  <a:lnTo>
                    <a:pt x="0" y="140"/>
                  </a:lnTo>
                  <a:lnTo>
                    <a:pt x="0" y="140"/>
                  </a:lnTo>
                  <a:lnTo>
                    <a:pt x="1" y="126"/>
                  </a:lnTo>
                  <a:lnTo>
                    <a:pt x="4" y="112"/>
                  </a:lnTo>
                  <a:lnTo>
                    <a:pt x="7" y="99"/>
                  </a:lnTo>
                  <a:lnTo>
                    <a:pt x="13" y="86"/>
                  </a:lnTo>
                  <a:lnTo>
                    <a:pt x="20" y="73"/>
                  </a:lnTo>
                  <a:lnTo>
                    <a:pt x="28" y="62"/>
                  </a:lnTo>
                  <a:lnTo>
                    <a:pt x="39" y="51"/>
                  </a:lnTo>
                  <a:lnTo>
                    <a:pt x="49" y="42"/>
                  </a:lnTo>
                  <a:lnTo>
                    <a:pt x="61" y="33"/>
                  </a:lnTo>
                  <a:lnTo>
                    <a:pt x="73" y="25"/>
                  </a:lnTo>
                  <a:lnTo>
                    <a:pt x="87" y="18"/>
                  </a:lnTo>
                  <a:lnTo>
                    <a:pt x="102" y="12"/>
                  </a:lnTo>
                  <a:lnTo>
                    <a:pt x="118" y="7"/>
                  </a:lnTo>
                  <a:lnTo>
                    <a:pt x="134" y="4"/>
                  </a:lnTo>
                  <a:lnTo>
                    <a:pt x="150" y="1"/>
                  </a:lnTo>
                  <a:lnTo>
                    <a:pt x="167" y="0"/>
                  </a:lnTo>
                  <a:lnTo>
                    <a:pt x="167" y="0"/>
                  </a:lnTo>
                  <a:lnTo>
                    <a:pt x="185" y="1"/>
                  </a:lnTo>
                  <a:lnTo>
                    <a:pt x="201" y="4"/>
                  </a:lnTo>
                  <a:lnTo>
                    <a:pt x="217" y="7"/>
                  </a:lnTo>
                  <a:lnTo>
                    <a:pt x="233" y="12"/>
                  </a:lnTo>
                  <a:lnTo>
                    <a:pt x="248" y="18"/>
                  </a:lnTo>
                  <a:lnTo>
                    <a:pt x="262" y="25"/>
                  </a:lnTo>
                  <a:lnTo>
                    <a:pt x="274" y="33"/>
                  </a:lnTo>
                  <a:lnTo>
                    <a:pt x="286" y="42"/>
                  </a:lnTo>
                  <a:lnTo>
                    <a:pt x="296" y="51"/>
                  </a:lnTo>
                  <a:lnTo>
                    <a:pt x="307" y="62"/>
                  </a:lnTo>
                  <a:lnTo>
                    <a:pt x="315" y="73"/>
                  </a:lnTo>
                  <a:lnTo>
                    <a:pt x="322" y="86"/>
                  </a:lnTo>
                  <a:lnTo>
                    <a:pt x="328" y="99"/>
                  </a:lnTo>
                  <a:lnTo>
                    <a:pt x="331" y="112"/>
                  </a:lnTo>
                  <a:lnTo>
                    <a:pt x="335" y="126"/>
                  </a:lnTo>
                  <a:lnTo>
                    <a:pt x="335" y="140"/>
                  </a:lnTo>
                  <a:lnTo>
                    <a:pt x="335" y="14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8" name="Freeform 235">
              <a:extLst>
                <a:ext uri="{FF2B5EF4-FFF2-40B4-BE49-F238E27FC236}">
                  <a16:creationId xmlns:a16="http://schemas.microsoft.com/office/drawing/2014/main" id="{037D4BF9-747F-F53A-AC0B-1F9E8A4DB0CE}"/>
                </a:ext>
              </a:extLst>
            </p:cNvPr>
            <p:cNvSpPr>
              <a:spLocks/>
            </p:cNvSpPr>
            <p:nvPr/>
          </p:nvSpPr>
          <p:spPr bwMode="auto">
            <a:xfrm>
              <a:off x="4558" y="1863"/>
              <a:ext cx="121" cy="102"/>
            </a:xfrm>
            <a:custGeom>
              <a:avLst/>
              <a:gdLst>
                <a:gd name="T0" fmla="*/ 334 w 363"/>
                <a:gd name="T1" fmla="*/ 174 h 307"/>
                <a:gd name="T2" fmla="*/ 320 w 363"/>
                <a:gd name="T3" fmla="*/ 210 h 307"/>
                <a:gd name="T4" fmla="*/ 300 w 363"/>
                <a:gd name="T5" fmla="*/ 234 h 307"/>
                <a:gd name="T6" fmla="*/ 265 w 363"/>
                <a:gd name="T7" fmla="*/ 260 h 307"/>
                <a:gd name="T8" fmla="*/ 235 w 363"/>
                <a:gd name="T9" fmla="*/ 272 h 307"/>
                <a:gd name="T10" fmla="*/ 190 w 363"/>
                <a:gd name="T11" fmla="*/ 279 h 307"/>
                <a:gd name="T12" fmla="*/ 143 w 363"/>
                <a:gd name="T13" fmla="*/ 276 h 307"/>
                <a:gd name="T14" fmla="*/ 100 w 363"/>
                <a:gd name="T15" fmla="*/ 261 h 307"/>
                <a:gd name="T16" fmla="*/ 63 w 363"/>
                <a:gd name="T17" fmla="*/ 234 h 307"/>
                <a:gd name="T18" fmla="*/ 44 w 363"/>
                <a:gd name="T19" fmla="*/ 211 h 307"/>
                <a:gd name="T20" fmla="*/ 36 w 363"/>
                <a:gd name="T21" fmla="*/ 197 h 307"/>
                <a:gd name="T22" fmla="*/ 35 w 363"/>
                <a:gd name="T23" fmla="*/ 193 h 307"/>
                <a:gd name="T24" fmla="*/ 29 w 363"/>
                <a:gd name="T25" fmla="*/ 174 h 307"/>
                <a:gd name="T26" fmla="*/ 29 w 363"/>
                <a:gd name="T27" fmla="*/ 168 h 307"/>
                <a:gd name="T28" fmla="*/ 28 w 363"/>
                <a:gd name="T29" fmla="*/ 143 h 307"/>
                <a:gd name="T30" fmla="*/ 32 w 363"/>
                <a:gd name="T31" fmla="*/ 125 h 307"/>
                <a:gd name="T32" fmla="*/ 39 w 363"/>
                <a:gd name="T33" fmla="*/ 107 h 307"/>
                <a:gd name="T34" fmla="*/ 50 w 363"/>
                <a:gd name="T35" fmla="*/ 89 h 307"/>
                <a:gd name="T36" fmla="*/ 78 w 363"/>
                <a:gd name="T37" fmla="*/ 62 h 307"/>
                <a:gd name="T38" fmla="*/ 116 w 363"/>
                <a:gd name="T39" fmla="*/ 40 h 307"/>
                <a:gd name="T40" fmla="*/ 152 w 363"/>
                <a:gd name="T41" fmla="*/ 30 h 307"/>
                <a:gd name="T42" fmla="*/ 200 w 363"/>
                <a:gd name="T43" fmla="*/ 29 h 307"/>
                <a:gd name="T44" fmla="*/ 244 w 363"/>
                <a:gd name="T45" fmla="*/ 40 h 307"/>
                <a:gd name="T46" fmla="*/ 284 w 363"/>
                <a:gd name="T47" fmla="*/ 61 h 307"/>
                <a:gd name="T48" fmla="*/ 307 w 363"/>
                <a:gd name="T49" fmla="*/ 82 h 307"/>
                <a:gd name="T50" fmla="*/ 324 w 363"/>
                <a:gd name="T51" fmla="*/ 107 h 307"/>
                <a:gd name="T52" fmla="*/ 334 w 363"/>
                <a:gd name="T53" fmla="*/ 135 h 307"/>
                <a:gd name="T54" fmla="*/ 335 w 363"/>
                <a:gd name="T55" fmla="*/ 143 h 307"/>
                <a:gd name="T56" fmla="*/ 339 w 363"/>
                <a:gd name="T57" fmla="*/ 164 h 307"/>
                <a:gd name="T58" fmla="*/ 359 w 363"/>
                <a:gd name="T59" fmla="*/ 164 h 307"/>
                <a:gd name="T60" fmla="*/ 363 w 363"/>
                <a:gd name="T61" fmla="*/ 141 h 307"/>
                <a:gd name="T62" fmla="*/ 348 w 363"/>
                <a:gd name="T63" fmla="*/ 93 h 307"/>
                <a:gd name="T64" fmla="*/ 319 w 363"/>
                <a:gd name="T65" fmla="*/ 54 h 307"/>
                <a:gd name="T66" fmla="*/ 278 w 363"/>
                <a:gd name="T67" fmla="*/ 25 h 307"/>
                <a:gd name="T68" fmla="*/ 243 w 363"/>
                <a:gd name="T69" fmla="*/ 10 h 307"/>
                <a:gd name="T70" fmla="*/ 191 w 363"/>
                <a:gd name="T71" fmla="*/ 1 h 307"/>
                <a:gd name="T72" fmla="*/ 136 w 363"/>
                <a:gd name="T73" fmla="*/ 6 h 307"/>
                <a:gd name="T74" fmla="*/ 85 w 363"/>
                <a:gd name="T75" fmla="*/ 23 h 307"/>
                <a:gd name="T76" fmla="*/ 42 w 363"/>
                <a:gd name="T77" fmla="*/ 56 h 307"/>
                <a:gd name="T78" fmla="*/ 20 w 363"/>
                <a:gd name="T79" fmla="*/ 85 h 307"/>
                <a:gd name="T80" fmla="*/ 3 w 363"/>
                <a:gd name="T81" fmla="*/ 131 h 307"/>
                <a:gd name="T82" fmla="*/ 0 w 363"/>
                <a:gd name="T83" fmla="*/ 167 h 307"/>
                <a:gd name="T84" fmla="*/ 14 w 363"/>
                <a:gd name="T85" fmla="*/ 213 h 307"/>
                <a:gd name="T86" fmla="*/ 35 w 363"/>
                <a:gd name="T87" fmla="*/ 245 h 307"/>
                <a:gd name="T88" fmla="*/ 76 w 363"/>
                <a:gd name="T89" fmla="*/ 278 h 307"/>
                <a:gd name="T90" fmla="*/ 125 w 363"/>
                <a:gd name="T91" fmla="*/ 300 h 307"/>
                <a:gd name="T92" fmla="*/ 178 w 363"/>
                <a:gd name="T93" fmla="*/ 307 h 307"/>
                <a:gd name="T94" fmla="*/ 219 w 363"/>
                <a:gd name="T95" fmla="*/ 305 h 307"/>
                <a:gd name="T96" fmla="*/ 266 w 363"/>
                <a:gd name="T97" fmla="*/ 290 h 307"/>
                <a:gd name="T98" fmla="*/ 309 w 363"/>
                <a:gd name="T99" fmla="*/ 263 h 307"/>
                <a:gd name="T100" fmla="*/ 343 w 363"/>
                <a:gd name="T101" fmla="*/ 226 h 307"/>
                <a:gd name="T102" fmla="*/ 360 w 363"/>
                <a:gd name="T103" fmla="*/ 179 h 307"/>
                <a:gd name="T104" fmla="*/ 363 w 363"/>
                <a:gd name="T105" fmla="*/ 154 h 307"/>
                <a:gd name="T106" fmla="*/ 349 w 363"/>
                <a:gd name="T107" fmla="*/ 141 h 307"/>
                <a:gd name="T108" fmla="*/ 335 w 363"/>
                <a:gd name="T109" fmla="*/ 154 h 3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363" h="307">
                  <a:moveTo>
                    <a:pt x="335" y="154"/>
                  </a:moveTo>
                  <a:lnTo>
                    <a:pt x="335" y="154"/>
                  </a:lnTo>
                  <a:lnTo>
                    <a:pt x="335" y="164"/>
                  </a:lnTo>
                  <a:lnTo>
                    <a:pt x="334" y="174"/>
                  </a:lnTo>
                  <a:lnTo>
                    <a:pt x="331" y="183"/>
                  </a:lnTo>
                  <a:lnTo>
                    <a:pt x="328" y="192"/>
                  </a:lnTo>
                  <a:lnTo>
                    <a:pt x="324" y="201"/>
                  </a:lnTo>
                  <a:lnTo>
                    <a:pt x="320" y="210"/>
                  </a:lnTo>
                  <a:lnTo>
                    <a:pt x="314" y="218"/>
                  </a:lnTo>
                  <a:lnTo>
                    <a:pt x="308" y="226"/>
                  </a:lnTo>
                  <a:lnTo>
                    <a:pt x="308" y="226"/>
                  </a:lnTo>
                  <a:lnTo>
                    <a:pt x="300" y="234"/>
                  </a:lnTo>
                  <a:lnTo>
                    <a:pt x="292" y="241"/>
                  </a:lnTo>
                  <a:lnTo>
                    <a:pt x="284" y="248"/>
                  </a:lnTo>
                  <a:lnTo>
                    <a:pt x="274" y="254"/>
                  </a:lnTo>
                  <a:lnTo>
                    <a:pt x="265" y="260"/>
                  </a:lnTo>
                  <a:lnTo>
                    <a:pt x="256" y="264"/>
                  </a:lnTo>
                  <a:lnTo>
                    <a:pt x="245" y="269"/>
                  </a:lnTo>
                  <a:lnTo>
                    <a:pt x="235" y="272"/>
                  </a:lnTo>
                  <a:lnTo>
                    <a:pt x="235" y="272"/>
                  </a:lnTo>
                  <a:lnTo>
                    <a:pt x="224" y="275"/>
                  </a:lnTo>
                  <a:lnTo>
                    <a:pt x="213" y="277"/>
                  </a:lnTo>
                  <a:lnTo>
                    <a:pt x="201" y="279"/>
                  </a:lnTo>
                  <a:lnTo>
                    <a:pt x="190" y="279"/>
                  </a:lnTo>
                  <a:lnTo>
                    <a:pt x="178" y="279"/>
                  </a:lnTo>
                  <a:lnTo>
                    <a:pt x="166" y="279"/>
                  </a:lnTo>
                  <a:lnTo>
                    <a:pt x="155" y="278"/>
                  </a:lnTo>
                  <a:lnTo>
                    <a:pt x="143" y="276"/>
                  </a:lnTo>
                  <a:lnTo>
                    <a:pt x="133" y="274"/>
                  </a:lnTo>
                  <a:lnTo>
                    <a:pt x="121" y="270"/>
                  </a:lnTo>
                  <a:lnTo>
                    <a:pt x="111" y="265"/>
                  </a:lnTo>
                  <a:lnTo>
                    <a:pt x="100" y="261"/>
                  </a:lnTo>
                  <a:lnTo>
                    <a:pt x="90" y="255"/>
                  </a:lnTo>
                  <a:lnTo>
                    <a:pt x="80" y="249"/>
                  </a:lnTo>
                  <a:lnTo>
                    <a:pt x="71" y="242"/>
                  </a:lnTo>
                  <a:lnTo>
                    <a:pt x="63" y="234"/>
                  </a:lnTo>
                  <a:lnTo>
                    <a:pt x="63" y="234"/>
                  </a:lnTo>
                  <a:lnTo>
                    <a:pt x="56" y="226"/>
                  </a:lnTo>
                  <a:lnTo>
                    <a:pt x="49" y="219"/>
                  </a:lnTo>
                  <a:lnTo>
                    <a:pt x="44" y="211"/>
                  </a:lnTo>
                  <a:lnTo>
                    <a:pt x="39" y="201"/>
                  </a:lnTo>
                  <a:lnTo>
                    <a:pt x="39" y="201"/>
                  </a:lnTo>
                  <a:lnTo>
                    <a:pt x="36" y="197"/>
                  </a:lnTo>
                  <a:lnTo>
                    <a:pt x="36" y="197"/>
                  </a:lnTo>
                  <a:lnTo>
                    <a:pt x="36" y="196"/>
                  </a:lnTo>
                  <a:lnTo>
                    <a:pt x="36" y="196"/>
                  </a:lnTo>
                  <a:lnTo>
                    <a:pt x="35" y="193"/>
                  </a:lnTo>
                  <a:lnTo>
                    <a:pt x="35" y="193"/>
                  </a:lnTo>
                  <a:lnTo>
                    <a:pt x="32" y="184"/>
                  </a:lnTo>
                  <a:lnTo>
                    <a:pt x="32" y="184"/>
                  </a:lnTo>
                  <a:lnTo>
                    <a:pt x="29" y="174"/>
                  </a:lnTo>
                  <a:lnTo>
                    <a:pt x="29" y="174"/>
                  </a:lnTo>
                  <a:lnTo>
                    <a:pt x="29" y="169"/>
                  </a:lnTo>
                  <a:lnTo>
                    <a:pt x="29" y="169"/>
                  </a:lnTo>
                  <a:lnTo>
                    <a:pt x="29" y="168"/>
                  </a:lnTo>
                  <a:lnTo>
                    <a:pt x="29" y="168"/>
                  </a:lnTo>
                  <a:lnTo>
                    <a:pt x="28" y="164"/>
                  </a:lnTo>
                  <a:lnTo>
                    <a:pt x="28" y="164"/>
                  </a:lnTo>
                  <a:lnTo>
                    <a:pt x="28" y="154"/>
                  </a:lnTo>
                  <a:lnTo>
                    <a:pt x="28" y="143"/>
                  </a:lnTo>
                  <a:lnTo>
                    <a:pt x="28" y="143"/>
                  </a:lnTo>
                  <a:lnTo>
                    <a:pt x="29" y="135"/>
                  </a:lnTo>
                  <a:lnTo>
                    <a:pt x="29" y="135"/>
                  </a:lnTo>
                  <a:lnTo>
                    <a:pt x="32" y="125"/>
                  </a:lnTo>
                  <a:lnTo>
                    <a:pt x="32" y="125"/>
                  </a:lnTo>
                  <a:lnTo>
                    <a:pt x="35" y="115"/>
                  </a:lnTo>
                  <a:lnTo>
                    <a:pt x="35" y="115"/>
                  </a:lnTo>
                  <a:lnTo>
                    <a:pt x="39" y="107"/>
                  </a:lnTo>
                  <a:lnTo>
                    <a:pt x="39" y="107"/>
                  </a:lnTo>
                  <a:lnTo>
                    <a:pt x="44" y="98"/>
                  </a:lnTo>
                  <a:lnTo>
                    <a:pt x="50" y="89"/>
                  </a:lnTo>
                  <a:lnTo>
                    <a:pt x="50" y="89"/>
                  </a:lnTo>
                  <a:lnTo>
                    <a:pt x="63" y="75"/>
                  </a:lnTo>
                  <a:lnTo>
                    <a:pt x="63" y="75"/>
                  </a:lnTo>
                  <a:lnTo>
                    <a:pt x="78" y="62"/>
                  </a:lnTo>
                  <a:lnTo>
                    <a:pt x="78" y="62"/>
                  </a:lnTo>
                  <a:lnTo>
                    <a:pt x="87" y="55"/>
                  </a:lnTo>
                  <a:lnTo>
                    <a:pt x="97" y="49"/>
                  </a:lnTo>
                  <a:lnTo>
                    <a:pt x="107" y="44"/>
                  </a:lnTo>
                  <a:lnTo>
                    <a:pt x="116" y="40"/>
                  </a:lnTo>
                  <a:lnTo>
                    <a:pt x="116" y="40"/>
                  </a:lnTo>
                  <a:lnTo>
                    <a:pt x="128" y="36"/>
                  </a:lnTo>
                  <a:lnTo>
                    <a:pt x="140" y="33"/>
                  </a:lnTo>
                  <a:lnTo>
                    <a:pt x="152" y="30"/>
                  </a:lnTo>
                  <a:lnTo>
                    <a:pt x="164" y="29"/>
                  </a:lnTo>
                  <a:lnTo>
                    <a:pt x="176" y="28"/>
                  </a:lnTo>
                  <a:lnTo>
                    <a:pt x="188" y="28"/>
                  </a:lnTo>
                  <a:lnTo>
                    <a:pt x="200" y="29"/>
                  </a:lnTo>
                  <a:lnTo>
                    <a:pt x="212" y="30"/>
                  </a:lnTo>
                  <a:lnTo>
                    <a:pt x="212" y="30"/>
                  </a:lnTo>
                  <a:lnTo>
                    <a:pt x="234" y="36"/>
                  </a:lnTo>
                  <a:lnTo>
                    <a:pt x="244" y="40"/>
                  </a:lnTo>
                  <a:lnTo>
                    <a:pt x="255" y="44"/>
                  </a:lnTo>
                  <a:lnTo>
                    <a:pt x="265" y="49"/>
                  </a:lnTo>
                  <a:lnTo>
                    <a:pt x="274" y="55"/>
                  </a:lnTo>
                  <a:lnTo>
                    <a:pt x="284" y="61"/>
                  </a:lnTo>
                  <a:lnTo>
                    <a:pt x="293" y="68"/>
                  </a:lnTo>
                  <a:lnTo>
                    <a:pt x="293" y="68"/>
                  </a:lnTo>
                  <a:lnTo>
                    <a:pt x="300" y="75"/>
                  </a:lnTo>
                  <a:lnTo>
                    <a:pt x="307" y="82"/>
                  </a:lnTo>
                  <a:lnTo>
                    <a:pt x="314" y="90"/>
                  </a:lnTo>
                  <a:lnTo>
                    <a:pt x="319" y="98"/>
                  </a:lnTo>
                  <a:lnTo>
                    <a:pt x="319" y="98"/>
                  </a:lnTo>
                  <a:lnTo>
                    <a:pt x="324" y="107"/>
                  </a:lnTo>
                  <a:lnTo>
                    <a:pt x="328" y="115"/>
                  </a:lnTo>
                  <a:lnTo>
                    <a:pt x="331" y="125"/>
                  </a:lnTo>
                  <a:lnTo>
                    <a:pt x="334" y="135"/>
                  </a:lnTo>
                  <a:lnTo>
                    <a:pt x="334" y="135"/>
                  </a:lnTo>
                  <a:lnTo>
                    <a:pt x="335" y="141"/>
                  </a:lnTo>
                  <a:lnTo>
                    <a:pt x="335" y="141"/>
                  </a:lnTo>
                  <a:lnTo>
                    <a:pt x="335" y="143"/>
                  </a:lnTo>
                  <a:lnTo>
                    <a:pt x="335" y="143"/>
                  </a:lnTo>
                  <a:lnTo>
                    <a:pt x="335" y="154"/>
                  </a:lnTo>
                  <a:lnTo>
                    <a:pt x="335" y="154"/>
                  </a:lnTo>
                  <a:lnTo>
                    <a:pt x="336" y="160"/>
                  </a:lnTo>
                  <a:lnTo>
                    <a:pt x="339" y="164"/>
                  </a:lnTo>
                  <a:lnTo>
                    <a:pt x="344" y="167"/>
                  </a:lnTo>
                  <a:lnTo>
                    <a:pt x="349" y="168"/>
                  </a:lnTo>
                  <a:lnTo>
                    <a:pt x="355" y="167"/>
                  </a:lnTo>
                  <a:lnTo>
                    <a:pt x="359" y="164"/>
                  </a:lnTo>
                  <a:lnTo>
                    <a:pt x="362" y="160"/>
                  </a:lnTo>
                  <a:lnTo>
                    <a:pt x="363" y="154"/>
                  </a:lnTo>
                  <a:lnTo>
                    <a:pt x="363" y="154"/>
                  </a:lnTo>
                  <a:lnTo>
                    <a:pt x="363" y="141"/>
                  </a:lnTo>
                  <a:lnTo>
                    <a:pt x="360" y="128"/>
                  </a:lnTo>
                  <a:lnTo>
                    <a:pt x="357" y="117"/>
                  </a:lnTo>
                  <a:lnTo>
                    <a:pt x="353" y="105"/>
                  </a:lnTo>
                  <a:lnTo>
                    <a:pt x="348" y="93"/>
                  </a:lnTo>
                  <a:lnTo>
                    <a:pt x="342" y="83"/>
                  </a:lnTo>
                  <a:lnTo>
                    <a:pt x="335" y="72"/>
                  </a:lnTo>
                  <a:lnTo>
                    <a:pt x="327" y="63"/>
                  </a:lnTo>
                  <a:lnTo>
                    <a:pt x="319" y="54"/>
                  </a:lnTo>
                  <a:lnTo>
                    <a:pt x="309" y="46"/>
                  </a:lnTo>
                  <a:lnTo>
                    <a:pt x="300" y="37"/>
                  </a:lnTo>
                  <a:lnTo>
                    <a:pt x="289" y="30"/>
                  </a:lnTo>
                  <a:lnTo>
                    <a:pt x="278" y="25"/>
                  </a:lnTo>
                  <a:lnTo>
                    <a:pt x="267" y="19"/>
                  </a:lnTo>
                  <a:lnTo>
                    <a:pt x="256" y="14"/>
                  </a:lnTo>
                  <a:lnTo>
                    <a:pt x="243" y="10"/>
                  </a:lnTo>
                  <a:lnTo>
                    <a:pt x="243" y="10"/>
                  </a:lnTo>
                  <a:lnTo>
                    <a:pt x="230" y="6"/>
                  </a:lnTo>
                  <a:lnTo>
                    <a:pt x="217" y="4"/>
                  </a:lnTo>
                  <a:lnTo>
                    <a:pt x="204" y="1"/>
                  </a:lnTo>
                  <a:lnTo>
                    <a:pt x="191" y="1"/>
                  </a:lnTo>
                  <a:lnTo>
                    <a:pt x="177" y="0"/>
                  </a:lnTo>
                  <a:lnTo>
                    <a:pt x="163" y="1"/>
                  </a:lnTo>
                  <a:lnTo>
                    <a:pt x="150" y="3"/>
                  </a:lnTo>
                  <a:lnTo>
                    <a:pt x="136" y="6"/>
                  </a:lnTo>
                  <a:lnTo>
                    <a:pt x="123" y="8"/>
                  </a:lnTo>
                  <a:lnTo>
                    <a:pt x="111" y="13"/>
                  </a:lnTo>
                  <a:lnTo>
                    <a:pt x="98" y="18"/>
                  </a:lnTo>
                  <a:lnTo>
                    <a:pt x="85" y="23"/>
                  </a:lnTo>
                  <a:lnTo>
                    <a:pt x="73" y="30"/>
                  </a:lnTo>
                  <a:lnTo>
                    <a:pt x="63" y="39"/>
                  </a:lnTo>
                  <a:lnTo>
                    <a:pt x="53" y="47"/>
                  </a:lnTo>
                  <a:lnTo>
                    <a:pt x="42" y="56"/>
                  </a:lnTo>
                  <a:lnTo>
                    <a:pt x="42" y="56"/>
                  </a:lnTo>
                  <a:lnTo>
                    <a:pt x="34" y="65"/>
                  </a:lnTo>
                  <a:lnTo>
                    <a:pt x="26" y="75"/>
                  </a:lnTo>
                  <a:lnTo>
                    <a:pt x="20" y="85"/>
                  </a:lnTo>
                  <a:lnTo>
                    <a:pt x="14" y="96"/>
                  </a:lnTo>
                  <a:lnTo>
                    <a:pt x="10" y="107"/>
                  </a:lnTo>
                  <a:lnTo>
                    <a:pt x="5" y="119"/>
                  </a:lnTo>
                  <a:lnTo>
                    <a:pt x="3" y="131"/>
                  </a:lnTo>
                  <a:lnTo>
                    <a:pt x="0" y="142"/>
                  </a:lnTo>
                  <a:lnTo>
                    <a:pt x="0" y="142"/>
                  </a:lnTo>
                  <a:lnTo>
                    <a:pt x="0" y="155"/>
                  </a:lnTo>
                  <a:lnTo>
                    <a:pt x="0" y="167"/>
                  </a:lnTo>
                  <a:lnTo>
                    <a:pt x="3" y="178"/>
                  </a:lnTo>
                  <a:lnTo>
                    <a:pt x="5" y="190"/>
                  </a:lnTo>
                  <a:lnTo>
                    <a:pt x="8" y="201"/>
                  </a:lnTo>
                  <a:lnTo>
                    <a:pt x="14" y="213"/>
                  </a:lnTo>
                  <a:lnTo>
                    <a:pt x="20" y="224"/>
                  </a:lnTo>
                  <a:lnTo>
                    <a:pt x="26" y="234"/>
                  </a:lnTo>
                  <a:lnTo>
                    <a:pt x="26" y="234"/>
                  </a:lnTo>
                  <a:lnTo>
                    <a:pt x="35" y="245"/>
                  </a:lnTo>
                  <a:lnTo>
                    <a:pt x="44" y="254"/>
                  </a:lnTo>
                  <a:lnTo>
                    <a:pt x="54" y="263"/>
                  </a:lnTo>
                  <a:lnTo>
                    <a:pt x="64" y="271"/>
                  </a:lnTo>
                  <a:lnTo>
                    <a:pt x="76" y="278"/>
                  </a:lnTo>
                  <a:lnTo>
                    <a:pt x="87" y="285"/>
                  </a:lnTo>
                  <a:lnTo>
                    <a:pt x="99" y="291"/>
                  </a:lnTo>
                  <a:lnTo>
                    <a:pt x="112" y="296"/>
                  </a:lnTo>
                  <a:lnTo>
                    <a:pt x="125" y="300"/>
                  </a:lnTo>
                  <a:lnTo>
                    <a:pt x="137" y="303"/>
                  </a:lnTo>
                  <a:lnTo>
                    <a:pt x="151" y="305"/>
                  </a:lnTo>
                  <a:lnTo>
                    <a:pt x="164" y="307"/>
                  </a:lnTo>
                  <a:lnTo>
                    <a:pt x="178" y="307"/>
                  </a:lnTo>
                  <a:lnTo>
                    <a:pt x="192" y="307"/>
                  </a:lnTo>
                  <a:lnTo>
                    <a:pt x="205" y="306"/>
                  </a:lnTo>
                  <a:lnTo>
                    <a:pt x="219" y="305"/>
                  </a:lnTo>
                  <a:lnTo>
                    <a:pt x="219" y="305"/>
                  </a:lnTo>
                  <a:lnTo>
                    <a:pt x="230" y="303"/>
                  </a:lnTo>
                  <a:lnTo>
                    <a:pt x="243" y="299"/>
                  </a:lnTo>
                  <a:lnTo>
                    <a:pt x="255" y="295"/>
                  </a:lnTo>
                  <a:lnTo>
                    <a:pt x="266" y="290"/>
                  </a:lnTo>
                  <a:lnTo>
                    <a:pt x="278" y="284"/>
                  </a:lnTo>
                  <a:lnTo>
                    <a:pt x="288" y="278"/>
                  </a:lnTo>
                  <a:lnTo>
                    <a:pt x="299" y="271"/>
                  </a:lnTo>
                  <a:lnTo>
                    <a:pt x="309" y="263"/>
                  </a:lnTo>
                  <a:lnTo>
                    <a:pt x="319" y="255"/>
                  </a:lnTo>
                  <a:lnTo>
                    <a:pt x="328" y="246"/>
                  </a:lnTo>
                  <a:lnTo>
                    <a:pt x="335" y="236"/>
                  </a:lnTo>
                  <a:lnTo>
                    <a:pt x="343" y="226"/>
                  </a:lnTo>
                  <a:lnTo>
                    <a:pt x="349" y="215"/>
                  </a:lnTo>
                  <a:lnTo>
                    <a:pt x="353" y="204"/>
                  </a:lnTo>
                  <a:lnTo>
                    <a:pt x="358" y="191"/>
                  </a:lnTo>
                  <a:lnTo>
                    <a:pt x="360" y="179"/>
                  </a:lnTo>
                  <a:lnTo>
                    <a:pt x="360" y="179"/>
                  </a:lnTo>
                  <a:lnTo>
                    <a:pt x="363" y="167"/>
                  </a:lnTo>
                  <a:lnTo>
                    <a:pt x="363" y="154"/>
                  </a:lnTo>
                  <a:lnTo>
                    <a:pt x="363" y="154"/>
                  </a:lnTo>
                  <a:lnTo>
                    <a:pt x="362" y="148"/>
                  </a:lnTo>
                  <a:lnTo>
                    <a:pt x="359" y="144"/>
                  </a:lnTo>
                  <a:lnTo>
                    <a:pt x="355" y="142"/>
                  </a:lnTo>
                  <a:lnTo>
                    <a:pt x="349" y="141"/>
                  </a:lnTo>
                  <a:lnTo>
                    <a:pt x="344" y="142"/>
                  </a:lnTo>
                  <a:lnTo>
                    <a:pt x="339" y="144"/>
                  </a:lnTo>
                  <a:lnTo>
                    <a:pt x="336" y="148"/>
                  </a:lnTo>
                  <a:lnTo>
                    <a:pt x="335" y="154"/>
                  </a:lnTo>
                  <a:lnTo>
                    <a:pt x="335" y="15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9" name="Freeform 236">
              <a:extLst>
                <a:ext uri="{FF2B5EF4-FFF2-40B4-BE49-F238E27FC236}">
                  <a16:creationId xmlns:a16="http://schemas.microsoft.com/office/drawing/2014/main" id="{DE11E203-4935-8CF5-7D27-0F3D5DDA009B}"/>
                </a:ext>
              </a:extLst>
            </p:cNvPr>
            <p:cNvSpPr>
              <a:spLocks/>
            </p:cNvSpPr>
            <p:nvPr/>
          </p:nvSpPr>
          <p:spPr bwMode="auto">
            <a:xfrm>
              <a:off x="3987" y="163"/>
              <a:ext cx="684" cy="1311"/>
            </a:xfrm>
            <a:custGeom>
              <a:avLst/>
              <a:gdLst>
                <a:gd name="T0" fmla="*/ 27 w 2050"/>
                <a:gd name="T1" fmla="*/ 67 h 3932"/>
                <a:gd name="T2" fmla="*/ 58 w 2050"/>
                <a:gd name="T3" fmla="*/ 186 h 3932"/>
                <a:gd name="T4" fmla="*/ 70 w 2050"/>
                <a:gd name="T5" fmla="*/ 329 h 3932"/>
                <a:gd name="T6" fmla="*/ 73 w 2050"/>
                <a:gd name="T7" fmla="*/ 591 h 3932"/>
                <a:gd name="T8" fmla="*/ 93 w 2050"/>
                <a:gd name="T9" fmla="*/ 871 h 3932"/>
                <a:gd name="T10" fmla="*/ 146 w 2050"/>
                <a:gd name="T11" fmla="*/ 1384 h 3932"/>
                <a:gd name="T12" fmla="*/ 216 w 2050"/>
                <a:gd name="T13" fmla="*/ 2121 h 3932"/>
                <a:gd name="T14" fmla="*/ 225 w 2050"/>
                <a:gd name="T15" fmla="*/ 2538 h 3932"/>
                <a:gd name="T16" fmla="*/ 215 w 2050"/>
                <a:gd name="T17" fmla="*/ 2741 h 3932"/>
                <a:gd name="T18" fmla="*/ 166 w 2050"/>
                <a:gd name="T19" fmla="*/ 3238 h 3932"/>
                <a:gd name="T20" fmla="*/ 158 w 2050"/>
                <a:gd name="T21" fmla="*/ 3438 h 3932"/>
                <a:gd name="T22" fmla="*/ 172 w 2050"/>
                <a:gd name="T23" fmla="*/ 3682 h 3932"/>
                <a:gd name="T24" fmla="*/ 203 w 2050"/>
                <a:gd name="T25" fmla="*/ 3875 h 3932"/>
                <a:gd name="T26" fmla="*/ 227 w 2050"/>
                <a:gd name="T27" fmla="*/ 3932 h 3932"/>
                <a:gd name="T28" fmla="*/ 373 w 2050"/>
                <a:gd name="T29" fmla="*/ 3897 h 3932"/>
                <a:gd name="T30" fmla="*/ 695 w 2050"/>
                <a:gd name="T31" fmla="*/ 3832 h 3932"/>
                <a:gd name="T32" fmla="*/ 870 w 2050"/>
                <a:gd name="T33" fmla="*/ 3779 h 3932"/>
                <a:gd name="T34" fmla="*/ 1212 w 2050"/>
                <a:gd name="T35" fmla="*/ 3645 h 3932"/>
                <a:gd name="T36" fmla="*/ 1468 w 2050"/>
                <a:gd name="T37" fmla="*/ 3526 h 3932"/>
                <a:gd name="T38" fmla="*/ 1590 w 2050"/>
                <a:gd name="T39" fmla="*/ 3453 h 3932"/>
                <a:gd name="T40" fmla="*/ 1687 w 2050"/>
                <a:gd name="T41" fmla="*/ 3362 h 3932"/>
                <a:gd name="T42" fmla="*/ 1746 w 2050"/>
                <a:gd name="T43" fmla="*/ 3274 h 3932"/>
                <a:gd name="T44" fmla="*/ 1823 w 2050"/>
                <a:gd name="T45" fmla="*/ 3103 h 3932"/>
                <a:gd name="T46" fmla="*/ 1952 w 2050"/>
                <a:gd name="T47" fmla="*/ 2814 h 3932"/>
                <a:gd name="T48" fmla="*/ 2017 w 2050"/>
                <a:gd name="T49" fmla="*/ 2637 h 3932"/>
                <a:gd name="T50" fmla="*/ 2040 w 2050"/>
                <a:gd name="T51" fmla="*/ 2514 h 3932"/>
                <a:gd name="T52" fmla="*/ 2047 w 2050"/>
                <a:gd name="T53" fmla="*/ 2443 h 3932"/>
                <a:gd name="T54" fmla="*/ 2044 w 2050"/>
                <a:gd name="T55" fmla="*/ 2410 h 3932"/>
                <a:gd name="T56" fmla="*/ 2024 w 2050"/>
                <a:gd name="T57" fmla="*/ 2417 h 3932"/>
                <a:gd name="T58" fmla="*/ 2012 w 2050"/>
                <a:gd name="T59" fmla="*/ 2487 h 3932"/>
                <a:gd name="T60" fmla="*/ 1998 w 2050"/>
                <a:gd name="T61" fmla="*/ 2595 h 3932"/>
                <a:gd name="T62" fmla="*/ 1967 w 2050"/>
                <a:gd name="T63" fmla="*/ 2704 h 3932"/>
                <a:gd name="T64" fmla="*/ 1873 w 2050"/>
                <a:gd name="T65" fmla="*/ 2920 h 3932"/>
                <a:gd name="T66" fmla="*/ 1759 w 2050"/>
                <a:gd name="T67" fmla="*/ 3183 h 3932"/>
                <a:gd name="T68" fmla="*/ 1696 w 2050"/>
                <a:gd name="T69" fmla="*/ 3302 h 3932"/>
                <a:gd name="T70" fmla="*/ 1611 w 2050"/>
                <a:gd name="T71" fmla="*/ 3401 h 3932"/>
                <a:gd name="T72" fmla="*/ 1503 w 2050"/>
                <a:gd name="T73" fmla="*/ 3475 h 3932"/>
                <a:gd name="T74" fmla="*/ 1320 w 2050"/>
                <a:gd name="T75" fmla="*/ 3567 h 3932"/>
                <a:gd name="T76" fmla="*/ 985 w 2050"/>
                <a:gd name="T77" fmla="*/ 3704 h 3932"/>
                <a:gd name="T78" fmla="*/ 734 w 2050"/>
                <a:gd name="T79" fmla="*/ 3793 h 3932"/>
                <a:gd name="T80" fmla="*/ 459 w 2050"/>
                <a:gd name="T81" fmla="*/ 3851 h 3932"/>
                <a:gd name="T82" fmla="*/ 224 w 2050"/>
                <a:gd name="T83" fmla="*/ 3905 h 3932"/>
                <a:gd name="T84" fmla="*/ 220 w 2050"/>
                <a:gd name="T85" fmla="*/ 3817 h 3932"/>
                <a:gd name="T86" fmla="*/ 192 w 2050"/>
                <a:gd name="T87" fmla="*/ 3570 h 3932"/>
                <a:gd name="T88" fmla="*/ 191 w 2050"/>
                <a:gd name="T89" fmla="*/ 3321 h 3932"/>
                <a:gd name="T90" fmla="*/ 215 w 2050"/>
                <a:gd name="T91" fmla="*/ 3022 h 3932"/>
                <a:gd name="T92" fmla="*/ 247 w 2050"/>
                <a:gd name="T93" fmla="*/ 2670 h 3932"/>
                <a:gd name="T94" fmla="*/ 252 w 2050"/>
                <a:gd name="T95" fmla="*/ 2310 h 3932"/>
                <a:gd name="T96" fmla="*/ 227 w 2050"/>
                <a:gd name="T97" fmla="*/ 1887 h 3932"/>
                <a:gd name="T98" fmla="*/ 160 w 2050"/>
                <a:gd name="T99" fmla="*/ 1255 h 3932"/>
                <a:gd name="T100" fmla="*/ 106 w 2050"/>
                <a:gd name="T101" fmla="*/ 691 h 3932"/>
                <a:gd name="T102" fmla="*/ 100 w 2050"/>
                <a:gd name="T103" fmla="*/ 494 h 3932"/>
                <a:gd name="T104" fmla="*/ 95 w 2050"/>
                <a:gd name="T105" fmla="*/ 274 h 3932"/>
                <a:gd name="T106" fmla="*/ 65 w 2050"/>
                <a:gd name="T107" fmla="*/ 94 h 3932"/>
                <a:gd name="T108" fmla="*/ 34 w 2050"/>
                <a:gd name="T109" fmla="*/ 18 h 3932"/>
                <a:gd name="T110" fmla="*/ 13 w 2050"/>
                <a:gd name="T111" fmla="*/ 0 h 3932"/>
                <a:gd name="T112" fmla="*/ 2 w 2050"/>
                <a:gd name="T113" fmla="*/ 19 h 39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050" h="3932">
                  <a:moveTo>
                    <a:pt x="2" y="19"/>
                  </a:moveTo>
                  <a:lnTo>
                    <a:pt x="2" y="19"/>
                  </a:lnTo>
                  <a:lnTo>
                    <a:pt x="12" y="35"/>
                  </a:lnTo>
                  <a:lnTo>
                    <a:pt x="20" y="51"/>
                  </a:lnTo>
                  <a:lnTo>
                    <a:pt x="27" y="67"/>
                  </a:lnTo>
                  <a:lnTo>
                    <a:pt x="33" y="83"/>
                  </a:lnTo>
                  <a:lnTo>
                    <a:pt x="38" y="100"/>
                  </a:lnTo>
                  <a:lnTo>
                    <a:pt x="43" y="116"/>
                  </a:lnTo>
                  <a:lnTo>
                    <a:pt x="51" y="151"/>
                  </a:lnTo>
                  <a:lnTo>
                    <a:pt x="58" y="186"/>
                  </a:lnTo>
                  <a:lnTo>
                    <a:pt x="63" y="221"/>
                  </a:lnTo>
                  <a:lnTo>
                    <a:pt x="65" y="257"/>
                  </a:lnTo>
                  <a:lnTo>
                    <a:pt x="67" y="291"/>
                  </a:lnTo>
                  <a:lnTo>
                    <a:pt x="67" y="291"/>
                  </a:lnTo>
                  <a:lnTo>
                    <a:pt x="70" y="329"/>
                  </a:lnTo>
                  <a:lnTo>
                    <a:pt x="71" y="366"/>
                  </a:lnTo>
                  <a:lnTo>
                    <a:pt x="72" y="441"/>
                  </a:lnTo>
                  <a:lnTo>
                    <a:pt x="72" y="516"/>
                  </a:lnTo>
                  <a:lnTo>
                    <a:pt x="73" y="591"/>
                  </a:lnTo>
                  <a:lnTo>
                    <a:pt x="73" y="591"/>
                  </a:lnTo>
                  <a:lnTo>
                    <a:pt x="74" y="637"/>
                  </a:lnTo>
                  <a:lnTo>
                    <a:pt x="77" y="684"/>
                  </a:lnTo>
                  <a:lnTo>
                    <a:pt x="80" y="730"/>
                  </a:lnTo>
                  <a:lnTo>
                    <a:pt x="84" y="777"/>
                  </a:lnTo>
                  <a:lnTo>
                    <a:pt x="93" y="871"/>
                  </a:lnTo>
                  <a:lnTo>
                    <a:pt x="102" y="963"/>
                  </a:lnTo>
                  <a:lnTo>
                    <a:pt x="102" y="963"/>
                  </a:lnTo>
                  <a:lnTo>
                    <a:pt x="124" y="1174"/>
                  </a:lnTo>
                  <a:lnTo>
                    <a:pt x="146" y="1384"/>
                  </a:lnTo>
                  <a:lnTo>
                    <a:pt x="146" y="1384"/>
                  </a:lnTo>
                  <a:lnTo>
                    <a:pt x="170" y="1595"/>
                  </a:lnTo>
                  <a:lnTo>
                    <a:pt x="191" y="1804"/>
                  </a:lnTo>
                  <a:lnTo>
                    <a:pt x="200" y="1910"/>
                  </a:lnTo>
                  <a:lnTo>
                    <a:pt x="209" y="2015"/>
                  </a:lnTo>
                  <a:lnTo>
                    <a:pt x="216" y="2121"/>
                  </a:lnTo>
                  <a:lnTo>
                    <a:pt x="221" y="2225"/>
                  </a:lnTo>
                  <a:lnTo>
                    <a:pt x="221" y="2225"/>
                  </a:lnTo>
                  <a:lnTo>
                    <a:pt x="225" y="2330"/>
                  </a:lnTo>
                  <a:lnTo>
                    <a:pt x="227" y="2434"/>
                  </a:lnTo>
                  <a:lnTo>
                    <a:pt x="225" y="2538"/>
                  </a:lnTo>
                  <a:lnTo>
                    <a:pt x="224" y="2590"/>
                  </a:lnTo>
                  <a:lnTo>
                    <a:pt x="222" y="2642"/>
                  </a:lnTo>
                  <a:lnTo>
                    <a:pt x="222" y="2642"/>
                  </a:lnTo>
                  <a:lnTo>
                    <a:pt x="218" y="2692"/>
                  </a:lnTo>
                  <a:lnTo>
                    <a:pt x="215" y="2741"/>
                  </a:lnTo>
                  <a:lnTo>
                    <a:pt x="206" y="2840"/>
                  </a:lnTo>
                  <a:lnTo>
                    <a:pt x="185" y="3039"/>
                  </a:lnTo>
                  <a:lnTo>
                    <a:pt x="185" y="3039"/>
                  </a:lnTo>
                  <a:lnTo>
                    <a:pt x="175" y="3138"/>
                  </a:lnTo>
                  <a:lnTo>
                    <a:pt x="166" y="3238"/>
                  </a:lnTo>
                  <a:lnTo>
                    <a:pt x="163" y="3288"/>
                  </a:lnTo>
                  <a:lnTo>
                    <a:pt x="160" y="3338"/>
                  </a:lnTo>
                  <a:lnTo>
                    <a:pt x="159" y="3388"/>
                  </a:lnTo>
                  <a:lnTo>
                    <a:pt x="158" y="3438"/>
                  </a:lnTo>
                  <a:lnTo>
                    <a:pt x="158" y="3438"/>
                  </a:lnTo>
                  <a:lnTo>
                    <a:pt x="159" y="3487"/>
                  </a:lnTo>
                  <a:lnTo>
                    <a:pt x="160" y="3535"/>
                  </a:lnTo>
                  <a:lnTo>
                    <a:pt x="164" y="3584"/>
                  </a:lnTo>
                  <a:lnTo>
                    <a:pt x="167" y="3633"/>
                  </a:lnTo>
                  <a:lnTo>
                    <a:pt x="172" y="3682"/>
                  </a:lnTo>
                  <a:lnTo>
                    <a:pt x="179" y="3730"/>
                  </a:lnTo>
                  <a:lnTo>
                    <a:pt x="186" y="3779"/>
                  </a:lnTo>
                  <a:lnTo>
                    <a:pt x="194" y="3826"/>
                  </a:lnTo>
                  <a:lnTo>
                    <a:pt x="194" y="3826"/>
                  </a:lnTo>
                  <a:lnTo>
                    <a:pt x="203" y="3875"/>
                  </a:lnTo>
                  <a:lnTo>
                    <a:pt x="214" y="3923"/>
                  </a:lnTo>
                  <a:lnTo>
                    <a:pt x="214" y="3923"/>
                  </a:lnTo>
                  <a:lnTo>
                    <a:pt x="217" y="3928"/>
                  </a:lnTo>
                  <a:lnTo>
                    <a:pt x="221" y="3931"/>
                  </a:lnTo>
                  <a:lnTo>
                    <a:pt x="227" y="3932"/>
                  </a:lnTo>
                  <a:lnTo>
                    <a:pt x="231" y="3932"/>
                  </a:lnTo>
                  <a:lnTo>
                    <a:pt x="231" y="3932"/>
                  </a:lnTo>
                  <a:lnTo>
                    <a:pt x="266" y="3922"/>
                  </a:lnTo>
                  <a:lnTo>
                    <a:pt x="302" y="3914"/>
                  </a:lnTo>
                  <a:lnTo>
                    <a:pt x="373" y="3897"/>
                  </a:lnTo>
                  <a:lnTo>
                    <a:pt x="445" y="3882"/>
                  </a:lnTo>
                  <a:lnTo>
                    <a:pt x="516" y="3869"/>
                  </a:lnTo>
                  <a:lnTo>
                    <a:pt x="588" y="3855"/>
                  </a:lnTo>
                  <a:lnTo>
                    <a:pt x="659" y="3840"/>
                  </a:lnTo>
                  <a:lnTo>
                    <a:pt x="695" y="3832"/>
                  </a:lnTo>
                  <a:lnTo>
                    <a:pt x="730" y="3824"/>
                  </a:lnTo>
                  <a:lnTo>
                    <a:pt x="766" y="3814"/>
                  </a:lnTo>
                  <a:lnTo>
                    <a:pt x="800" y="3803"/>
                  </a:lnTo>
                  <a:lnTo>
                    <a:pt x="800" y="3803"/>
                  </a:lnTo>
                  <a:lnTo>
                    <a:pt x="870" y="3779"/>
                  </a:lnTo>
                  <a:lnTo>
                    <a:pt x="941" y="3752"/>
                  </a:lnTo>
                  <a:lnTo>
                    <a:pt x="1080" y="3698"/>
                  </a:lnTo>
                  <a:lnTo>
                    <a:pt x="1080" y="3698"/>
                  </a:lnTo>
                  <a:lnTo>
                    <a:pt x="1145" y="3672"/>
                  </a:lnTo>
                  <a:lnTo>
                    <a:pt x="1212" y="3645"/>
                  </a:lnTo>
                  <a:lnTo>
                    <a:pt x="1277" y="3617"/>
                  </a:lnTo>
                  <a:lnTo>
                    <a:pt x="1341" y="3588"/>
                  </a:lnTo>
                  <a:lnTo>
                    <a:pt x="1341" y="3588"/>
                  </a:lnTo>
                  <a:lnTo>
                    <a:pt x="1404" y="3558"/>
                  </a:lnTo>
                  <a:lnTo>
                    <a:pt x="1468" y="3526"/>
                  </a:lnTo>
                  <a:lnTo>
                    <a:pt x="1500" y="3509"/>
                  </a:lnTo>
                  <a:lnTo>
                    <a:pt x="1531" y="3491"/>
                  </a:lnTo>
                  <a:lnTo>
                    <a:pt x="1561" y="3473"/>
                  </a:lnTo>
                  <a:lnTo>
                    <a:pt x="1590" y="3453"/>
                  </a:lnTo>
                  <a:lnTo>
                    <a:pt x="1590" y="3453"/>
                  </a:lnTo>
                  <a:lnTo>
                    <a:pt x="1611" y="3437"/>
                  </a:lnTo>
                  <a:lnTo>
                    <a:pt x="1632" y="3419"/>
                  </a:lnTo>
                  <a:lnTo>
                    <a:pt x="1651" y="3402"/>
                  </a:lnTo>
                  <a:lnTo>
                    <a:pt x="1669" y="3382"/>
                  </a:lnTo>
                  <a:lnTo>
                    <a:pt x="1687" y="3362"/>
                  </a:lnTo>
                  <a:lnTo>
                    <a:pt x="1703" y="3341"/>
                  </a:lnTo>
                  <a:lnTo>
                    <a:pt x="1718" y="3319"/>
                  </a:lnTo>
                  <a:lnTo>
                    <a:pt x="1732" y="3297"/>
                  </a:lnTo>
                  <a:lnTo>
                    <a:pt x="1732" y="3297"/>
                  </a:lnTo>
                  <a:lnTo>
                    <a:pt x="1746" y="3274"/>
                  </a:lnTo>
                  <a:lnTo>
                    <a:pt x="1758" y="3250"/>
                  </a:lnTo>
                  <a:lnTo>
                    <a:pt x="1781" y="3202"/>
                  </a:lnTo>
                  <a:lnTo>
                    <a:pt x="1803" y="3153"/>
                  </a:lnTo>
                  <a:lnTo>
                    <a:pt x="1823" y="3103"/>
                  </a:lnTo>
                  <a:lnTo>
                    <a:pt x="1823" y="3103"/>
                  </a:lnTo>
                  <a:lnTo>
                    <a:pt x="1848" y="3044"/>
                  </a:lnTo>
                  <a:lnTo>
                    <a:pt x="1874" y="2986"/>
                  </a:lnTo>
                  <a:lnTo>
                    <a:pt x="1926" y="2871"/>
                  </a:lnTo>
                  <a:lnTo>
                    <a:pt x="1926" y="2871"/>
                  </a:lnTo>
                  <a:lnTo>
                    <a:pt x="1952" y="2814"/>
                  </a:lnTo>
                  <a:lnTo>
                    <a:pt x="1976" y="2756"/>
                  </a:lnTo>
                  <a:lnTo>
                    <a:pt x="1988" y="2727"/>
                  </a:lnTo>
                  <a:lnTo>
                    <a:pt x="1998" y="2698"/>
                  </a:lnTo>
                  <a:lnTo>
                    <a:pt x="2008" y="2668"/>
                  </a:lnTo>
                  <a:lnTo>
                    <a:pt x="2017" y="2637"/>
                  </a:lnTo>
                  <a:lnTo>
                    <a:pt x="2017" y="2637"/>
                  </a:lnTo>
                  <a:lnTo>
                    <a:pt x="2025" y="2602"/>
                  </a:lnTo>
                  <a:lnTo>
                    <a:pt x="2032" y="2567"/>
                  </a:lnTo>
                  <a:lnTo>
                    <a:pt x="2038" y="2531"/>
                  </a:lnTo>
                  <a:lnTo>
                    <a:pt x="2040" y="2514"/>
                  </a:lnTo>
                  <a:lnTo>
                    <a:pt x="2040" y="2496"/>
                  </a:lnTo>
                  <a:lnTo>
                    <a:pt x="2040" y="2496"/>
                  </a:lnTo>
                  <a:lnTo>
                    <a:pt x="2041" y="2479"/>
                  </a:lnTo>
                  <a:lnTo>
                    <a:pt x="2043" y="2460"/>
                  </a:lnTo>
                  <a:lnTo>
                    <a:pt x="2047" y="2443"/>
                  </a:lnTo>
                  <a:lnTo>
                    <a:pt x="2050" y="2424"/>
                  </a:lnTo>
                  <a:lnTo>
                    <a:pt x="2050" y="2424"/>
                  </a:lnTo>
                  <a:lnTo>
                    <a:pt x="2050" y="2419"/>
                  </a:lnTo>
                  <a:lnTo>
                    <a:pt x="2049" y="2414"/>
                  </a:lnTo>
                  <a:lnTo>
                    <a:pt x="2044" y="2410"/>
                  </a:lnTo>
                  <a:lnTo>
                    <a:pt x="2040" y="2408"/>
                  </a:lnTo>
                  <a:lnTo>
                    <a:pt x="2035" y="2407"/>
                  </a:lnTo>
                  <a:lnTo>
                    <a:pt x="2031" y="2408"/>
                  </a:lnTo>
                  <a:lnTo>
                    <a:pt x="2026" y="2412"/>
                  </a:lnTo>
                  <a:lnTo>
                    <a:pt x="2024" y="2417"/>
                  </a:lnTo>
                  <a:lnTo>
                    <a:pt x="2024" y="2417"/>
                  </a:lnTo>
                  <a:lnTo>
                    <a:pt x="2020" y="2435"/>
                  </a:lnTo>
                  <a:lnTo>
                    <a:pt x="2017" y="2452"/>
                  </a:lnTo>
                  <a:lnTo>
                    <a:pt x="2014" y="2470"/>
                  </a:lnTo>
                  <a:lnTo>
                    <a:pt x="2012" y="2487"/>
                  </a:lnTo>
                  <a:lnTo>
                    <a:pt x="2012" y="2487"/>
                  </a:lnTo>
                  <a:lnTo>
                    <a:pt x="2011" y="2514"/>
                  </a:lnTo>
                  <a:lnTo>
                    <a:pt x="2007" y="2542"/>
                  </a:lnTo>
                  <a:lnTo>
                    <a:pt x="2003" y="2569"/>
                  </a:lnTo>
                  <a:lnTo>
                    <a:pt x="1998" y="2595"/>
                  </a:lnTo>
                  <a:lnTo>
                    <a:pt x="1998" y="2595"/>
                  </a:lnTo>
                  <a:lnTo>
                    <a:pt x="1991" y="2623"/>
                  </a:lnTo>
                  <a:lnTo>
                    <a:pt x="1984" y="2650"/>
                  </a:lnTo>
                  <a:lnTo>
                    <a:pt x="1976" y="2677"/>
                  </a:lnTo>
                  <a:lnTo>
                    <a:pt x="1967" y="2704"/>
                  </a:lnTo>
                  <a:lnTo>
                    <a:pt x="1956" y="2730"/>
                  </a:lnTo>
                  <a:lnTo>
                    <a:pt x="1946" y="2757"/>
                  </a:lnTo>
                  <a:lnTo>
                    <a:pt x="1924" y="2808"/>
                  </a:lnTo>
                  <a:lnTo>
                    <a:pt x="1924" y="2808"/>
                  </a:lnTo>
                  <a:lnTo>
                    <a:pt x="1873" y="2920"/>
                  </a:lnTo>
                  <a:lnTo>
                    <a:pt x="1848" y="2975"/>
                  </a:lnTo>
                  <a:lnTo>
                    <a:pt x="1823" y="3031"/>
                  </a:lnTo>
                  <a:lnTo>
                    <a:pt x="1823" y="3031"/>
                  </a:lnTo>
                  <a:lnTo>
                    <a:pt x="1781" y="3133"/>
                  </a:lnTo>
                  <a:lnTo>
                    <a:pt x="1759" y="3183"/>
                  </a:lnTo>
                  <a:lnTo>
                    <a:pt x="1735" y="3233"/>
                  </a:lnTo>
                  <a:lnTo>
                    <a:pt x="1735" y="3233"/>
                  </a:lnTo>
                  <a:lnTo>
                    <a:pt x="1723" y="3256"/>
                  </a:lnTo>
                  <a:lnTo>
                    <a:pt x="1710" y="3280"/>
                  </a:lnTo>
                  <a:lnTo>
                    <a:pt x="1696" y="3302"/>
                  </a:lnTo>
                  <a:lnTo>
                    <a:pt x="1681" y="3324"/>
                  </a:lnTo>
                  <a:lnTo>
                    <a:pt x="1666" y="3344"/>
                  </a:lnTo>
                  <a:lnTo>
                    <a:pt x="1648" y="3364"/>
                  </a:lnTo>
                  <a:lnTo>
                    <a:pt x="1630" y="3383"/>
                  </a:lnTo>
                  <a:lnTo>
                    <a:pt x="1611" y="3401"/>
                  </a:lnTo>
                  <a:lnTo>
                    <a:pt x="1611" y="3401"/>
                  </a:lnTo>
                  <a:lnTo>
                    <a:pt x="1586" y="3421"/>
                  </a:lnTo>
                  <a:lnTo>
                    <a:pt x="1559" y="3441"/>
                  </a:lnTo>
                  <a:lnTo>
                    <a:pt x="1531" y="3459"/>
                  </a:lnTo>
                  <a:lnTo>
                    <a:pt x="1503" y="3475"/>
                  </a:lnTo>
                  <a:lnTo>
                    <a:pt x="1473" y="3491"/>
                  </a:lnTo>
                  <a:lnTo>
                    <a:pt x="1444" y="3506"/>
                  </a:lnTo>
                  <a:lnTo>
                    <a:pt x="1386" y="3535"/>
                  </a:lnTo>
                  <a:lnTo>
                    <a:pt x="1386" y="3535"/>
                  </a:lnTo>
                  <a:lnTo>
                    <a:pt x="1320" y="3567"/>
                  </a:lnTo>
                  <a:lnTo>
                    <a:pt x="1255" y="3596"/>
                  </a:lnTo>
                  <a:lnTo>
                    <a:pt x="1187" y="3625"/>
                  </a:lnTo>
                  <a:lnTo>
                    <a:pt x="1121" y="3652"/>
                  </a:lnTo>
                  <a:lnTo>
                    <a:pt x="1054" y="3679"/>
                  </a:lnTo>
                  <a:lnTo>
                    <a:pt x="985" y="3704"/>
                  </a:lnTo>
                  <a:lnTo>
                    <a:pt x="850" y="3755"/>
                  </a:lnTo>
                  <a:lnTo>
                    <a:pt x="850" y="3755"/>
                  </a:lnTo>
                  <a:lnTo>
                    <a:pt x="812" y="3769"/>
                  </a:lnTo>
                  <a:lnTo>
                    <a:pt x="774" y="3781"/>
                  </a:lnTo>
                  <a:lnTo>
                    <a:pt x="734" y="3793"/>
                  </a:lnTo>
                  <a:lnTo>
                    <a:pt x="696" y="3802"/>
                  </a:lnTo>
                  <a:lnTo>
                    <a:pt x="656" y="3811"/>
                  </a:lnTo>
                  <a:lnTo>
                    <a:pt x="617" y="3819"/>
                  </a:lnTo>
                  <a:lnTo>
                    <a:pt x="538" y="3836"/>
                  </a:lnTo>
                  <a:lnTo>
                    <a:pt x="459" y="3851"/>
                  </a:lnTo>
                  <a:lnTo>
                    <a:pt x="380" y="3866"/>
                  </a:lnTo>
                  <a:lnTo>
                    <a:pt x="342" y="3875"/>
                  </a:lnTo>
                  <a:lnTo>
                    <a:pt x="302" y="3885"/>
                  </a:lnTo>
                  <a:lnTo>
                    <a:pt x="263" y="3894"/>
                  </a:lnTo>
                  <a:lnTo>
                    <a:pt x="224" y="3905"/>
                  </a:lnTo>
                  <a:lnTo>
                    <a:pt x="224" y="3905"/>
                  </a:lnTo>
                  <a:lnTo>
                    <a:pt x="242" y="3915"/>
                  </a:lnTo>
                  <a:lnTo>
                    <a:pt x="242" y="3915"/>
                  </a:lnTo>
                  <a:lnTo>
                    <a:pt x="230" y="3866"/>
                  </a:lnTo>
                  <a:lnTo>
                    <a:pt x="220" y="3817"/>
                  </a:lnTo>
                  <a:lnTo>
                    <a:pt x="211" y="3768"/>
                  </a:lnTo>
                  <a:lnTo>
                    <a:pt x="204" y="3719"/>
                  </a:lnTo>
                  <a:lnTo>
                    <a:pt x="199" y="3669"/>
                  </a:lnTo>
                  <a:lnTo>
                    <a:pt x="194" y="3620"/>
                  </a:lnTo>
                  <a:lnTo>
                    <a:pt x="192" y="3570"/>
                  </a:lnTo>
                  <a:lnTo>
                    <a:pt x="189" y="3520"/>
                  </a:lnTo>
                  <a:lnTo>
                    <a:pt x="188" y="3471"/>
                  </a:lnTo>
                  <a:lnTo>
                    <a:pt x="188" y="3421"/>
                  </a:lnTo>
                  <a:lnTo>
                    <a:pt x="188" y="3371"/>
                  </a:lnTo>
                  <a:lnTo>
                    <a:pt x="191" y="3321"/>
                  </a:lnTo>
                  <a:lnTo>
                    <a:pt x="193" y="3271"/>
                  </a:lnTo>
                  <a:lnTo>
                    <a:pt x="196" y="3223"/>
                  </a:lnTo>
                  <a:lnTo>
                    <a:pt x="204" y="3122"/>
                  </a:lnTo>
                  <a:lnTo>
                    <a:pt x="204" y="3122"/>
                  </a:lnTo>
                  <a:lnTo>
                    <a:pt x="215" y="3022"/>
                  </a:lnTo>
                  <a:lnTo>
                    <a:pt x="225" y="2922"/>
                  </a:lnTo>
                  <a:lnTo>
                    <a:pt x="236" y="2821"/>
                  </a:lnTo>
                  <a:lnTo>
                    <a:pt x="244" y="2721"/>
                  </a:lnTo>
                  <a:lnTo>
                    <a:pt x="244" y="2721"/>
                  </a:lnTo>
                  <a:lnTo>
                    <a:pt x="247" y="2670"/>
                  </a:lnTo>
                  <a:lnTo>
                    <a:pt x="251" y="2619"/>
                  </a:lnTo>
                  <a:lnTo>
                    <a:pt x="252" y="2567"/>
                  </a:lnTo>
                  <a:lnTo>
                    <a:pt x="253" y="2515"/>
                  </a:lnTo>
                  <a:lnTo>
                    <a:pt x="254" y="2413"/>
                  </a:lnTo>
                  <a:lnTo>
                    <a:pt x="252" y="2310"/>
                  </a:lnTo>
                  <a:lnTo>
                    <a:pt x="252" y="2310"/>
                  </a:lnTo>
                  <a:lnTo>
                    <a:pt x="249" y="2204"/>
                  </a:lnTo>
                  <a:lnTo>
                    <a:pt x="243" y="2099"/>
                  </a:lnTo>
                  <a:lnTo>
                    <a:pt x="235" y="1993"/>
                  </a:lnTo>
                  <a:lnTo>
                    <a:pt x="227" y="1887"/>
                  </a:lnTo>
                  <a:lnTo>
                    <a:pt x="216" y="1781"/>
                  </a:lnTo>
                  <a:lnTo>
                    <a:pt x="206" y="1676"/>
                  </a:lnTo>
                  <a:lnTo>
                    <a:pt x="184" y="1466"/>
                  </a:lnTo>
                  <a:lnTo>
                    <a:pt x="184" y="1466"/>
                  </a:lnTo>
                  <a:lnTo>
                    <a:pt x="160" y="1255"/>
                  </a:lnTo>
                  <a:lnTo>
                    <a:pt x="138" y="1044"/>
                  </a:lnTo>
                  <a:lnTo>
                    <a:pt x="138" y="1044"/>
                  </a:lnTo>
                  <a:lnTo>
                    <a:pt x="117" y="842"/>
                  </a:lnTo>
                  <a:lnTo>
                    <a:pt x="109" y="742"/>
                  </a:lnTo>
                  <a:lnTo>
                    <a:pt x="106" y="691"/>
                  </a:lnTo>
                  <a:lnTo>
                    <a:pt x="102" y="641"/>
                  </a:lnTo>
                  <a:lnTo>
                    <a:pt x="102" y="641"/>
                  </a:lnTo>
                  <a:lnTo>
                    <a:pt x="101" y="604"/>
                  </a:lnTo>
                  <a:lnTo>
                    <a:pt x="100" y="567"/>
                  </a:lnTo>
                  <a:lnTo>
                    <a:pt x="100" y="494"/>
                  </a:lnTo>
                  <a:lnTo>
                    <a:pt x="100" y="421"/>
                  </a:lnTo>
                  <a:lnTo>
                    <a:pt x="99" y="348"/>
                  </a:lnTo>
                  <a:lnTo>
                    <a:pt x="99" y="348"/>
                  </a:lnTo>
                  <a:lnTo>
                    <a:pt x="98" y="311"/>
                  </a:lnTo>
                  <a:lnTo>
                    <a:pt x="95" y="274"/>
                  </a:lnTo>
                  <a:lnTo>
                    <a:pt x="92" y="238"/>
                  </a:lnTo>
                  <a:lnTo>
                    <a:pt x="88" y="201"/>
                  </a:lnTo>
                  <a:lnTo>
                    <a:pt x="82" y="165"/>
                  </a:lnTo>
                  <a:lnTo>
                    <a:pt x="76" y="129"/>
                  </a:lnTo>
                  <a:lnTo>
                    <a:pt x="65" y="94"/>
                  </a:lnTo>
                  <a:lnTo>
                    <a:pt x="59" y="76"/>
                  </a:lnTo>
                  <a:lnTo>
                    <a:pt x="53" y="59"/>
                  </a:lnTo>
                  <a:lnTo>
                    <a:pt x="53" y="59"/>
                  </a:lnTo>
                  <a:lnTo>
                    <a:pt x="41" y="32"/>
                  </a:lnTo>
                  <a:lnTo>
                    <a:pt x="34" y="18"/>
                  </a:lnTo>
                  <a:lnTo>
                    <a:pt x="27" y="5"/>
                  </a:lnTo>
                  <a:lnTo>
                    <a:pt x="27" y="5"/>
                  </a:lnTo>
                  <a:lnTo>
                    <a:pt x="22" y="1"/>
                  </a:lnTo>
                  <a:lnTo>
                    <a:pt x="17" y="0"/>
                  </a:lnTo>
                  <a:lnTo>
                    <a:pt x="13" y="0"/>
                  </a:lnTo>
                  <a:lnTo>
                    <a:pt x="7" y="1"/>
                  </a:lnTo>
                  <a:lnTo>
                    <a:pt x="3" y="4"/>
                  </a:lnTo>
                  <a:lnTo>
                    <a:pt x="1" y="9"/>
                  </a:lnTo>
                  <a:lnTo>
                    <a:pt x="0" y="15"/>
                  </a:lnTo>
                  <a:lnTo>
                    <a:pt x="2" y="19"/>
                  </a:lnTo>
                  <a:lnTo>
                    <a:pt x="2" y="1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0" name="Freeform 237">
              <a:extLst>
                <a:ext uri="{FF2B5EF4-FFF2-40B4-BE49-F238E27FC236}">
                  <a16:creationId xmlns:a16="http://schemas.microsoft.com/office/drawing/2014/main" id="{9AD9DA07-0F5D-D5C4-3B60-3843CDE69311}"/>
                </a:ext>
              </a:extLst>
            </p:cNvPr>
            <p:cNvSpPr>
              <a:spLocks/>
            </p:cNvSpPr>
            <p:nvPr/>
          </p:nvSpPr>
          <p:spPr bwMode="auto">
            <a:xfrm>
              <a:off x="4038" y="240"/>
              <a:ext cx="198" cy="1199"/>
            </a:xfrm>
            <a:custGeom>
              <a:avLst/>
              <a:gdLst>
                <a:gd name="T0" fmla="*/ 8 w 595"/>
                <a:gd name="T1" fmla="*/ 36 h 3597"/>
                <a:gd name="T2" fmla="*/ 26 w 595"/>
                <a:gd name="T3" fmla="*/ 96 h 3597"/>
                <a:gd name="T4" fmla="*/ 42 w 595"/>
                <a:gd name="T5" fmla="*/ 219 h 3597"/>
                <a:gd name="T6" fmla="*/ 46 w 595"/>
                <a:gd name="T7" fmla="*/ 344 h 3597"/>
                <a:gd name="T8" fmla="*/ 60 w 595"/>
                <a:gd name="T9" fmla="*/ 612 h 3597"/>
                <a:gd name="T10" fmla="*/ 81 w 595"/>
                <a:gd name="T11" fmla="*/ 797 h 3597"/>
                <a:gd name="T12" fmla="*/ 108 w 595"/>
                <a:gd name="T13" fmla="*/ 1036 h 3597"/>
                <a:gd name="T14" fmla="*/ 118 w 595"/>
                <a:gd name="T15" fmla="*/ 1182 h 3597"/>
                <a:gd name="T16" fmla="*/ 151 w 595"/>
                <a:gd name="T17" fmla="*/ 1474 h 3597"/>
                <a:gd name="T18" fmla="*/ 184 w 595"/>
                <a:gd name="T19" fmla="*/ 1668 h 3597"/>
                <a:gd name="T20" fmla="*/ 243 w 595"/>
                <a:gd name="T21" fmla="*/ 1955 h 3597"/>
                <a:gd name="T22" fmla="*/ 311 w 595"/>
                <a:gd name="T23" fmla="*/ 2241 h 3597"/>
                <a:gd name="T24" fmla="*/ 411 w 595"/>
                <a:gd name="T25" fmla="*/ 2621 h 3597"/>
                <a:gd name="T26" fmla="*/ 483 w 595"/>
                <a:gd name="T27" fmla="*/ 2906 h 3597"/>
                <a:gd name="T28" fmla="*/ 525 w 595"/>
                <a:gd name="T29" fmla="*/ 3096 h 3597"/>
                <a:gd name="T30" fmla="*/ 552 w 595"/>
                <a:gd name="T31" fmla="*/ 3224 h 3597"/>
                <a:gd name="T32" fmla="*/ 566 w 595"/>
                <a:gd name="T33" fmla="*/ 3290 h 3597"/>
                <a:gd name="T34" fmla="*/ 567 w 595"/>
                <a:gd name="T35" fmla="*/ 3322 h 3597"/>
                <a:gd name="T36" fmla="*/ 559 w 595"/>
                <a:gd name="T37" fmla="*/ 3355 h 3597"/>
                <a:gd name="T38" fmla="*/ 531 w 595"/>
                <a:gd name="T39" fmla="*/ 3400 h 3597"/>
                <a:gd name="T40" fmla="*/ 495 w 595"/>
                <a:gd name="T41" fmla="*/ 3436 h 3597"/>
                <a:gd name="T42" fmla="*/ 462 w 595"/>
                <a:gd name="T43" fmla="*/ 3462 h 3597"/>
                <a:gd name="T44" fmla="*/ 360 w 595"/>
                <a:gd name="T45" fmla="*/ 3528 h 3597"/>
                <a:gd name="T46" fmla="*/ 316 w 595"/>
                <a:gd name="T47" fmla="*/ 3561 h 3597"/>
                <a:gd name="T48" fmla="*/ 299 w 595"/>
                <a:gd name="T49" fmla="*/ 3578 h 3597"/>
                <a:gd name="T50" fmla="*/ 302 w 595"/>
                <a:gd name="T51" fmla="*/ 3592 h 3597"/>
                <a:gd name="T52" fmla="*/ 316 w 595"/>
                <a:gd name="T53" fmla="*/ 3597 h 3597"/>
                <a:gd name="T54" fmla="*/ 337 w 595"/>
                <a:gd name="T55" fmla="*/ 3580 h 3597"/>
                <a:gd name="T56" fmla="*/ 454 w 595"/>
                <a:gd name="T57" fmla="*/ 3501 h 3597"/>
                <a:gd name="T58" fmla="*/ 502 w 595"/>
                <a:gd name="T59" fmla="*/ 3466 h 3597"/>
                <a:gd name="T60" fmla="*/ 544 w 595"/>
                <a:gd name="T61" fmla="*/ 3427 h 3597"/>
                <a:gd name="T62" fmla="*/ 568 w 595"/>
                <a:gd name="T63" fmla="*/ 3395 h 3597"/>
                <a:gd name="T64" fmla="*/ 588 w 595"/>
                <a:gd name="T65" fmla="*/ 3356 h 3597"/>
                <a:gd name="T66" fmla="*/ 595 w 595"/>
                <a:gd name="T67" fmla="*/ 3314 h 3597"/>
                <a:gd name="T68" fmla="*/ 592 w 595"/>
                <a:gd name="T69" fmla="*/ 3284 h 3597"/>
                <a:gd name="T70" fmla="*/ 579 w 595"/>
                <a:gd name="T71" fmla="*/ 3221 h 3597"/>
                <a:gd name="T72" fmla="*/ 561 w 595"/>
                <a:gd name="T73" fmla="*/ 3131 h 3597"/>
                <a:gd name="T74" fmla="*/ 519 w 595"/>
                <a:gd name="T75" fmla="*/ 2938 h 3597"/>
                <a:gd name="T76" fmla="*/ 422 w 595"/>
                <a:gd name="T77" fmla="*/ 2554 h 3597"/>
                <a:gd name="T78" fmla="*/ 322 w 595"/>
                <a:gd name="T79" fmla="*/ 2169 h 3597"/>
                <a:gd name="T80" fmla="*/ 254 w 595"/>
                <a:gd name="T81" fmla="*/ 1879 h 3597"/>
                <a:gd name="T82" fmla="*/ 196 w 595"/>
                <a:gd name="T83" fmla="*/ 1586 h 3597"/>
                <a:gd name="T84" fmla="*/ 167 w 595"/>
                <a:gd name="T85" fmla="*/ 1387 h 3597"/>
                <a:gd name="T86" fmla="*/ 146 w 595"/>
                <a:gd name="T87" fmla="*/ 1186 h 3597"/>
                <a:gd name="T88" fmla="*/ 136 w 595"/>
                <a:gd name="T89" fmla="*/ 1039 h 3597"/>
                <a:gd name="T90" fmla="*/ 121 w 595"/>
                <a:gd name="T91" fmla="*/ 893 h 3597"/>
                <a:gd name="T92" fmla="*/ 98 w 595"/>
                <a:gd name="T93" fmla="*/ 702 h 3597"/>
                <a:gd name="T94" fmla="*/ 78 w 595"/>
                <a:gd name="T95" fmla="*/ 467 h 3597"/>
                <a:gd name="T96" fmla="*/ 74 w 595"/>
                <a:gd name="T97" fmla="*/ 335 h 3597"/>
                <a:gd name="T98" fmla="*/ 69 w 595"/>
                <a:gd name="T99" fmla="*/ 210 h 3597"/>
                <a:gd name="T100" fmla="*/ 51 w 595"/>
                <a:gd name="T101" fmla="*/ 85 h 3597"/>
                <a:gd name="T102" fmla="*/ 41 w 595"/>
                <a:gd name="T103" fmla="*/ 47 h 3597"/>
                <a:gd name="T104" fmla="*/ 28 w 595"/>
                <a:gd name="T105" fmla="*/ 10 h 3597"/>
                <a:gd name="T106" fmla="*/ 15 w 595"/>
                <a:gd name="T107" fmla="*/ 0 h 3597"/>
                <a:gd name="T108" fmla="*/ 1 w 595"/>
                <a:gd name="T109" fmla="*/ 6 h 3597"/>
                <a:gd name="T110" fmla="*/ 1 w 595"/>
                <a:gd name="T111" fmla="*/ 17 h 35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595" h="3597">
                  <a:moveTo>
                    <a:pt x="1" y="17"/>
                  </a:moveTo>
                  <a:lnTo>
                    <a:pt x="1" y="17"/>
                  </a:lnTo>
                  <a:lnTo>
                    <a:pt x="8" y="36"/>
                  </a:lnTo>
                  <a:lnTo>
                    <a:pt x="15" y="56"/>
                  </a:lnTo>
                  <a:lnTo>
                    <a:pt x="21" y="76"/>
                  </a:lnTo>
                  <a:lnTo>
                    <a:pt x="26" y="96"/>
                  </a:lnTo>
                  <a:lnTo>
                    <a:pt x="33" y="136"/>
                  </a:lnTo>
                  <a:lnTo>
                    <a:pt x="38" y="178"/>
                  </a:lnTo>
                  <a:lnTo>
                    <a:pt x="42" y="219"/>
                  </a:lnTo>
                  <a:lnTo>
                    <a:pt x="44" y="261"/>
                  </a:lnTo>
                  <a:lnTo>
                    <a:pt x="46" y="344"/>
                  </a:lnTo>
                  <a:lnTo>
                    <a:pt x="46" y="344"/>
                  </a:lnTo>
                  <a:lnTo>
                    <a:pt x="49" y="433"/>
                  </a:lnTo>
                  <a:lnTo>
                    <a:pt x="53" y="523"/>
                  </a:lnTo>
                  <a:lnTo>
                    <a:pt x="60" y="612"/>
                  </a:lnTo>
                  <a:lnTo>
                    <a:pt x="70" y="701"/>
                  </a:lnTo>
                  <a:lnTo>
                    <a:pt x="70" y="701"/>
                  </a:lnTo>
                  <a:lnTo>
                    <a:pt x="81" y="797"/>
                  </a:lnTo>
                  <a:lnTo>
                    <a:pt x="93" y="893"/>
                  </a:lnTo>
                  <a:lnTo>
                    <a:pt x="105" y="988"/>
                  </a:lnTo>
                  <a:lnTo>
                    <a:pt x="108" y="1036"/>
                  </a:lnTo>
                  <a:lnTo>
                    <a:pt x="113" y="1085"/>
                  </a:lnTo>
                  <a:lnTo>
                    <a:pt x="113" y="1085"/>
                  </a:lnTo>
                  <a:lnTo>
                    <a:pt x="118" y="1182"/>
                  </a:lnTo>
                  <a:lnTo>
                    <a:pt x="128" y="1280"/>
                  </a:lnTo>
                  <a:lnTo>
                    <a:pt x="138" y="1377"/>
                  </a:lnTo>
                  <a:lnTo>
                    <a:pt x="151" y="1474"/>
                  </a:lnTo>
                  <a:lnTo>
                    <a:pt x="151" y="1474"/>
                  </a:lnTo>
                  <a:lnTo>
                    <a:pt x="166" y="1571"/>
                  </a:lnTo>
                  <a:lnTo>
                    <a:pt x="184" y="1668"/>
                  </a:lnTo>
                  <a:lnTo>
                    <a:pt x="201" y="1764"/>
                  </a:lnTo>
                  <a:lnTo>
                    <a:pt x="222" y="1860"/>
                  </a:lnTo>
                  <a:lnTo>
                    <a:pt x="243" y="1955"/>
                  </a:lnTo>
                  <a:lnTo>
                    <a:pt x="265" y="2050"/>
                  </a:lnTo>
                  <a:lnTo>
                    <a:pt x="288" y="2146"/>
                  </a:lnTo>
                  <a:lnTo>
                    <a:pt x="311" y="2241"/>
                  </a:lnTo>
                  <a:lnTo>
                    <a:pt x="311" y="2241"/>
                  </a:lnTo>
                  <a:lnTo>
                    <a:pt x="361" y="2431"/>
                  </a:lnTo>
                  <a:lnTo>
                    <a:pt x="411" y="2621"/>
                  </a:lnTo>
                  <a:lnTo>
                    <a:pt x="437" y="2715"/>
                  </a:lnTo>
                  <a:lnTo>
                    <a:pt x="460" y="2810"/>
                  </a:lnTo>
                  <a:lnTo>
                    <a:pt x="483" y="2906"/>
                  </a:lnTo>
                  <a:lnTo>
                    <a:pt x="505" y="3001"/>
                  </a:lnTo>
                  <a:lnTo>
                    <a:pt x="505" y="3001"/>
                  </a:lnTo>
                  <a:lnTo>
                    <a:pt x="525" y="3096"/>
                  </a:lnTo>
                  <a:lnTo>
                    <a:pt x="544" y="3193"/>
                  </a:lnTo>
                  <a:lnTo>
                    <a:pt x="544" y="3193"/>
                  </a:lnTo>
                  <a:lnTo>
                    <a:pt x="552" y="3224"/>
                  </a:lnTo>
                  <a:lnTo>
                    <a:pt x="560" y="3257"/>
                  </a:lnTo>
                  <a:lnTo>
                    <a:pt x="563" y="3273"/>
                  </a:lnTo>
                  <a:lnTo>
                    <a:pt x="566" y="3290"/>
                  </a:lnTo>
                  <a:lnTo>
                    <a:pt x="567" y="3306"/>
                  </a:lnTo>
                  <a:lnTo>
                    <a:pt x="567" y="3322"/>
                  </a:lnTo>
                  <a:lnTo>
                    <a:pt x="567" y="3322"/>
                  </a:lnTo>
                  <a:lnTo>
                    <a:pt x="566" y="3330"/>
                  </a:lnTo>
                  <a:lnTo>
                    <a:pt x="565" y="3338"/>
                  </a:lnTo>
                  <a:lnTo>
                    <a:pt x="559" y="3355"/>
                  </a:lnTo>
                  <a:lnTo>
                    <a:pt x="552" y="3371"/>
                  </a:lnTo>
                  <a:lnTo>
                    <a:pt x="541" y="3385"/>
                  </a:lnTo>
                  <a:lnTo>
                    <a:pt x="531" y="3400"/>
                  </a:lnTo>
                  <a:lnTo>
                    <a:pt x="519" y="3413"/>
                  </a:lnTo>
                  <a:lnTo>
                    <a:pt x="506" y="3426"/>
                  </a:lnTo>
                  <a:lnTo>
                    <a:pt x="495" y="3436"/>
                  </a:lnTo>
                  <a:lnTo>
                    <a:pt x="495" y="3436"/>
                  </a:lnTo>
                  <a:lnTo>
                    <a:pt x="479" y="3449"/>
                  </a:lnTo>
                  <a:lnTo>
                    <a:pt x="462" y="3462"/>
                  </a:lnTo>
                  <a:lnTo>
                    <a:pt x="429" y="3484"/>
                  </a:lnTo>
                  <a:lnTo>
                    <a:pt x="395" y="3506"/>
                  </a:lnTo>
                  <a:lnTo>
                    <a:pt x="360" y="3528"/>
                  </a:lnTo>
                  <a:lnTo>
                    <a:pt x="360" y="3528"/>
                  </a:lnTo>
                  <a:lnTo>
                    <a:pt x="330" y="3549"/>
                  </a:lnTo>
                  <a:lnTo>
                    <a:pt x="316" y="3561"/>
                  </a:lnTo>
                  <a:lnTo>
                    <a:pt x="302" y="3573"/>
                  </a:lnTo>
                  <a:lnTo>
                    <a:pt x="302" y="3573"/>
                  </a:lnTo>
                  <a:lnTo>
                    <a:pt x="299" y="3578"/>
                  </a:lnTo>
                  <a:lnTo>
                    <a:pt x="297" y="3584"/>
                  </a:lnTo>
                  <a:lnTo>
                    <a:pt x="299" y="3589"/>
                  </a:lnTo>
                  <a:lnTo>
                    <a:pt x="302" y="3592"/>
                  </a:lnTo>
                  <a:lnTo>
                    <a:pt x="306" y="3596"/>
                  </a:lnTo>
                  <a:lnTo>
                    <a:pt x="311" y="3597"/>
                  </a:lnTo>
                  <a:lnTo>
                    <a:pt x="316" y="3597"/>
                  </a:lnTo>
                  <a:lnTo>
                    <a:pt x="322" y="3593"/>
                  </a:lnTo>
                  <a:lnTo>
                    <a:pt x="322" y="3593"/>
                  </a:lnTo>
                  <a:lnTo>
                    <a:pt x="337" y="3580"/>
                  </a:lnTo>
                  <a:lnTo>
                    <a:pt x="353" y="3568"/>
                  </a:lnTo>
                  <a:lnTo>
                    <a:pt x="386" y="3544"/>
                  </a:lnTo>
                  <a:lnTo>
                    <a:pt x="454" y="3501"/>
                  </a:lnTo>
                  <a:lnTo>
                    <a:pt x="454" y="3501"/>
                  </a:lnTo>
                  <a:lnTo>
                    <a:pt x="486" y="3479"/>
                  </a:lnTo>
                  <a:lnTo>
                    <a:pt x="502" y="3466"/>
                  </a:lnTo>
                  <a:lnTo>
                    <a:pt x="516" y="3454"/>
                  </a:lnTo>
                  <a:lnTo>
                    <a:pt x="530" y="3441"/>
                  </a:lnTo>
                  <a:lnTo>
                    <a:pt x="544" y="3427"/>
                  </a:lnTo>
                  <a:lnTo>
                    <a:pt x="556" y="3412"/>
                  </a:lnTo>
                  <a:lnTo>
                    <a:pt x="568" y="3395"/>
                  </a:lnTo>
                  <a:lnTo>
                    <a:pt x="568" y="3395"/>
                  </a:lnTo>
                  <a:lnTo>
                    <a:pt x="576" y="3383"/>
                  </a:lnTo>
                  <a:lnTo>
                    <a:pt x="582" y="3370"/>
                  </a:lnTo>
                  <a:lnTo>
                    <a:pt x="588" y="3356"/>
                  </a:lnTo>
                  <a:lnTo>
                    <a:pt x="591" y="3342"/>
                  </a:lnTo>
                  <a:lnTo>
                    <a:pt x="594" y="3328"/>
                  </a:lnTo>
                  <a:lnTo>
                    <a:pt x="595" y="3314"/>
                  </a:lnTo>
                  <a:lnTo>
                    <a:pt x="594" y="3299"/>
                  </a:lnTo>
                  <a:lnTo>
                    <a:pt x="592" y="3284"/>
                  </a:lnTo>
                  <a:lnTo>
                    <a:pt x="592" y="3284"/>
                  </a:lnTo>
                  <a:lnTo>
                    <a:pt x="589" y="3269"/>
                  </a:lnTo>
                  <a:lnTo>
                    <a:pt x="585" y="3252"/>
                  </a:lnTo>
                  <a:lnTo>
                    <a:pt x="579" y="3221"/>
                  </a:lnTo>
                  <a:lnTo>
                    <a:pt x="579" y="3221"/>
                  </a:lnTo>
                  <a:lnTo>
                    <a:pt x="569" y="3175"/>
                  </a:lnTo>
                  <a:lnTo>
                    <a:pt x="561" y="3131"/>
                  </a:lnTo>
                  <a:lnTo>
                    <a:pt x="561" y="3131"/>
                  </a:lnTo>
                  <a:lnTo>
                    <a:pt x="541" y="3035"/>
                  </a:lnTo>
                  <a:lnTo>
                    <a:pt x="519" y="2938"/>
                  </a:lnTo>
                  <a:lnTo>
                    <a:pt x="497" y="2842"/>
                  </a:lnTo>
                  <a:lnTo>
                    <a:pt x="473" y="2745"/>
                  </a:lnTo>
                  <a:lnTo>
                    <a:pt x="422" y="2554"/>
                  </a:lnTo>
                  <a:lnTo>
                    <a:pt x="372" y="2362"/>
                  </a:lnTo>
                  <a:lnTo>
                    <a:pt x="372" y="2362"/>
                  </a:lnTo>
                  <a:lnTo>
                    <a:pt x="322" y="2169"/>
                  </a:lnTo>
                  <a:lnTo>
                    <a:pt x="299" y="2073"/>
                  </a:lnTo>
                  <a:lnTo>
                    <a:pt x="275" y="1976"/>
                  </a:lnTo>
                  <a:lnTo>
                    <a:pt x="254" y="1879"/>
                  </a:lnTo>
                  <a:lnTo>
                    <a:pt x="234" y="1782"/>
                  </a:lnTo>
                  <a:lnTo>
                    <a:pt x="214" y="1684"/>
                  </a:lnTo>
                  <a:lnTo>
                    <a:pt x="196" y="1586"/>
                  </a:lnTo>
                  <a:lnTo>
                    <a:pt x="196" y="1586"/>
                  </a:lnTo>
                  <a:lnTo>
                    <a:pt x="181" y="1486"/>
                  </a:lnTo>
                  <a:lnTo>
                    <a:pt x="167" y="1387"/>
                  </a:lnTo>
                  <a:lnTo>
                    <a:pt x="156" y="1287"/>
                  </a:lnTo>
                  <a:lnTo>
                    <a:pt x="146" y="1186"/>
                  </a:lnTo>
                  <a:lnTo>
                    <a:pt x="146" y="1186"/>
                  </a:lnTo>
                  <a:lnTo>
                    <a:pt x="143" y="1137"/>
                  </a:lnTo>
                  <a:lnTo>
                    <a:pt x="139" y="1088"/>
                  </a:lnTo>
                  <a:lnTo>
                    <a:pt x="136" y="1039"/>
                  </a:lnTo>
                  <a:lnTo>
                    <a:pt x="132" y="990"/>
                  </a:lnTo>
                  <a:lnTo>
                    <a:pt x="132" y="990"/>
                  </a:lnTo>
                  <a:lnTo>
                    <a:pt x="121" y="893"/>
                  </a:lnTo>
                  <a:lnTo>
                    <a:pt x="109" y="796"/>
                  </a:lnTo>
                  <a:lnTo>
                    <a:pt x="109" y="796"/>
                  </a:lnTo>
                  <a:lnTo>
                    <a:pt x="98" y="702"/>
                  </a:lnTo>
                  <a:lnTo>
                    <a:pt x="88" y="608"/>
                  </a:lnTo>
                  <a:lnTo>
                    <a:pt x="80" y="513"/>
                  </a:lnTo>
                  <a:lnTo>
                    <a:pt x="78" y="467"/>
                  </a:lnTo>
                  <a:lnTo>
                    <a:pt x="76" y="419"/>
                  </a:lnTo>
                  <a:lnTo>
                    <a:pt x="76" y="419"/>
                  </a:lnTo>
                  <a:lnTo>
                    <a:pt x="74" y="335"/>
                  </a:lnTo>
                  <a:lnTo>
                    <a:pt x="73" y="294"/>
                  </a:lnTo>
                  <a:lnTo>
                    <a:pt x="71" y="252"/>
                  </a:lnTo>
                  <a:lnTo>
                    <a:pt x="69" y="210"/>
                  </a:lnTo>
                  <a:lnTo>
                    <a:pt x="65" y="168"/>
                  </a:lnTo>
                  <a:lnTo>
                    <a:pt x="59" y="126"/>
                  </a:lnTo>
                  <a:lnTo>
                    <a:pt x="51" y="85"/>
                  </a:lnTo>
                  <a:lnTo>
                    <a:pt x="51" y="85"/>
                  </a:lnTo>
                  <a:lnTo>
                    <a:pt x="46" y="66"/>
                  </a:lnTo>
                  <a:lnTo>
                    <a:pt x="41" y="47"/>
                  </a:lnTo>
                  <a:lnTo>
                    <a:pt x="35" y="28"/>
                  </a:lnTo>
                  <a:lnTo>
                    <a:pt x="28" y="10"/>
                  </a:lnTo>
                  <a:lnTo>
                    <a:pt x="28" y="10"/>
                  </a:lnTo>
                  <a:lnTo>
                    <a:pt x="24" y="5"/>
                  </a:lnTo>
                  <a:lnTo>
                    <a:pt x="20" y="2"/>
                  </a:lnTo>
                  <a:lnTo>
                    <a:pt x="15" y="0"/>
                  </a:lnTo>
                  <a:lnTo>
                    <a:pt x="9" y="0"/>
                  </a:lnTo>
                  <a:lnTo>
                    <a:pt x="5" y="3"/>
                  </a:lnTo>
                  <a:lnTo>
                    <a:pt x="1" y="6"/>
                  </a:lnTo>
                  <a:lnTo>
                    <a:pt x="0" y="11"/>
                  </a:lnTo>
                  <a:lnTo>
                    <a:pt x="1" y="17"/>
                  </a:lnTo>
                  <a:lnTo>
                    <a:pt x="1" y="1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1" name="Freeform 238">
              <a:extLst>
                <a:ext uri="{FF2B5EF4-FFF2-40B4-BE49-F238E27FC236}">
                  <a16:creationId xmlns:a16="http://schemas.microsoft.com/office/drawing/2014/main" id="{84E21BB3-DF1C-1AD9-251C-C943C89A8671}"/>
                </a:ext>
              </a:extLst>
            </p:cNvPr>
            <p:cNvSpPr>
              <a:spLocks/>
            </p:cNvSpPr>
            <p:nvPr/>
          </p:nvSpPr>
          <p:spPr bwMode="auto">
            <a:xfrm>
              <a:off x="4097" y="627"/>
              <a:ext cx="310" cy="481"/>
            </a:xfrm>
            <a:custGeom>
              <a:avLst/>
              <a:gdLst>
                <a:gd name="T0" fmla="*/ 72 w 932"/>
                <a:gd name="T1" fmla="*/ 127 h 1444"/>
                <a:gd name="T2" fmla="*/ 181 w 932"/>
                <a:gd name="T3" fmla="*/ 75 h 1444"/>
                <a:gd name="T4" fmla="*/ 267 w 932"/>
                <a:gd name="T5" fmla="*/ 47 h 1444"/>
                <a:gd name="T6" fmla="*/ 386 w 932"/>
                <a:gd name="T7" fmla="*/ 28 h 1444"/>
                <a:gd name="T8" fmla="*/ 477 w 932"/>
                <a:gd name="T9" fmla="*/ 35 h 1444"/>
                <a:gd name="T10" fmla="*/ 532 w 932"/>
                <a:gd name="T11" fmla="*/ 54 h 1444"/>
                <a:gd name="T12" fmla="*/ 583 w 932"/>
                <a:gd name="T13" fmla="*/ 83 h 1444"/>
                <a:gd name="T14" fmla="*/ 650 w 932"/>
                <a:gd name="T15" fmla="*/ 141 h 1444"/>
                <a:gd name="T16" fmla="*/ 708 w 932"/>
                <a:gd name="T17" fmla="*/ 211 h 1444"/>
                <a:gd name="T18" fmla="*/ 770 w 932"/>
                <a:gd name="T19" fmla="*/ 317 h 1444"/>
                <a:gd name="T20" fmla="*/ 815 w 932"/>
                <a:gd name="T21" fmla="*/ 424 h 1444"/>
                <a:gd name="T22" fmla="*/ 863 w 932"/>
                <a:gd name="T23" fmla="*/ 582 h 1444"/>
                <a:gd name="T24" fmla="*/ 901 w 932"/>
                <a:gd name="T25" fmla="*/ 800 h 1444"/>
                <a:gd name="T26" fmla="*/ 904 w 932"/>
                <a:gd name="T27" fmla="*/ 882 h 1444"/>
                <a:gd name="T28" fmla="*/ 896 w 932"/>
                <a:gd name="T29" fmla="*/ 992 h 1444"/>
                <a:gd name="T30" fmla="*/ 879 w 932"/>
                <a:gd name="T31" fmla="*/ 1067 h 1444"/>
                <a:gd name="T32" fmla="*/ 838 w 932"/>
                <a:gd name="T33" fmla="*/ 1160 h 1444"/>
                <a:gd name="T34" fmla="*/ 787 w 932"/>
                <a:gd name="T35" fmla="*/ 1223 h 1444"/>
                <a:gd name="T36" fmla="*/ 720 w 932"/>
                <a:gd name="T37" fmla="*/ 1285 h 1444"/>
                <a:gd name="T38" fmla="*/ 613 w 932"/>
                <a:gd name="T39" fmla="*/ 1357 h 1444"/>
                <a:gd name="T40" fmla="*/ 528 w 932"/>
                <a:gd name="T41" fmla="*/ 1395 h 1444"/>
                <a:gd name="T42" fmla="*/ 422 w 932"/>
                <a:gd name="T43" fmla="*/ 1416 h 1444"/>
                <a:gd name="T44" fmla="*/ 375 w 932"/>
                <a:gd name="T45" fmla="*/ 1415 h 1444"/>
                <a:gd name="T46" fmla="*/ 318 w 932"/>
                <a:gd name="T47" fmla="*/ 1402 h 1444"/>
                <a:gd name="T48" fmla="*/ 303 w 932"/>
                <a:gd name="T49" fmla="*/ 1408 h 1444"/>
                <a:gd name="T50" fmla="*/ 305 w 932"/>
                <a:gd name="T51" fmla="*/ 1427 h 1444"/>
                <a:gd name="T52" fmla="*/ 341 w 932"/>
                <a:gd name="T53" fmla="*/ 1438 h 1444"/>
                <a:gd name="T54" fmla="*/ 406 w 932"/>
                <a:gd name="T55" fmla="*/ 1444 h 1444"/>
                <a:gd name="T56" fmla="*/ 501 w 932"/>
                <a:gd name="T57" fmla="*/ 1433 h 1444"/>
                <a:gd name="T58" fmla="*/ 593 w 932"/>
                <a:gd name="T59" fmla="*/ 1399 h 1444"/>
                <a:gd name="T60" fmla="*/ 707 w 932"/>
                <a:gd name="T61" fmla="*/ 1329 h 1444"/>
                <a:gd name="T62" fmla="*/ 784 w 932"/>
                <a:gd name="T63" fmla="*/ 1265 h 1444"/>
                <a:gd name="T64" fmla="*/ 859 w 932"/>
                <a:gd name="T65" fmla="*/ 1178 h 1444"/>
                <a:gd name="T66" fmla="*/ 895 w 932"/>
                <a:gd name="T67" fmla="*/ 1106 h 1444"/>
                <a:gd name="T68" fmla="*/ 918 w 932"/>
                <a:gd name="T69" fmla="*/ 1027 h 1444"/>
                <a:gd name="T70" fmla="*/ 931 w 932"/>
                <a:gd name="T71" fmla="*/ 915 h 1444"/>
                <a:gd name="T72" fmla="*/ 930 w 932"/>
                <a:gd name="T73" fmla="*/ 830 h 1444"/>
                <a:gd name="T74" fmla="*/ 913 w 932"/>
                <a:gd name="T75" fmla="*/ 686 h 1444"/>
                <a:gd name="T76" fmla="*/ 875 w 932"/>
                <a:gd name="T77" fmla="*/ 523 h 1444"/>
                <a:gd name="T78" fmla="*/ 831 w 932"/>
                <a:gd name="T79" fmla="*/ 388 h 1444"/>
                <a:gd name="T80" fmla="*/ 778 w 932"/>
                <a:gd name="T81" fmla="*/ 271 h 1444"/>
                <a:gd name="T82" fmla="*/ 727 w 932"/>
                <a:gd name="T83" fmla="*/ 190 h 1444"/>
                <a:gd name="T84" fmla="*/ 644 w 932"/>
                <a:gd name="T85" fmla="*/ 96 h 1444"/>
                <a:gd name="T86" fmla="*/ 583 w 932"/>
                <a:gd name="T87" fmla="*/ 49 h 1444"/>
                <a:gd name="T88" fmla="*/ 541 w 932"/>
                <a:gd name="T89" fmla="*/ 27 h 1444"/>
                <a:gd name="T90" fmla="*/ 480 w 932"/>
                <a:gd name="T91" fmla="*/ 8 h 1444"/>
                <a:gd name="T92" fmla="*/ 355 w 932"/>
                <a:gd name="T93" fmla="*/ 3 h 1444"/>
                <a:gd name="T94" fmla="*/ 261 w 932"/>
                <a:gd name="T95" fmla="*/ 19 h 1444"/>
                <a:gd name="T96" fmla="*/ 141 w 932"/>
                <a:gd name="T97" fmla="*/ 62 h 1444"/>
                <a:gd name="T98" fmla="*/ 55 w 932"/>
                <a:gd name="T99" fmla="*/ 105 h 1444"/>
                <a:gd name="T100" fmla="*/ 2 w 932"/>
                <a:gd name="T101" fmla="*/ 139 h 1444"/>
                <a:gd name="T102" fmla="*/ 4 w 932"/>
                <a:gd name="T103" fmla="*/ 157 h 1444"/>
                <a:gd name="T104" fmla="*/ 19 w 932"/>
                <a:gd name="T105" fmla="*/ 159 h 1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932" h="1444">
                  <a:moveTo>
                    <a:pt x="19" y="159"/>
                  </a:moveTo>
                  <a:lnTo>
                    <a:pt x="19" y="159"/>
                  </a:lnTo>
                  <a:lnTo>
                    <a:pt x="46" y="142"/>
                  </a:lnTo>
                  <a:lnTo>
                    <a:pt x="72" y="127"/>
                  </a:lnTo>
                  <a:lnTo>
                    <a:pt x="98" y="113"/>
                  </a:lnTo>
                  <a:lnTo>
                    <a:pt x="125" y="99"/>
                  </a:lnTo>
                  <a:lnTo>
                    <a:pt x="153" y="88"/>
                  </a:lnTo>
                  <a:lnTo>
                    <a:pt x="181" y="75"/>
                  </a:lnTo>
                  <a:lnTo>
                    <a:pt x="209" y="64"/>
                  </a:lnTo>
                  <a:lnTo>
                    <a:pt x="238" y="55"/>
                  </a:lnTo>
                  <a:lnTo>
                    <a:pt x="238" y="55"/>
                  </a:lnTo>
                  <a:lnTo>
                    <a:pt x="267" y="47"/>
                  </a:lnTo>
                  <a:lnTo>
                    <a:pt x="296" y="40"/>
                  </a:lnTo>
                  <a:lnTo>
                    <a:pt x="326" y="34"/>
                  </a:lnTo>
                  <a:lnTo>
                    <a:pt x="356" y="29"/>
                  </a:lnTo>
                  <a:lnTo>
                    <a:pt x="386" y="28"/>
                  </a:lnTo>
                  <a:lnTo>
                    <a:pt x="417" y="28"/>
                  </a:lnTo>
                  <a:lnTo>
                    <a:pt x="447" y="31"/>
                  </a:lnTo>
                  <a:lnTo>
                    <a:pt x="477" y="35"/>
                  </a:lnTo>
                  <a:lnTo>
                    <a:pt x="477" y="35"/>
                  </a:lnTo>
                  <a:lnTo>
                    <a:pt x="491" y="39"/>
                  </a:lnTo>
                  <a:lnTo>
                    <a:pt x="505" y="43"/>
                  </a:lnTo>
                  <a:lnTo>
                    <a:pt x="519" y="48"/>
                  </a:lnTo>
                  <a:lnTo>
                    <a:pt x="532" y="54"/>
                  </a:lnTo>
                  <a:lnTo>
                    <a:pt x="546" y="60"/>
                  </a:lnTo>
                  <a:lnTo>
                    <a:pt x="558" y="67"/>
                  </a:lnTo>
                  <a:lnTo>
                    <a:pt x="571" y="75"/>
                  </a:lnTo>
                  <a:lnTo>
                    <a:pt x="583" y="83"/>
                  </a:lnTo>
                  <a:lnTo>
                    <a:pt x="583" y="83"/>
                  </a:lnTo>
                  <a:lnTo>
                    <a:pt x="607" y="100"/>
                  </a:lnTo>
                  <a:lnTo>
                    <a:pt x="629" y="120"/>
                  </a:lnTo>
                  <a:lnTo>
                    <a:pt x="650" y="141"/>
                  </a:lnTo>
                  <a:lnTo>
                    <a:pt x="670" y="162"/>
                  </a:lnTo>
                  <a:lnTo>
                    <a:pt x="670" y="162"/>
                  </a:lnTo>
                  <a:lnTo>
                    <a:pt x="690" y="187"/>
                  </a:lnTo>
                  <a:lnTo>
                    <a:pt x="708" y="211"/>
                  </a:lnTo>
                  <a:lnTo>
                    <a:pt x="724" y="237"/>
                  </a:lnTo>
                  <a:lnTo>
                    <a:pt x="741" y="262"/>
                  </a:lnTo>
                  <a:lnTo>
                    <a:pt x="756" y="289"/>
                  </a:lnTo>
                  <a:lnTo>
                    <a:pt x="770" y="317"/>
                  </a:lnTo>
                  <a:lnTo>
                    <a:pt x="783" y="345"/>
                  </a:lnTo>
                  <a:lnTo>
                    <a:pt x="795" y="373"/>
                  </a:lnTo>
                  <a:lnTo>
                    <a:pt x="795" y="373"/>
                  </a:lnTo>
                  <a:lnTo>
                    <a:pt x="815" y="424"/>
                  </a:lnTo>
                  <a:lnTo>
                    <a:pt x="832" y="476"/>
                  </a:lnTo>
                  <a:lnTo>
                    <a:pt x="849" y="529"/>
                  </a:lnTo>
                  <a:lnTo>
                    <a:pt x="863" y="582"/>
                  </a:lnTo>
                  <a:lnTo>
                    <a:pt x="863" y="582"/>
                  </a:lnTo>
                  <a:lnTo>
                    <a:pt x="875" y="636"/>
                  </a:lnTo>
                  <a:lnTo>
                    <a:pt x="886" y="690"/>
                  </a:lnTo>
                  <a:lnTo>
                    <a:pt x="894" y="745"/>
                  </a:lnTo>
                  <a:lnTo>
                    <a:pt x="901" y="800"/>
                  </a:lnTo>
                  <a:lnTo>
                    <a:pt x="901" y="800"/>
                  </a:lnTo>
                  <a:lnTo>
                    <a:pt x="902" y="826"/>
                  </a:lnTo>
                  <a:lnTo>
                    <a:pt x="903" y="854"/>
                  </a:lnTo>
                  <a:lnTo>
                    <a:pt x="904" y="882"/>
                  </a:lnTo>
                  <a:lnTo>
                    <a:pt x="904" y="909"/>
                  </a:lnTo>
                  <a:lnTo>
                    <a:pt x="902" y="937"/>
                  </a:lnTo>
                  <a:lnTo>
                    <a:pt x="900" y="964"/>
                  </a:lnTo>
                  <a:lnTo>
                    <a:pt x="896" y="992"/>
                  </a:lnTo>
                  <a:lnTo>
                    <a:pt x="892" y="1018"/>
                  </a:lnTo>
                  <a:lnTo>
                    <a:pt x="892" y="1018"/>
                  </a:lnTo>
                  <a:lnTo>
                    <a:pt x="886" y="1043"/>
                  </a:lnTo>
                  <a:lnTo>
                    <a:pt x="879" y="1067"/>
                  </a:lnTo>
                  <a:lnTo>
                    <a:pt x="871" y="1092"/>
                  </a:lnTo>
                  <a:lnTo>
                    <a:pt x="862" y="1115"/>
                  </a:lnTo>
                  <a:lnTo>
                    <a:pt x="851" y="1138"/>
                  </a:lnTo>
                  <a:lnTo>
                    <a:pt x="838" y="1160"/>
                  </a:lnTo>
                  <a:lnTo>
                    <a:pt x="824" y="1181"/>
                  </a:lnTo>
                  <a:lnTo>
                    <a:pt x="808" y="1201"/>
                  </a:lnTo>
                  <a:lnTo>
                    <a:pt x="808" y="1201"/>
                  </a:lnTo>
                  <a:lnTo>
                    <a:pt x="787" y="1223"/>
                  </a:lnTo>
                  <a:lnTo>
                    <a:pt x="765" y="1244"/>
                  </a:lnTo>
                  <a:lnTo>
                    <a:pt x="743" y="1265"/>
                  </a:lnTo>
                  <a:lnTo>
                    <a:pt x="720" y="1285"/>
                  </a:lnTo>
                  <a:lnTo>
                    <a:pt x="720" y="1285"/>
                  </a:lnTo>
                  <a:lnTo>
                    <a:pt x="694" y="1305"/>
                  </a:lnTo>
                  <a:lnTo>
                    <a:pt x="668" y="1323"/>
                  </a:lnTo>
                  <a:lnTo>
                    <a:pt x="641" y="1341"/>
                  </a:lnTo>
                  <a:lnTo>
                    <a:pt x="613" y="1357"/>
                  </a:lnTo>
                  <a:lnTo>
                    <a:pt x="613" y="1357"/>
                  </a:lnTo>
                  <a:lnTo>
                    <a:pt x="586" y="1371"/>
                  </a:lnTo>
                  <a:lnTo>
                    <a:pt x="557" y="1384"/>
                  </a:lnTo>
                  <a:lnTo>
                    <a:pt x="528" y="1395"/>
                  </a:lnTo>
                  <a:lnTo>
                    <a:pt x="498" y="1405"/>
                  </a:lnTo>
                  <a:lnTo>
                    <a:pt x="468" y="1412"/>
                  </a:lnTo>
                  <a:lnTo>
                    <a:pt x="438" y="1415"/>
                  </a:lnTo>
                  <a:lnTo>
                    <a:pt x="422" y="1416"/>
                  </a:lnTo>
                  <a:lnTo>
                    <a:pt x="406" y="1417"/>
                  </a:lnTo>
                  <a:lnTo>
                    <a:pt x="391" y="1416"/>
                  </a:lnTo>
                  <a:lnTo>
                    <a:pt x="375" y="1415"/>
                  </a:lnTo>
                  <a:lnTo>
                    <a:pt x="375" y="1415"/>
                  </a:lnTo>
                  <a:lnTo>
                    <a:pt x="361" y="1413"/>
                  </a:lnTo>
                  <a:lnTo>
                    <a:pt x="346" y="1410"/>
                  </a:lnTo>
                  <a:lnTo>
                    <a:pt x="332" y="1407"/>
                  </a:lnTo>
                  <a:lnTo>
                    <a:pt x="318" y="1402"/>
                  </a:lnTo>
                  <a:lnTo>
                    <a:pt x="318" y="1402"/>
                  </a:lnTo>
                  <a:lnTo>
                    <a:pt x="312" y="1402"/>
                  </a:lnTo>
                  <a:lnTo>
                    <a:pt x="306" y="1404"/>
                  </a:lnTo>
                  <a:lnTo>
                    <a:pt x="303" y="1408"/>
                  </a:lnTo>
                  <a:lnTo>
                    <a:pt x="300" y="1413"/>
                  </a:lnTo>
                  <a:lnTo>
                    <a:pt x="300" y="1417"/>
                  </a:lnTo>
                  <a:lnTo>
                    <a:pt x="302" y="1422"/>
                  </a:lnTo>
                  <a:lnTo>
                    <a:pt x="305" y="1427"/>
                  </a:lnTo>
                  <a:lnTo>
                    <a:pt x="310" y="1430"/>
                  </a:lnTo>
                  <a:lnTo>
                    <a:pt x="310" y="1430"/>
                  </a:lnTo>
                  <a:lnTo>
                    <a:pt x="326" y="1435"/>
                  </a:lnTo>
                  <a:lnTo>
                    <a:pt x="341" y="1438"/>
                  </a:lnTo>
                  <a:lnTo>
                    <a:pt x="357" y="1441"/>
                  </a:lnTo>
                  <a:lnTo>
                    <a:pt x="374" y="1443"/>
                  </a:lnTo>
                  <a:lnTo>
                    <a:pt x="390" y="1444"/>
                  </a:lnTo>
                  <a:lnTo>
                    <a:pt x="406" y="1444"/>
                  </a:lnTo>
                  <a:lnTo>
                    <a:pt x="421" y="1444"/>
                  </a:lnTo>
                  <a:lnTo>
                    <a:pt x="438" y="1443"/>
                  </a:lnTo>
                  <a:lnTo>
                    <a:pt x="470" y="1440"/>
                  </a:lnTo>
                  <a:lnTo>
                    <a:pt x="501" y="1433"/>
                  </a:lnTo>
                  <a:lnTo>
                    <a:pt x="533" y="1423"/>
                  </a:lnTo>
                  <a:lnTo>
                    <a:pt x="563" y="1412"/>
                  </a:lnTo>
                  <a:lnTo>
                    <a:pt x="563" y="1412"/>
                  </a:lnTo>
                  <a:lnTo>
                    <a:pt x="593" y="1399"/>
                  </a:lnTo>
                  <a:lnTo>
                    <a:pt x="623" y="1384"/>
                  </a:lnTo>
                  <a:lnTo>
                    <a:pt x="651" y="1366"/>
                  </a:lnTo>
                  <a:lnTo>
                    <a:pt x="680" y="1349"/>
                  </a:lnTo>
                  <a:lnTo>
                    <a:pt x="707" y="1329"/>
                  </a:lnTo>
                  <a:lnTo>
                    <a:pt x="734" y="1309"/>
                  </a:lnTo>
                  <a:lnTo>
                    <a:pt x="759" y="1287"/>
                  </a:lnTo>
                  <a:lnTo>
                    <a:pt x="784" y="1265"/>
                  </a:lnTo>
                  <a:lnTo>
                    <a:pt x="784" y="1265"/>
                  </a:lnTo>
                  <a:lnTo>
                    <a:pt x="805" y="1245"/>
                  </a:lnTo>
                  <a:lnTo>
                    <a:pt x="824" y="1224"/>
                  </a:lnTo>
                  <a:lnTo>
                    <a:pt x="843" y="1202"/>
                  </a:lnTo>
                  <a:lnTo>
                    <a:pt x="859" y="1178"/>
                  </a:lnTo>
                  <a:lnTo>
                    <a:pt x="859" y="1178"/>
                  </a:lnTo>
                  <a:lnTo>
                    <a:pt x="873" y="1155"/>
                  </a:lnTo>
                  <a:lnTo>
                    <a:pt x="885" y="1130"/>
                  </a:lnTo>
                  <a:lnTo>
                    <a:pt x="895" y="1106"/>
                  </a:lnTo>
                  <a:lnTo>
                    <a:pt x="904" y="1080"/>
                  </a:lnTo>
                  <a:lnTo>
                    <a:pt x="904" y="1080"/>
                  </a:lnTo>
                  <a:lnTo>
                    <a:pt x="913" y="1053"/>
                  </a:lnTo>
                  <a:lnTo>
                    <a:pt x="918" y="1027"/>
                  </a:lnTo>
                  <a:lnTo>
                    <a:pt x="924" y="999"/>
                  </a:lnTo>
                  <a:lnTo>
                    <a:pt x="928" y="971"/>
                  </a:lnTo>
                  <a:lnTo>
                    <a:pt x="930" y="943"/>
                  </a:lnTo>
                  <a:lnTo>
                    <a:pt x="931" y="915"/>
                  </a:lnTo>
                  <a:lnTo>
                    <a:pt x="932" y="887"/>
                  </a:lnTo>
                  <a:lnTo>
                    <a:pt x="931" y="859"/>
                  </a:lnTo>
                  <a:lnTo>
                    <a:pt x="931" y="859"/>
                  </a:lnTo>
                  <a:lnTo>
                    <a:pt x="930" y="830"/>
                  </a:lnTo>
                  <a:lnTo>
                    <a:pt x="929" y="801"/>
                  </a:lnTo>
                  <a:lnTo>
                    <a:pt x="925" y="772"/>
                  </a:lnTo>
                  <a:lnTo>
                    <a:pt x="922" y="743"/>
                  </a:lnTo>
                  <a:lnTo>
                    <a:pt x="913" y="686"/>
                  </a:lnTo>
                  <a:lnTo>
                    <a:pt x="902" y="629"/>
                  </a:lnTo>
                  <a:lnTo>
                    <a:pt x="902" y="629"/>
                  </a:lnTo>
                  <a:lnTo>
                    <a:pt x="889" y="575"/>
                  </a:lnTo>
                  <a:lnTo>
                    <a:pt x="875" y="523"/>
                  </a:lnTo>
                  <a:lnTo>
                    <a:pt x="860" y="470"/>
                  </a:lnTo>
                  <a:lnTo>
                    <a:pt x="842" y="418"/>
                  </a:lnTo>
                  <a:lnTo>
                    <a:pt x="842" y="418"/>
                  </a:lnTo>
                  <a:lnTo>
                    <a:pt x="831" y="388"/>
                  </a:lnTo>
                  <a:lnTo>
                    <a:pt x="820" y="359"/>
                  </a:lnTo>
                  <a:lnTo>
                    <a:pt x="806" y="328"/>
                  </a:lnTo>
                  <a:lnTo>
                    <a:pt x="793" y="301"/>
                  </a:lnTo>
                  <a:lnTo>
                    <a:pt x="778" y="271"/>
                  </a:lnTo>
                  <a:lnTo>
                    <a:pt x="762" y="244"/>
                  </a:lnTo>
                  <a:lnTo>
                    <a:pt x="745" y="217"/>
                  </a:lnTo>
                  <a:lnTo>
                    <a:pt x="727" y="190"/>
                  </a:lnTo>
                  <a:lnTo>
                    <a:pt x="727" y="190"/>
                  </a:lnTo>
                  <a:lnTo>
                    <a:pt x="708" y="166"/>
                  </a:lnTo>
                  <a:lnTo>
                    <a:pt x="688" y="141"/>
                  </a:lnTo>
                  <a:lnTo>
                    <a:pt x="666" y="118"/>
                  </a:lnTo>
                  <a:lnTo>
                    <a:pt x="644" y="96"/>
                  </a:lnTo>
                  <a:lnTo>
                    <a:pt x="644" y="96"/>
                  </a:lnTo>
                  <a:lnTo>
                    <a:pt x="620" y="76"/>
                  </a:lnTo>
                  <a:lnTo>
                    <a:pt x="595" y="57"/>
                  </a:lnTo>
                  <a:lnTo>
                    <a:pt x="583" y="49"/>
                  </a:lnTo>
                  <a:lnTo>
                    <a:pt x="569" y="41"/>
                  </a:lnTo>
                  <a:lnTo>
                    <a:pt x="555" y="34"/>
                  </a:lnTo>
                  <a:lnTo>
                    <a:pt x="541" y="27"/>
                  </a:lnTo>
                  <a:lnTo>
                    <a:pt x="541" y="27"/>
                  </a:lnTo>
                  <a:lnTo>
                    <a:pt x="527" y="21"/>
                  </a:lnTo>
                  <a:lnTo>
                    <a:pt x="512" y="17"/>
                  </a:lnTo>
                  <a:lnTo>
                    <a:pt x="496" y="12"/>
                  </a:lnTo>
                  <a:lnTo>
                    <a:pt x="480" y="8"/>
                  </a:lnTo>
                  <a:lnTo>
                    <a:pt x="450" y="3"/>
                  </a:lnTo>
                  <a:lnTo>
                    <a:pt x="418" y="0"/>
                  </a:lnTo>
                  <a:lnTo>
                    <a:pt x="386" y="0"/>
                  </a:lnTo>
                  <a:lnTo>
                    <a:pt x="355" y="3"/>
                  </a:lnTo>
                  <a:lnTo>
                    <a:pt x="324" y="6"/>
                  </a:lnTo>
                  <a:lnTo>
                    <a:pt x="292" y="12"/>
                  </a:lnTo>
                  <a:lnTo>
                    <a:pt x="292" y="12"/>
                  </a:lnTo>
                  <a:lnTo>
                    <a:pt x="261" y="19"/>
                  </a:lnTo>
                  <a:lnTo>
                    <a:pt x="231" y="28"/>
                  </a:lnTo>
                  <a:lnTo>
                    <a:pt x="201" y="38"/>
                  </a:lnTo>
                  <a:lnTo>
                    <a:pt x="170" y="49"/>
                  </a:lnTo>
                  <a:lnTo>
                    <a:pt x="141" y="62"/>
                  </a:lnTo>
                  <a:lnTo>
                    <a:pt x="111" y="76"/>
                  </a:lnTo>
                  <a:lnTo>
                    <a:pt x="83" y="90"/>
                  </a:lnTo>
                  <a:lnTo>
                    <a:pt x="55" y="105"/>
                  </a:lnTo>
                  <a:lnTo>
                    <a:pt x="55" y="105"/>
                  </a:lnTo>
                  <a:lnTo>
                    <a:pt x="30" y="119"/>
                  </a:lnTo>
                  <a:lnTo>
                    <a:pt x="5" y="134"/>
                  </a:lnTo>
                  <a:lnTo>
                    <a:pt x="5" y="134"/>
                  </a:lnTo>
                  <a:lnTo>
                    <a:pt x="2" y="139"/>
                  </a:lnTo>
                  <a:lnTo>
                    <a:pt x="0" y="143"/>
                  </a:lnTo>
                  <a:lnTo>
                    <a:pt x="0" y="149"/>
                  </a:lnTo>
                  <a:lnTo>
                    <a:pt x="2" y="154"/>
                  </a:lnTo>
                  <a:lnTo>
                    <a:pt x="4" y="157"/>
                  </a:lnTo>
                  <a:lnTo>
                    <a:pt x="9" y="161"/>
                  </a:lnTo>
                  <a:lnTo>
                    <a:pt x="15" y="161"/>
                  </a:lnTo>
                  <a:lnTo>
                    <a:pt x="19" y="159"/>
                  </a:lnTo>
                  <a:lnTo>
                    <a:pt x="19" y="15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2" name="Freeform 239">
              <a:extLst>
                <a:ext uri="{FF2B5EF4-FFF2-40B4-BE49-F238E27FC236}">
                  <a16:creationId xmlns:a16="http://schemas.microsoft.com/office/drawing/2014/main" id="{E6689DF2-9F43-F22E-57AD-969A60EB48A1}"/>
                </a:ext>
              </a:extLst>
            </p:cNvPr>
            <p:cNvSpPr>
              <a:spLocks/>
            </p:cNvSpPr>
            <p:nvPr/>
          </p:nvSpPr>
          <p:spPr bwMode="auto">
            <a:xfrm>
              <a:off x="4075" y="1126"/>
              <a:ext cx="71" cy="115"/>
            </a:xfrm>
            <a:custGeom>
              <a:avLst/>
              <a:gdLst>
                <a:gd name="T0" fmla="*/ 2 w 214"/>
                <a:gd name="T1" fmla="*/ 23 h 344"/>
                <a:gd name="T2" fmla="*/ 2 w 214"/>
                <a:gd name="T3" fmla="*/ 23 h 344"/>
                <a:gd name="T4" fmla="*/ 183 w 214"/>
                <a:gd name="T5" fmla="*/ 337 h 344"/>
                <a:gd name="T6" fmla="*/ 183 w 214"/>
                <a:gd name="T7" fmla="*/ 337 h 344"/>
                <a:gd name="T8" fmla="*/ 185 w 214"/>
                <a:gd name="T9" fmla="*/ 339 h 344"/>
                <a:gd name="T10" fmla="*/ 188 w 214"/>
                <a:gd name="T11" fmla="*/ 342 h 344"/>
                <a:gd name="T12" fmla="*/ 191 w 214"/>
                <a:gd name="T13" fmla="*/ 343 h 344"/>
                <a:gd name="T14" fmla="*/ 194 w 214"/>
                <a:gd name="T15" fmla="*/ 344 h 344"/>
                <a:gd name="T16" fmla="*/ 199 w 214"/>
                <a:gd name="T17" fmla="*/ 344 h 344"/>
                <a:gd name="T18" fmla="*/ 205 w 214"/>
                <a:gd name="T19" fmla="*/ 342 h 344"/>
                <a:gd name="T20" fmla="*/ 210 w 214"/>
                <a:gd name="T21" fmla="*/ 338 h 344"/>
                <a:gd name="T22" fmla="*/ 213 w 214"/>
                <a:gd name="T23" fmla="*/ 332 h 344"/>
                <a:gd name="T24" fmla="*/ 214 w 214"/>
                <a:gd name="T25" fmla="*/ 330 h 344"/>
                <a:gd name="T26" fmla="*/ 214 w 214"/>
                <a:gd name="T27" fmla="*/ 327 h 344"/>
                <a:gd name="T28" fmla="*/ 213 w 214"/>
                <a:gd name="T29" fmla="*/ 323 h 344"/>
                <a:gd name="T30" fmla="*/ 212 w 214"/>
                <a:gd name="T31" fmla="*/ 320 h 344"/>
                <a:gd name="T32" fmla="*/ 212 w 214"/>
                <a:gd name="T33" fmla="*/ 320 h 344"/>
                <a:gd name="T34" fmla="*/ 30 w 214"/>
                <a:gd name="T35" fmla="*/ 7 h 344"/>
                <a:gd name="T36" fmla="*/ 30 w 214"/>
                <a:gd name="T37" fmla="*/ 7 h 344"/>
                <a:gd name="T38" fmla="*/ 29 w 214"/>
                <a:gd name="T39" fmla="*/ 4 h 344"/>
                <a:gd name="T40" fmla="*/ 25 w 214"/>
                <a:gd name="T41" fmla="*/ 2 h 344"/>
                <a:gd name="T42" fmla="*/ 23 w 214"/>
                <a:gd name="T43" fmla="*/ 0 h 344"/>
                <a:gd name="T44" fmla="*/ 20 w 214"/>
                <a:gd name="T45" fmla="*/ 0 h 344"/>
                <a:gd name="T46" fmla="*/ 13 w 214"/>
                <a:gd name="T47" fmla="*/ 0 h 344"/>
                <a:gd name="T48" fmla="*/ 9 w 214"/>
                <a:gd name="T49" fmla="*/ 2 h 344"/>
                <a:gd name="T50" fmla="*/ 4 w 214"/>
                <a:gd name="T51" fmla="*/ 5 h 344"/>
                <a:gd name="T52" fmla="*/ 1 w 214"/>
                <a:gd name="T53" fmla="*/ 10 h 344"/>
                <a:gd name="T54" fmla="*/ 0 w 214"/>
                <a:gd name="T55" fmla="*/ 14 h 344"/>
                <a:gd name="T56" fmla="*/ 0 w 214"/>
                <a:gd name="T57" fmla="*/ 17 h 344"/>
                <a:gd name="T58" fmla="*/ 1 w 214"/>
                <a:gd name="T59" fmla="*/ 19 h 344"/>
                <a:gd name="T60" fmla="*/ 2 w 214"/>
                <a:gd name="T61" fmla="*/ 23 h 344"/>
                <a:gd name="T62" fmla="*/ 2 w 214"/>
                <a:gd name="T63" fmla="*/ 23 h 3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14" h="344">
                  <a:moveTo>
                    <a:pt x="2" y="23"/>
                  </a:moveTo>
                  <a:lnTo>
                    <a:pt x="2" y="23"/>
                  </a:lnTo>
                  <a:lnTo>
                    <a:pt x="183" y="337"/>
                  </a:lnTo>
                  <a:lnTo>
                    <a:pt x="183" y="337"/>
                  </a:lnTo>
                  <a:lnTo>
                    <a:pt x="185" y="339"/>
                  </a:lnTo>
                  <a:lnTo>
                    <a:pt x="188" y="342"/>
                  </a:lnTo>
                  <a:lnTo>
                    <a:pt x="191" y="343"/>
                  </a:lnTo>
                  <a:lnTo>
                    <a:pt x="194" y="344"/>
                  </a:lnTo>
                  <a:lnTo>
                    <a:pt x="199" y="344"/>
                  </a:lnTo>
                  <a:lnTo>
                    <a:pt x="205" y="342"/>
                  </a:lnTo>
                  <a:lnTo>
                    <a:pt x="210" y="338"/>
                  </a:lnTo>
                  <a:lnTo>
                    <a:pt x="213" y="332"/>
                  </a:lnTo>
                  <a:lnTo>
                    <a:pt x="214" y="330"/>
                  </a:lnTo>
                  <a:lnTo>
                    <a:pt x="214" y="327"/>
                  </a:lnTo>
                  <a:lnTo>
                    <a:pt x="213" y="323"/>
                  </a:lnTo>
                  <a:lnTo>
                    <a:pt x="212" y="320"/>
                  </a:lnTo>
                  <a:lnTo>
                    <a:pt x="212" y="320"/>
                  </a:lnTo>
                  <a:lnTo>
                    <a:pt x="30" y="7"/>
                  </a:lnTo>
                  <a:lnTo>
                    <a:pt x="30" y="7"/>
                  </a:lnTo>
                  <a:lnTo>
                    <a:pt x="29" y="4"/>
                  </a:lnTo>
                  <a:lnTo>
                    <a:pt x="25" y="2"/>
                  </a:lnTo>
                  <a:lnTo>
                    <a:pt x="23" y="0"/>
                  </a:lnTo>
                  <a:lnTo>
                    <a:pt x="20" y="0"/>
                  </a:lnTo>
                  <a:lnTo>
                    <a:pt x="13" y="0"/>
                  </a:lnTo>
                  <a:lnTo>
                    <a:pt x="9" y="2"/>
                  </a:lnTo>
                  <a:lnTo>
                    <a:pt x="4" y="5"/>
                  </a:lnTo>
                  <a:lnTo>
                    <a:pt x="1" y="10"/>
                  </a:lnTo>
                  <a:lnTo>
                    <a:pt x="0" y="14"/>
                  </a:lnTo>
                  <a:lnTo>
                    <a:pt x="0" y="17"/>
                  </a:lnTo>
                  <a:lnTo>
                    <a:pt x="1" y="19"/>
                  </a:lnTo>
                  <a:lnTo>
                    <a:pt x="2" y="23"/>
                  </a:lnTo>
                  <a:lnTo>
                    <a:pt x="2" y="2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3" name="Freeform 240">
              <a:extLst>
                <a:ext uri="{FF2B5EF4-FFF2-40B4-BE49-F238E27FC236}">
                  <a16:creationId xmlns:a16="http://schemas.microsoft.com/office/drawing/2014/main" id="{B13B95B5-F8F6-DB0C-36F5-745A7229C082}"/>
                </a:ext>
              </a:extLst>
            </p:cNvPr>
            <p:cNvSpPr>
              <a:spLocks/>
            </p:cNvSpPr>
            <p:nvPr/>
          </p:nvSpPr>
          <p:spPr bwMode="auto">
            <a:xfrm>
              <a:off x="4050" y="1192"/>
              <a:ext cx="46" cy="70"/>
            </a:xfrm>
            <a:custGeom>
              <a:avLst/>
              <a:gdLst>
                <a:gd name="T0" fmla="*/ 3 w 136"/>
                <a:gd name="T1" fmla="*/ 25 h 211"/>
                <a:gd name="T2" fmla="*/ 3 w 136"/>
                <a:gd name="T3" fmla="*/ 25 h 211"/>
                <a:gd name="T4" fmla="*/ 106 w 136"/>
                <a:gd name="T5" fmla="*/ 203 h 211"/>
                <a:gd name="T6" fmla="*/ 106 w 136"/>
                <a:gd name="T7" fmla="*/ 203 h 211"/>
                <a:gd name="T8" fmla="*/ 108 w 136"/>
                <a:gd name="T9" fmla="*/ 206 h 211"/>
                <a:gd name="T10" fmla="*/ 111 w 136"/>
                <a:gd name="T11" fmla="*/ 209 h 211"/>
                <a:gd name="T12" fmla="*/ 113 w 136"/>
                <a:gd name="T13" fmla="*/ 210 h 211"/>
                <a:gd name="T14" fmla="*/ 117 w 136"/>
                <a:gd name="T15" fmla="*/ 211 h 211"/>
                <a:gd name="T16" fmla="*/ 122 w 136"/>
                <a:gd name="T17" fmla="*/ 211 h 211"/>
                <a:gd name="T18" fmla="*/ 128 w 136"/>
                <a:gd name="T19" fmla="*/ 209 h 211"/>
                <a:gd name="T20" fmla="*/ 133 w 136"/>
                <a:gd name="T21" fmla="*/ 204 h 211"/>
                <a:gd name="T22" fmla="*/ 135 w 136"/>
                <a:gd name="T23" fmla="*/ 199 h 211"/>
                <a:gd name="T24" fmla="*/ 136 w 136"/>
                <a:gd name="T25" fmla="*/ 196 h 211"/>
                <a:gd name="T26" fmla="*/ 136 w 136"/>
                <a:gd name="T27" fmla="*/ 194 h 211"/>
                <a:gd name="T28" fmla="*/ 135 w 136"/>
                <a:gd name="T29" fmla="*/ 190 h 211"/>
                <a:gd name="T30" fmla="*/ 134 w 136"/>
                <a:gd name="T31" fmla="*/ 187 h 211"/>
                <a:gd name="T32" fmla="*/ 134 w 136"/>
                <a:gd name="T33" fmla="*/ 187 h 211"/>
                <a:gd name="T34" fmla="*/ 31 w 136"/>
                <a:gd name="T35" fmla="*/ 9 h 211"/>
                <a:gd name="T36" fmla="*/ 31 w 136"/>
                <a:gd name="T37" fmla="*/ 9 h 211"/>
                <a:gd name="T38" fmla="*/ 28 w 136"/>
                <a:gd name="T39" fmla="*/ 5 h 211"/>
                <a:gd name="T40" fmla="*/ 26 w 136"/>
                <a:gd name="T41" fmla="*/ 3 h 211"/>
                <a:gd name="T42" fmla="*/ 24 w 136"/>
                <a:gd name="T43" fmla="*/ 2 h 211"/>
                <a:gd name="T44" fmla="*/ 20 w 136"/>
                <a:gd name="T45" fmla="*/ 0 h 211"/>
                <a:gd name="T46" fmla="*/ 14 w 136"/>
                <a:gd name="T47" fmla="*/ 0 h 211"/>
                <a:gd name="T48" fmla="*/ 8 w 136"/>
                <a:gd name="T49" fmla="*/ 3 h 211"/>
                <a:gd name="T50" fmla="*/ 4 w 136"/>
                <a:gd name="T51" fmla="*/ 7 h 211"/>
                <a:gd name="T52" fmla="*/ 2 w 136"/>
                <a:gd name="T53" fmla="*/ 12 h 211"/>
                <a:gd name="T54" fmla="*/ 0 w 136"/>
                <a:gd name="T55" fmla="*/ 15 h 211"/>
                <a:gd name="T56" fmla="*/ 0 w 136"/>
                <a:gd name="T57" fmla="*/ 18 h 211"/>
                <a:gd name="T58" fmla="*/ 2 w 136"/>
                <a:gd name="T59" fmla="*/ 21 h 211"/>
                <a:gd name="T60" fmla="*/ 3 w 136"/>
                <a:gd name="T61" fmla="*/ 25 h 211"/>
                <a:gd name="T62" fmla="*/ 3 w 136"/>
                <a:gd name="T63" fmla="*/ 25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36" h="211">
                  <a:moveTo>
                    <a:pt x="3" y="25"/>
                  </a:moveTo>
                  <a:lnTo>
                    <a:pt x="3" y="25"/>
                  </a:lnTo>
                  <a:lnTo>
                    <a:pt x="106" y="203"/>
                  </a:lnTo>
                  <a:lnTo>
                    <a:pt x="106" y="203"/>
                  </a:lnTo>
                  <a:lnTo>
                    <a:pt x="108" y="206"/>
                  </a:lnTo>
                  <a:lnTo>
                    <a:pt x="111" y="209"/>
                  </a:lnTo>
                  <a:lnTo>
                    <a:pt x="113" y="210"/>
                  </a:lnTo>
                  <a:lnTo>
                    <a:pt x="117" y="211"/>
                  </a:lnTo>
                  <a:lnTo>
                    <a:pt x="122" y="211"/>
                  </a:lnTo>
                  <a:lnTo>
                    <a:pt x="128" y="209"/>
                  </a:lnTo>
                  <a:lnTo>
                    <a:pt x="133" y="204"/>
                  </a:lnTo>
                  <a:lnTo>
                    <a:pt x="135" y="199"/>
                  </a:lnTo>
                  <a:lnTo>
                    <a:pt x="136" y="196"/>
                  </a:lnTo>
                  <a:lnTo>
                    <a:pt x="136" y="194"/>
                  </a:lnTo>
                  <a:lnTo>
                    <a:pt x="135" y="190"/>
                  </a:lnTo>
                  <a:lnTo>
                    <a:pt x="134" y="187"/>
                  </a:lnTo>
                  <a:lnTo>
                    <a:pt x="134" y="187"/>
                  </a:lnTo>
                  <a:lnTo>
                    <a:pt x="31" y="9"/>
                  </a:lnTo>
                  <a:lnTo>
                    <a:pt x="31" y="9"/>
                  </a:lnTo>
                  <a:lnTo>
                    <a:pt x="28" y="5"/>
                  </a:lnTo>
                  <a:lnTo>
                    <a:pt x="26" y="3"/>
                  </a:lnTo>
                  <a:lnTo>
                    <a:pt x="24" y="2"/>
                  </a:lnTo>
                  <a:lnTo>
                    <a:pt x="20" y="0"/>
                  </a:lnTo>
                  <a:lnTo>
                    <a:pt x="14" y="0"/>
                  </a:lnTo>
                  <a:lnTo>
                    <a:pt x="8" y="3"/>
                  </a:lnTo>
                  <a:lnTo>
                    <a:pt x="4" y="7"/>
                  </a:lnTo>
                  <a:lnTo>
                    <a:pt x="2" y="12"/>
                  </a:lnTo>
                  <a:lnTo>
                    <a:pt x="0" y="15"/>
                  </a:lnTo>
                  <a:lnTo>
                    <a:pt x="0" y="18"/>
                  </a:lnTo>
                  <a:lnTo>
                    <a:pt x="2" y="21"/>
                  </a:lnTo>
                  <a:lnTo>
                    <a:pt x="3" y="25"/>
                  </a:lnTo>
                  <a:lnTo>
                    <a:pt x="3" y="2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4" name="Freeform 241">
              <a:extLst>
                <a:ext uri="{FF2B5EF4-FFF2-40B4-BE49-F238E27FC236}">
                  <a16:creationId xmlns:a16="http://schemas.microsoft.com/office/drawing/2014/main" id="{76F2ED7D-E259-6DD6-E44A-EDD1A756541F}"/>
                </a:ext>
              </a:extLst>
            </p:cNvPr>
            <p:cNvSpPr>
              <a:spLocks/>
            </p:cNvSpPr>
            <p:nvPr/>
          </p:nvSpPr>
          <p:spPr bwMode="auto">
            <a:xfrm>
              <a:off x="4046" y="1269"/>
              <a:ext cx="26" cy="37"/>
            </a:xfrm>
            <a:custGeom>
              <a:avLst/>
              <a:gdLst>
                <a:gd name="T0" fmla="*/ 3 w 79"/>
                <a:gd name="T1" fmla="*/ 24 h 111"/>
                <a:gd name="T2" fmla="*/ 3 w 79"/>
                <a:gd name="T3" fmla="*/ 24 h 111"/>
                <a:gd name="T4" fmla="*/ 48 w 79"/>
                <a:gd name="T5" fmla="*/ 103 h 111"/>
                <a:gd name="T6" fmla="*/ 48 w 79"/>
                <a:gd name="T7" fmla="*/ 103 h 111"/>
                <a:gd name="T8" fmla="*/ 50 w 79"/>
                <a:gd name="T9" fmla="*/ 107 h 111"/>
                <a:gd name="T10" fmla="*/ 53 w 79"/>
                <a:gd name="T11" fmla="*/ 109 h 111"/>
                <a:gd name="T12" fmla="*/ 56 w 79"/>
                <a:gd name="T13" fmla="*/ 110 h 111"/>
                <a:gd name="T14" fmla="*/ 58 w 79"/>
                <a:gd name="T15" fmla="*/ 111 h 111"/>
                <a:gd name="T16" fmla="*/ 65 w 79"/>
                <a:gd name="T17" fmla="*/ 111 h 111"/>
                <a:gd name="T18" fmla="*/ 70 w 79"/>
                <a:gd name="T19" fmla="*/ 109 h 111"/>
                <a:gd name="T20" fmla="*/ 75 w 79"/>
                <a:gd name="T21" fmla="*/ 106 h 111"/>
                <a:gd name="T22" fmla="*/ 78 w 79"/>
                <a:gd name="T23" fmla="*/ 100 h 111"/>
                <a:gd name="T24" fmla="*/ 79 w 79"/>
                <a:gd name="T25" fmla="*/ 97 h 111"/>
                <a:gd name="T26" fmla="*/ 79 w 79"/>
                <a:gd name="T27" fmla="*/ 94 h 111"/>
                <a:gd name="T28" fmla="*/ 78 w 79"/>
                <a:gd name="T29" fmla="*/ 90 h 111"/>
                <a:gd name="T30" fmla="*/ 77 w 79"/>
                <a:gd name="T31" fmla="*/ 87 h 111"/>
                <a:gd name="T32" fmla="*/ 77 w 79"/>
                <a:gd name="T33" fmla="*/ 87 h 111"/>
                <a:gd name="T34" fmla="*/ 31 w 79"/>
                <a:gd name="T35" fmla="*/ 8 h 111"/>
                <a:gd name="T36" fmla="*/ 31 w 79"/>
                <a:gd name="T37" fmla="*/ 8 h 111"/>
                <a:gd name="T38" fmla="*/ 28 w 79"/>
                <a:gd name="T39" fmla="*/ 4 h 111"/>
                <a:gd name="T40" fmla="*/ 26 w 79"/>
                <a:gd name="T41" fmla="*/ 2 h 111"/>
                <a:gd name="T42" fmla="*/ 24 w 79"/>
                <a:gd name="T43" fmla="*/ 1 h 111"/>
                <a:gd name="T44" fmla="*/ 20 w 79"/>
                <a:gd name="T45" fmla="*/ 0 h 111"/>
                <a:gd name="T46" fmla="*/ 14 w 79"/>
                <a:gd name="T47" fmla="*/ 0 h 111"/>
                <a:gd name="T48" fmla="*/ 9 w 79"/>
                <a:gd name="T49" fmla="*/ 2 h 111"/>
                <a:gd name="T50" fmla="*/ 4 w 79"/>
                <a:gd name="T51" fmla="*/ 6 h 111"/>
                <a:gd name="T52" fmla="*/ 0 w 79"/>
                <a:gd name="T53" fmla="*/ 11 h 111"/>
                <a:gd name="T54" fmla="*/ 0 w 79"/>
                <a:gd name="T55" fmla="*/ 14 h 111"/>
                <a:gd name="T56" fmla="*/ 0 w 79"/>
                <a:gd name="T57" fmla="*/ 17 h 111"/>
                <a:gd name="T58" fmla="*/ 0 w 79"/>
                <a:gd name="T59" fmla="*/ 21 h 111"/>
                <a:gd name="T60" fmla="*/ 3 w 79"/>
                <a:gd name="T61" fmla="*/ 24 h 111"/>
                <a:gd name="T62" fmla="*/ 3 w 79"/>
                <a:gd name="T63" fmla="*/ 24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79" h="111">
                  <a:moveTo>
                    <a:pt x="3" y="24"/>
                  </a:moveTo>
                  <a:lnTo>
                    <a:pt x="3" y="24"/>
                  </a:lnTo>
                  <a:lnTo>
                    <a:pt x="48" y="103"/>
                  </a:lnTo>
                  <a:lnTo>
                    <a:pt x="48" y="103"/>
                  </a:lnTo>
                  <a:lnTo>
                    <a:pt x="50" y="107"/>
                  </a:lnTo>
                  <a:lnTo>
                    <a:pt x="53" y="109"/>
                  </a:lnTo>
                  <a:lnTo>
                    <a:pt x="56" y="110"/>
                  </a:lnTo>
                  <a:lnTo>
                    <a:pt x="58" y="111"/>
                  </a:lnTo>
                  <a:lnTo>
                    <a:pt x="65" y="111"/>
                  </a:lnTo>
                  <a:lnTo>
                    <a:pt x="70" y="109"/>
                  </a:lnTo>
                  <a:lnTo>
                    <a:pt x="75" y="106"/>
                  </a:lnTo>
                  <a:lnTo>
                    <a:pt x="78" y="100"/>
                  </a:lnTo>
                  <a:lnTo>
                    <a:pt x="79" y="97"/>
                  </a:lnTo>
                  <a:lnTo>
                    <a:pt x="79" y="94"/>
                  </a:lnTo>
                  <a:lnTo>
                    <a:pt x="78" y="90"/>
                  </a:lnTo>
                  <a:lnTo>
                    <a:pt x="77" y="87"/>
                  </a:lnTo>
                  <a:lnTo>
                    <a:pt x="77" y="87"/>
                  </a:lnTo>
                  <a:lnTo>
                    <a:pt x="31" y="8"/>
                  </a:lnTo>
                  <a:lnTo>
                    <a:pt x="31" y="8"/>
                  </a:lnTo>
                  <a:lnTo>
                    <a:pt x="28" y="4"/>
                  </a:lnTo>
                  <a:lnTo>
                    <a:pt x="26" y="2"/>
                  </a:lnTo>
                  <a:lnTo>
                    <a:pt x="24" y="1"/>
                  </a:lnTo>
                  <a:lnTo>
                    <a:pt x="20" y="0"/>
                  </a:lnTo>
                  <a:lnTo>
                    <a:pt x="14" y="0"/>
                  </a:lnTo>
                  <a:lnTo>
                    <a:pt x="9" y="2"/>
                  </a:lnTo>
                  <a:lnTo>
                    <a:pt x="4" y="6"/>
                  </a:lnTo>
                  <a:lnTo>
                    <a:pt x="0" y="11"/>
                  </a:lnTo>
                  <a:lnTo>
                    <a:pt x="0" y="14"/>
                  </a:lnTo>
                  <a:lnTo>
                    <a:pt x="0" y="17"/>
                  </a:lnTo>
                  <a:lnTo>
                    <a:pt x="0" y="21"/>
                  </a:lnTo>
                  <a:lnTo>
                    <a:pt x="3" y="24"/>
                  </a:lnTo>
                  <a:lnTo>
                    <a:pt x="3" y="2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5" name="Freeform 242">
              <a:extLst>
                <a:ext uri="{FF2B5EF4-FFF2-40B4-BE49-F238E27FC236}">
                  <a16:creationId xmlns:a16="http://schemas.microsoft.com/office/drawing/2014/main" id="{E30B2919-50F5-568D-E35D-5D37357A2FBE}"/>
                </a:ext>
              </a:extLst>
            </p:cNvPr>
            <p:cNvSpPr>
              <a:spLocks/>
            </p:cNvSpPr>
            <p:nvPr/>
          </p:nvSpPr>
          <p:spPr bwMode="auto">
            <a:xfrm>
              <a:off x="4517" y="882"/>
              <a:ext cx="37" cy="98"/>
            </a:xfrm>
            <a:custGeom>
              <a:avLst/>
              <a:gdLst>
                <a:gd name="T0" fmla="*/ 78 w 109"/>
                <a:gd name="T1" fmla="*/ 10 h 293"/>
                <a:gd name="T2" fmla="*/ 78 w 109"/>
                <a:gd name="T3" fmla="*/ 10 h 293"/>
                <a:gd name="T4" fmla="*/ 0 w 109"/>
                <a:gd name="T5" fmla="*/ 273 h 293"/>
                <a:gd name="T6" fmla="*/ 0 w 109"/>
                <a:gd name="T7" fmla="*/ 273 h 293"/>
                <a:gd name="T8" fmla="*/ 0 w 109"/>
                <a:gd name="T9" fmla="*/ 277 h 293"/>
                <a:gd name="T10" fmla="*/ 0 w 109"/>
                <a:gd name="T11" fmla="*/ 280 h 293"/>
                <a:gd name="T12" fmla="*/ 0 w 109"/>
                <a:gd name="T13" fmla="*/ 283 h 293"/>
                <a:gd name="T14" fmla="*/ 3 w 109"/>
                <a:gd name="T15" fmla="*/ 286 h 293"/>
                <a:gd name="T16" fmla="*/ 6 w 109"/>
                <a:gd name="T17" fmla="*/ 290 h 293"/>
                <a:gd name="T18" fmla="*/ 12 w 109"/>
                <a:gd name="T19" fmla="*/ 292 h 293"/>
                <a:gd name="T20" fmla="*/ 18 w 109"/>
                <a:gd name="T21" fmla="*/ 293 h 293"/>
                <a:gd name="T22" fmla="*/ 24 w 109"/>
                <a:gd name="T23" fmla="*/ 292 h 293"/>
                <a:gd name="T24" fmla="*/ 28 w 109"/>
                <a:gd name="T25" fmla="*/ 287 h 293"/>
                <a:gd name="T26" fmla="*/ 30 w 109"/>
                <a:gd name="T27" fmla="*/ 285 h 293"/>
                <a:gd name="T28" fmla="*/ 32 w 109"/>
                <a:gd name="T29" fmla="*/ 281 h 293"/>
                <a:gd name="T30" fmla="*/ 32 w 109"/>
                <a:gd name="T31" fmla="*/ 281 h 293"/>
                <a:gd name="T32" fmla="*/ 109 w 109"/>
                <a:gd name="T33" fmla="*/ 20 h 293"/>
                <a:gd name="T34" fmla="*/ 109 w 109"/>
                <a:gd name="T35" fmla="*/ 20 h 293"/>
                <a:gd name="T36" fmla="*/ 109 w 109"/>
                <a:gd name="T37" fmla="*/ 16 h 293"/>
                <a:gd name="T38" fmla="*/ 109 w 109"/>
                <a:gd name="T39" fmla="*/ 13 h 293"/>
                <a:gd name="T40" fmla="*/ 109 w 109"/>
                <a:gd name="T41" fmla="*/ 9 h 293"/>
                <a:gd name="T42" fmla="*/ 107 w 109"/>
                <a:gd name="T43" fmla="*/ 7 h 293"/>
                <a:gd name="T44" fmla="*/ 104 w 109"/>
                <a:gd name="T45" fmla="*/ 2 h 293"/>
                <a:gd name="T46" fmla="*/ 98 w 109"/>
                <a:gd name="T47" fmla="*/ 0 h 293"/>
                <a:gd name="T48" fmla="*/ 92 w 109"/>
                <a:gd name="T49" fmla="*/ 0 h 293"/>
                <a:gd name="T50" fmla="*/ 86 w 109"/>
                <a:gd name="T51" fmla="*/ 1 h 293"/>
                <a:gd name="T52" fmla="*/ 82 w 109"/>
                <a:gd name="T53" fmla="*/ 5 h 293"/>
                <a:gd name="T54" fmla="*/ 79 w 109"/>
                <a:gd name="T55" fmla="*/ 7 h 293"/>
                <a:gd name="T56" fmla="*/ 78 w 109"/>
                <a:gd name="T57" fmla="*/ 10 h 293"/>
                <a:gd name="T58" fmla="*/ 78 w 109"/>
                <a:gd name="T59" fmla="*/ 10 h 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09" h="293">
                  <a:moveTo>
                    <a:pt x="78" y="10"/>
                  </a:moveTo>
                  <a:lnTo>
                    <a:pt x="78" y="10"/>
                  </a:lnTo>
                  <a:lnTo>
                    <a:pt x="0" y="273"/>
                  </a:lnTo>
                  <a:lnTo>
                    <a:pt x="0" y="273"/>
                  </a:lnTo>
                  <a:lnTo>
                    <a:pt x="0" y="277"/>
                  </a:lnTo>
                  <a:lnTo>
                    <a:pt x="0" y="280"/>
                  </a:lnTo>
                  <a:lnTo>
                    <a:pt x="0" y="283"/>
                  </a:lnTo>
                  <a:lnTo>
                    <a:pt x="3" y="286"/>
                  </a:lnTo>
                  <a:lnTo>
                    <a:pt x="6" y="290"/>
                  </a:lnTo>
                  <a:lnTo>
                    <a:pt x="12" y="292"/>
                  </a:lnTo>
                  <a:lnTo>
                    <a:pt x="18" y="293"/>
                  </a:lnTo>
                  <a:lnTo>
                    <a:pt x="24" y="292"/>
                  </a:lnTo>
                  <a:lnTo>
                    <a:pt x="28" y="287"/>
                  </a:lnTo>
                  <a:lnTo>
                    <a:pt x="30" y="285"/>
                  </a:lnTo>
                  <a:lnTo>
                    <a:pt x="32" y="281"/>
                  </a:lnTo>
                  <a:lnTo>
                    <a:pt x="32" y="281"/>
                  </a:lnTo>
                  <a:lnTo>
                    <a:pt x="109" y="20"/>
                  </a:lnTo>
                  <a:lnTo>
                    <a:pt x="109" y="20"/>
                  </a:lnTo>
                  <a:lnTo>
                    <a:pt x="109" y="16"/>
                  </a:lnTo>
                  <a:lnTo>
                    <a:pt x="109" y="13"/>
                  </a:lnTo>
                  <a:lnTo>
                    <a:pt x="109" y="9"/>
                  </a:lnTo>
                  <a:lnTo>
                    <a:pt x="107" y="7"/>
                  </a:lnTo>
                  <a:lnTo>
                    <a:pt x="104" y="2"/>
                  </a:lnTo>
                  <a:lnTo>
                    <a:pt x="98" y="0"/>
                  </a:lnTo>
                  <a:lnTo>
                    <a:pt x="92" y="0"/>
                  </a:lnTo>
                  <a:lnTo>
                    <a:pt x="86" y="1"/>
                  </a:lnTo>
                  <a:lnTo>
                    <a:pt x="82" y="5"/>
                  </a:lnTo>
                  <a:lnTo>
                    <a:pt x="79" y="7"/>
                  </a:lnTo>
                  <a:lnTo>
                    <a:pt x="78" y="10"/>
                  </a:lnTo>
                  <a:lnTo>
                    <a:pt x="78" y="1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6" name="Freeform 243">
              <a:extLst>
                <a:ext uri="{FF2B5EF4-FFF2-40B4-BE49-F238E27FC236}">
                  <a16:creationId xmlns:a16="http://schemas.microsoft.com/office/drawing/2014/main" id="{C57D67E4-3D38-5C90-35A8-FB286E9B0C2F}"/>
                </a:ext>
              </a:extLst>
            </p:cNvPr>
            <p:cNvSpPr>
              <a:spLocks/>
            </p:cNvSpPr>
            <p:nvPr/>
          </p:nvSpPr>
          <p:spPr bwMode="auto">
            <a:xfrm>
              <a:off x="4486" y="997"/>
              <a:ext cx="33" cy="93"/>
            </a:xfrm>
            <a:custGeom>
              <a:avLst/>
              <a:gdLst>
                <a:gd name="T0" fmla="*/ 66 w 99"/>
                <a:gd name="T1" fmla="*/ 12 h 279"/>
                <a:gd name="T2" fmla="*/ 66 w 99"/>
                <a:gd name="T3" fmla="*/ 12 h 279"/>
                <a:gd name="T4" fmla="*/ 1 w 99"/>
                <a:gd name="T5" fmla="*/ 260 h 279"/>
                <a:gd name="T6" fmla="*/ 1 w 99"/>
                <a:gd name="T7" fmla="*/ 260 h 279"/>
                <a:gd name="T8" fmla="*/ 0 w 99"/>
                <a:gd name="T9" fmla="*/ 263 h 279"/>
                <a:gd name="T10" fmla="*/ 0 w 99"/>
                <a:gd name="T11" fmla="*/ 267 h 279"/>
                <a:gd name="T12" fmla="*/ 1 w 99"/>
                <a:gd name="T13" fmla="*/ 270 h 279"/>
                <a:gd name="T14" fmla="*/ 3 w 99"/>
                <a:gd name="T15" fmla="*/ 272 h 279"/>
                <a:gd name="T16" fmla="*/ 7 w 99"/>
                <a:gd name="T17" fmla="*/ 277 h 279"/>
                <a:gd name="T18" fmla="*/ 13 w 99"/>
                <a:gd name="T19" fmla="*/ 279 h 279"/>
                <a:gd name="T20" fmla="*/ 19 w 99"/>
                <a:gd name="T21" fmla="*/ 279 h 279"/>
                <a:gd name="T22" fmla="*/ 25 w 99"/>
                <a:gd name="T23" fmla="*/ 278 h 279"/>
                <a:gd name="T24" fmla="*/ 27 w 99"/>
                <a:gd name="T25" fmla="*/ 277 h 279"/>
                <a:gd name="T26" fmla="*/ 29 w 99"/>
                <a:gd name="T27" fmla="*/ 275 h 279"/>
                <a:gd name="T28" fmla="*/ 30 w 99"/>
                <a:gd name="T29" fmla="*/ 271 h 279"/>
                <a:gd name="T30" fmla="*/ 33 w 99"/>
                <a:gd name="T31" fmla="*/ 268 h 279"/>
                <a:gd name="T32" fmla="*/ 33 w 99"/>
                <a:gd name="T33" fmla="*/ 268 h 279"/>
                <a:gd name="T34" fmla="*/ 98 w 99"/>
                <a:gd name="T35" fmla="*/ 20 h 279"/>
                <a:gd name="T36" fmla="*/ 98 w 99"/>
                <a:gd name="T37" fmla="*/ 20 h 279"/>
                <a:gd name="T38" fmla="*/ 99 w 99"/>
                <a:gd name="T39" fmla="*/ 16 h 279"/>
                <a:gd name="T40" fmla="*/ 99 w 99"/>
                <a:gd name="T41" fmla="*/ 13 h 279"/>
                <a:gd name="T42" fmla="*/ 98 w 99"/>
                <a:gd name="T43" fmla="*/ 11 h 279"/>
                <a:gd name="T44" fmla="*/ 97 w 99"/>
                <a:gd name="T45" fmla="*/ 7 h 279"/>
                <a:gd name="T46" fmla="*/ 92 w 99"/>
                <a:gd name="T47" fmla="*/ 4 h 279"/>
                <a:gd name="T48" fmla="*/ 86 w 99"/>
                <a:gd name="T49" fmla="*/ 0 h 279"/>
                <a:gd name="T50" fmla="*/ 80 w 99"/>
                <a:gd name="T51" fmla="*/ 0 h 279"/>
                <a:gd name="T52" fmla="*/ 75 w 99"/>
                <a:gd name="T53" fmla="*/ 1 h 279"/>
                <a:gd name="T54" fmla="*/ 72 w 99"/>
                <a:gd name="T55" fmla="*/ 4 h 279"/>
                <a:gd name="T56" fmla="*/ 70 w 99"/>
                <a:gd name="T57" fmla="*/ 5 h 279"/>
                <a:gd name="T58" fmla="*/ 68 w 99"/>
                <a:gd name="T59" fmla="*/ 8 h 279"/>
                <a:gd name="T60" fmla="*/ 66 w 99"/>
                <a:gd name="T61" fmla="*/ 12 h 279"/>
                <a:gd name="T62" fmla="*/ 66 w 99"/>
                <a:gd name="T63" fmla="*/ 12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99" h="279">
                  <a:moveTo>
                    <a:pt x="66" y="12"/>
                  </a:moveTo>
                  <a:lnTo>
                    <a:pt x="66" y="12"/>
                  </a:lnTo>
                  <a:lnTo>
                    <a:pt x="1" y="260"/>
                  </a:lnTo>
                  <a:lnTo>
                    <a:pt x="1" y="260"/>
                  </a:lnTo>
                  <a:lnTo>
                    <a:pt x="0" y="263"/>
                  </a:lnTo>
                  <a:lnTo>
                    <a:pt x="0" y="267"/>
                  </a:lnTo>
                  <a:lnTo>
                    <a:pt x="1" y="270"/>
                  </a:lnTo>
                  <a:lnTo>
                    <a:pt x="3" y="272"/>
                  </a:lnTo>
                  <a:lnTo>
                    <a:pt x="7" y="277"/>
                  </a:lnTo>
                  <a:lnTo>
                    <a:pt x="13" y="279"/>
                  </a:lnTo>
                  <a:lnTo>
                    <a:pt x="19" y="279"/>
                  </a:lnTo>
                  <a:lnTo>
                    <a:pt x="25" y="278"/>
                  </a:lnTo>
                  <a:lnTo>
                    <a:pt x="27" y="277"/>
                  </a:lnTo>
                  <a:lnTo>
                    <a:pt x="29" y="275"/>
                  </a:lnTo>
                  <a:lnTo>
                    <a:pt x="30" y="271"/>
                  </a:lnTo>
                  <a:lnTo>
                    <a:pt x="33" y="268"/>
                  </a:lnTo>
                  <a:lnTo>
                    <a:pt x="33" y="268"/>
                  </a:lnTo>
                  <a:lnTo>
                    <a:pt x="98" y="20"/>
                  </a:lnTo>
                  <a:lnTo>
                    <a:pt x="98" y="20"/>
                  </a:lnTo>
                  <a:lnTo>
                    <a:pt x="99" y="16"/>
                  </a:lnTo>
                  <a:lnTo>
                    <a:pt x="99" y="13"/>
                  </a:lnTo>
                  <a:lnTo>
                    <a:pt x="98" y="11"/>
                  </a:lnTo>
                  <a:lnTo>
                    <a:pt x="97" y="7"/>
                  </a:lnTo>
                  <a:lnTo>
                    <a:pt x="92" y="4"/>
                  </a:lnTo>
                  <a:lnTo>
                    <a:pt x="86" y="0"/>
                  </a:lnTo>
                  <a:lnTo>
                    <a:pt x="80" y="0"/>
                  </a:lnTo>
                  <a:lnTo>
                    <a:pt x="75" y="1"/>
                  </a:lnTo>
                  <a:lnTo>
                    <a:pt x="72" y="4"/>
                  </a:lnTo>
                  <a:lnTo>
                    <a:pt x="70" y="5"/>
                  </a:lnTo>
                  <a:lnTo>
                    <a:pt x="68" y="8"/>
                  </a:lnTo>
                  <a:lnTo>
                    <a:pt x="66" y="12"/>
                  </a:lnTo>
                  <a:lnTo>
                    <a:pt x="66" y="1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7" name="Freeform 244">
              <a:extLst>
                <a:ext uri="{FF2B5EF4-FFF2-40B4-BE49-F238E27FC236}">
                  <a16:creationId xmlns:a16="http://schemas.microsoft.com/office/drawing/2014/main" id="{2EFDC977-AEA4-C544-F23F-341EA9EBC74F}"/>
                </a:ext>
              </a:extLst>
            </p:cNvPr>
            <p:cNvSpPr>
              <a:spLocks/>
            </p:cNvSpPr>
            <p:nvPr/>
          </p:nvSpPr>
          <p:spPr bwMode="auto">
            <a:xfrm>
              <a:off x="4543" y="901"/>
              <a:ext cx="49" cy="200"/>
            </a:xfrm>
            <a:custGeom>
              <a:avLst/>
              <a:gdLst>
                <a:gd name="T0" fmla="*/ 116 w 147"/>
                <a:gd name="T1" fmla="*/ 12 h 600"/>
                <a:gd name="T2" fmla="*/ 116 w 147"/>
                <a:gd name="T3" fmla="*/ 12 h 600"/>
                <a:gd name="T4" fmla="*/ 1 w 147"/>
                <a:gd name="T5" fmla="*/ 581 h 600"/>
                <a:gd name="T6" fmla="*/ 1 w 147"/>
                <a:gd name="T7" fmla="*/ 581 h 600"/>
                <a:gd name="T8" fmla="*/ 0 w 147"/>
                <a:gd name="T9" fmla="*/ 584 h 600"/>
                <a:gd name="T10" fmla="*/ 1 w 147"/>
                <a:gd name="T11" fmla="*/ 587 h 600"/>
                <a:gd name="T12" fmla="*/ 3 w 147"/>
                <a:gd name="T13" fmla="*/ 593 h 600"/>
                <a:gd name="T14" fmla="*/ 8 w 147"/>
                <a:gd name="T15" fmla="*/ 597 h 600"/>
                <a:gd name="T16" fmla="*/ 13 w 147"/>
                <a:gd name="T17" fmla="*/ 600 h 600"/>
                <a:gd name="T18" fmla="*/ 20 w 147"/>
                <a:gd name="T19" fmla="*/ 600 h 600"/>
                <a:gd name="T20" fmla="*/ 24 w 147"/>
                <a:gd name="T21" fmla="*/ 599 h 600"/>
                <a:gd name="T22" fmla="*/ 28 w 147"/>
                <a:gd name="T23" fmla="*/ 597 h 600"/>
                <a:gd name="T24" fmla="*/ 29 w 147"/>
                <a:gd name="T25" fmla="*/ 596 h 600"/>
                <a:gd name="T26" fmla="*/ 31 w 147"/>
                <a:gd name="T27" fmla="*/ 592 h 600"/>
                <a:gd name="T28" fmla="*/ 32 w 147"/>
                <a:gd name="T29" fmla="*/ 589 h 600"/>
                <a:gd name="T30" fmla="*/ 32 w 147"/>
                <a:gd name="T31" fmla="*/ 589 h 600"/>
                <a:gd name="T32" fmla="*/ 147 w 147"/>
                <a:gd name="T33" fmla="*/ 20 h 600"/>
                <a:gd name="T34" fmla="*/ 147 w 147"/>
                <a:gd name="T35" fmla="*/ 20 h 600"/>
                <a:gd name="T36" fmla="*/ 147 w 147"/>
                <a:gd name="T37" fmla="*/ 16 h 600"/>
                <a:gd name="T38" fmla="*/ 147 w 147"/>
                <a:gd name="T39" fmla="*/ 13 h 600"/>
                <a:gd name="T40" fmla="*/ 144 w 147"/>
                <a:gd name="T41" fmla="*/ 7 h 600"/>
                <a:gd name="T42" fmla="*/ 140 w 147"/>
                <a:gd name="T43" fmla="*/ 2 h 600"/>
                <a:gd name="T44" fmla="*/ 135 w 147"/>
                <a:gd name="T45" fmla="*/ 0 h 600"/>
                <a:gd name="T46" fmla="*/ 129 w 147"/>
                <a:gd name="T47" fmla="*/ 0 h 600"/>
                <a:gd name="T48" fmla="*/ 123 w 147"/>
                <a:gd name="T49" fmla="*/ 1 h 600"/>
                <a:gd name="T50" fmla="*/ 121 w 147"/>
                <a:gd name="T51" fmla="*/ 2 h 600"/>
                <a:gd name="T52" fmla="*/ 118 w 147"/>
                <a:gd name="T53" fmla="*/ 5 h 600"/>
                <a:gd name="T54" fmla="*/ 117 w 147"/>
                <a:gd name="T55" fmla="*/ 8 h 600"/>
                <a:gd name="T56" fmla="*/ 116 w 147"/>
                <a:gd name="T57" fmla="*/ 12 h 600"/>
                <a:gd name="T58" fmla="*/ 116 w 147"/>
                <a:gd name="T59" fmla="*/ 12 h 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47" h="600">
                  <a:moveTo>
                    <a:pt x="116" y="12"/>
                  </a:moveTo>
                  <a:lnTo>
                    <a:pt x="116" y="12"/>
                  </a:lnTo>
                  <a:lnTo>
                    <a:pt x="1" y="581"/>
                  </a:lnTo>
                  <a:lnTo>
                    <a:pt x="1" y="581"/>
                  </a:lnTo>
                  <a:lnTo>
                    <a:pt x="0" y="584"/>
                  </a:lnTo>
                  <a:lnTo>
                    <a:pt x="1" y="587"/>
                  </a:lnTo>
                  <a:lnTo>
                    <a:pt x="3" y="593"/>
                  </a:lnTo>
                  <a:lnTo>
                    <a:pt x="8" y="597"/>
                  </a:lnTo>
                  <a:lnTo>
                    <a:pt x="13" y="600"/>
                  </a:lnTo>
                  <a:lnTo>
                    <a:pt x="20" y="600"/>
                  </a:lnTo>
                  <a:lnTo>
                    <a:pt x="24" y="599"/>
                  </a:lnTo>
                  <a:lnTo>
                    <a:pt x="28" y="597"/>
                  </a:lnTo>
                  <a:lnTo>
                    <a:pt x="29" y="596"/>
                  </a:lnTo>
                  <a:lnTo>
                    <a:pt x="31" y="592"/>
                  </a:lnTo>
                  <a:lnTo>
                    <a:pt x="32" y="589"/>
                  </a:lnTo>
                  <a:lnTo>
                    <a:pt x="32" y="589"/>
                  </a:lnTo>
                  <a:lnTo>
                    <a:pt x="147" y="20"/>
                  </a:lnTo>
                  <a:lnTo>
                    <a:pt x="147" y="20"/>
                  </a:lnTo>
                  <a:lnTo>
                    <a:pt x="147" y="16"/>
                  </a:lnTo>
                  <a:lnTo>
                    <a:pt x="147" y="13"/>
                  </a:lnTo>
                  <a:lnTo>
                    <a:pt x="144" y="7"/>
                  </a:lnTo>
                  <a:lnTo>
                    <a:pt x="140" y="2"/>
                  </a:lnTo>
                  <a:lnTo>
                    <a:pt x="135" y="0"/>
                  </a:lnTo>
                  <a:lnTo>
                    <a:pt x="129" y="0"/>
                  </a:lnTo>
                  <a:lnTo>
                    <a:pt x="123" y="1"/>
                  </a:lnTo>
                  <a:lnTo>
                    <a:pt x="121" y="2"/>
                  </a:lnTo>
                  <a:lnTo>
                    <a:pt x="118" y="5"/>
                  </a:lnTo>
                  <a:lnTo>
                    <a:pt x="117" y="8"/>
                  </a:lnTo>
                  <a:lnTo>
                    <a:pt x="116" y="12"/>
                  </a:lnTo>
                  <a:lnTo>
                    <a:pt x="116" y="1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8" name="Freeform 245">
              <a:extLst>
                <a:ext uri="{FF2B5EF4-FFF2-40B4-BE49-F238E27FC236}">
                  <a16:creationId xmlns:a16="http://schemas.microsoft.com/office/drawing/2014/main" id="{4B801C84-25BA-0B33-B6F2-344DA6F058D7}"/>
                </a:ext>
              </a:extLst>
            </p:cNvPr>
            <p:cNvSpPr>
              <a:spLocks/>
            </p:cNvSpPr>
            <p:nvPr/>
          </p:nvSpPr>
          <p:spPr bwMode="auto">
            <a:xfrm>
              <a:off x="4442" y="862"/>
              <a:ext cx="56" cy="217"/>
            </a:xfrm>
            <a:custGeom>
              <a:avLst/>
              <a:gdLst>
                <a:gd name="T0" fmla="*/ 137 w 169"/>
                <a:gd name="T1" fmla="*/ 12 h 652"/>
                <a:gd name="T2" fmla="*/ 137 w 169"/>
                <a:gd name="T3" fmla="*/ 12 h 652"/>
                <a:gd name="T4" fmla="*/ 1 w 169"/>
                <a:gd name="T5" fmla="*/ 632 h 652"/>
                <a:gd name="T6" fmla="*/ 1 w 169"/>
                <a:gd name="T7" fmla="*/ 632 h 652"/>
                <a:gd name="T8" fmla="*/ 0 w 169"/>
                <a:gd name="T9" fmla="*/ 636 h 652"/>
                <a:gd name="T10" fmla="*/ 0 w 169"/>
                <a:gd name="T11" fmla="*/ 639 h 652"/>
                <a:gd name="T12" fmla="*/ 3 w 169"/>
                <a:gd name="T13" fmla="*/ 645 h 652"/>
                <a:gd name="T14" fmla="*/ 7 w 169"/>
                <a:gd name="T15" fmla="*/ 648 h 652"/>
                <a:gd name="T16" fmla="*/ 12 w 169"/>
                <a:gd name="T17" fmla="*/ 652 h 652"/>
                <a:gd name="T18" fmla="*/ 18 w 169"/>
                <a:gd name="T19" fmla="*/ 652 h 652"/>
                <a:gd name="T20" fmla="*/ 24 w 169"/>
                <a:gd name="T21" fmla="*/ 651 h 652"/>
                <a:gd name="T22" fmla="*/ 26 w 169"/>
                <a:gd name="T23" fmla="*/ 650 h 652"/>
                <a:gd name="T24" fmla="*/ 29 w 169"/>
                <a:gd name="T25" fmla="*/ 647 h 652"/>
                <a:gd name="T26" fmla="*/ 31 w 169"/>
                <a:gd name="T27" fmla="*/ 644 h 652"/>
                <a:gd name="T28" fmla="*/ 32 w 169"/>
                <a:gd name="T29" fmla="*/ 640 h 652"/>
                <a:gd name="T30" fmla="*/ 32 w 169"/>
                <a:gd name="T31" fmla="*/ 640 h 652"/>
                <a:gd name="T32" fmla="*/ 168 w 169"/>
                <a:gd name="T33" fmla="*/ 20 h 652"/>
                <a:gd name="T34" fmla="*/ 168 w 169"/>
                <a:gd name="T35" fmla="*/ 20 h 652"/>
                <a:gd name="T36" fmla="*/ 169 w 169"/>
                <a:gd name="T37" fmla="*/ 17 h 652"/>
                <a:gd name="T38" fmla="*/ 168 w 169"/>
                <a:gd name="T39" fmla="*/ 13 h 652"/>
                <a:gd name="T40" fmla="*/ 166 w 169"/>
                <a:gd name="T41" fmla="*/ 7 h 652"/>
                <a:gd name="T42" fmla="*/ 161 w 169"/>
                <a:gd name="T43" fmla="*/ 3 h 652"/>
                <a:gd name="T44" fmla="*/ 156 w 169"/>
                <a:gd name="T45" fmla="*/ 0 h 652"/>
                <a:gd name="T46" fmla="*/ 149 w 169"/>
                <a:gd name="T47" fmla="*/ 0 h 652"/>
                <a:gd name="T48" fmla="*/ 145 w 169"/>
                <a:gd name="T49" fmla="*/ 2 h 652"/>
                <a:gd name="T50" fmla="*/ 141 w 169"/>
                <a:gd name="T51" fmla="*/ 3 h 652"/>
                <a:gd name="T52" fmla="*/ 140 w 169"/>
                <a:gd name="T53" fmla="*/ 5 h 652"/>
                <a:gd name="T54" fmla="*/ 138 w 169"/>
                <a:gd name="T55" fmla="*/ 9 h 652"/>
                <a:gd name="T56" fmla="*/ 137 w 169"/>
                <a:gd name="T57" fmla="*/ 12 h 652"/>
                <a:gd name="T58" fmla="*/ 137 w 169"/>
                <a:gd name="T59" fmla="*/ 12 h 6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9" h="652">
                  <a:moveTo>
                    <a:pt x="137" y="12"/>
                  </a:moveTo>
                  <a:lnTo>
                    <a:pt x="137" y="12"/>
                  </a:lnTo>
                  <a:lnTo>
                    <a:pt x="1" y="632"/>
                  </a:lnTo>
                  <a:lnTo>
                    <a:pt x="1" y="632"/>
                  </a:lnTo>
                  <a:lnTo>
                    <a:pt x="0" y="636"/>
                  </a:lnTo>
                  <a:lnTo>
                    <a:pt x="0" y="639"/>
                  </a:lnTo>
                  <a:lnTo>
                    <a:pt x="3" y="645"/>
                  </a:lnTo>
                  <a:lnTo>
                    <a:pt x="7" y="648"/>
                  </a:lnTo>
                  <a:lnTo>
                    <a:pt x="12" y="652"/>
                  </a:lnTo>
                  <a:lnTo>
                    <a:pt x="18" y="652"/>
                  </a:lnTo>
                  <a:lnTo>
                    <a:pt x="24" y="651"/>
                  </a:lnTo>
                  <a:lnTo>
                    <a:pt x="26" y="650"/>
                  </a:lnTo>
                  <a:lnTo>
                    <a:pt x="29" y="647"/>
                  </a:lnTo>
                  <a:lnTo>
                    <a:pt x="31" y="644"/>
                  </a:lnTo>
                  <a:lnTo>
                    <a:pt x="32" y="640"/>
                  </a:lnTo>
                  <a:lnTo>
                    <a:pt x="32" y="640"/>
                  </a:lnTo>
                  <a:lnTo>
                    <a:pt x="168" y="20"/>
                  </a:lnTo>
                  <a:lnTo>
                    <a:pt x="168" y="20"/>
                  </a:lnTo>
                  <a:lnTo>
                    <a:pt x="169" y="17"/>
                  </a:lnTo>
                  <a:lnTo>
                    <a:pt x="168" y="13"/>
                  </a:lnTo>
                  <a:lnTo>
                    <a:pt x="166" y="7"/>
                  </a:lnTo>
                  <a:lnTo>
                    <a:pt x="161" y="3"/>
                  </a:lnTo>
                  <a:lnTo>
                    <a:pt x="156" y="0"/>
                  </a:lnTo>
                  <a:lnTo>
                    <a:pt x="149" y="0"/>
                  </a:lnTo>
                  <a:lnTo>
                    <a:pt x="145" y="2"/>
                  </a:lnTo>
                  <a:lnTo>
                    <a:pt x="141" y="3"/>
                  </a:lnTo>
                  <a:lnTo>
                    <a:pt x="140" y="5"/>
                  </a:lnTo>
                  <a:lnTo>
                    <a:pt x="138" y="9"/>
                  </a:lnTo>
                  <a:lnTo>
                    <a:pt x="137" y="12"/>
                  </a:lnTo>
                  <a:lnTo>
                    <a:pt x="137" y="1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9" name="Freeform 246">
              <a:extLst>
                <a:ext uri="{FF2B5EF4-FFF2-40B4-BE49-F238E27FC236}">
                  <a16:creationId xmlns:a16="http://schemas.microsoft.com/office/drawing/2014/main" id="{ADC53FCF-ED29-B1B9-F39C-09AA0FAF08ED}"/>
                </a:ext>
              </a:extLst>
            </p:cNvPr>
            <p:cNvSpPr>
              <a:spLocks/>
            </p:cNvSpPr>
            <p:nvPr/>
          </p:nvSpPr>
          <p:spPr bwMode="auto">
            <a:xfrm>
              <a:off x="4059" y="375"/>
              <a:ext cx="93" cy="49"/>
            </a:xfrm>
            <a:custGeom>
              <a:avLst/>
              <a:gdLst>
                <a:gd name="T0" fmla="*/ 24 w 281"/>
                <a:gd name="T1" fmla="*/ 143 h 146"/>
                <a:gd name="T2" fmla="*/ 24 w 281"/>
                <a:gd name="T3" fmla="*/ 143 h 146"/>
                <a:gd name="T4" fmla="*/ 53 w 281"/>
                <a:gd name="T5" fmla="*/ 127 h 146"/>
                <a:gd name="T6" fmla="*/ 83 w 281"/>
                <a:gd name="T7" fmla="*/ 111 h 146"/>
                <a:gd name="T8" fmla="*/ 114 w 281"/>
                <a:gd name="T9" fmla="*/ 97 h 146"/>
                <a:gd name="T10" fmla="*/ 145 w 281"/>
                <a:gd name="T11" fmla="*/ 83 h 146"/>
                <a:gd name="T12" fmla="*/ 208 w 281"/>
                <a:gd name="T13" fmla="*/ 57 h 146"/>
                <a:gd name="T14" fmla="*/ 270 w 281"/>
                <a:gd name="T15" fmla="*/ 33 h 146"/>
                <a:gd name="T16" fmla="*/ 270 w 281"/>
                <a:gd name="T17" fmla="*/ 33 h 146"/>
                <a:gd name="T18" fmla="*/ 274 w 281"/>
                <a:gd name="T19" fmla="*/ 30 h 146"/>
                <a:gd name="T20" fmla="*/ 276 w 281"/>
                <a:gd name="T21" fmla="*/ 28 h 146"/>
                <a:gd name="T22" fmla="*/ 280 w 281"/>
                <a:gd name="T23" fmla="*/ 24 h 146"/>
                <a:gd name="T24" fmla="*/ 281 w 281"/>
                <a:gd name="T25" fmla="*/ 17 h 146"/>
                <a:gd name="T26" fmla="*/ 281 w 281"/>
                <a:gd name="T27" fmla="*/ 11 h 146"/>
                <a:gd name="T28" fmla="*/ 277 w 281"/>
                <a:gd name="T29" fmla="*/ 6 h 146"/>
                <a:gd name="T30" fmla="*/ 274 w 281"/>
                <a:gd name="T31" fmla="*/ 1 h 146"/>
                <a:gd name="T32" fmla="*/ 272 w 281"/>
                <a:gd name="T33" fmla="*/ 0 h 146"/>
                <a:gd name="T34" fmla="*/ 268 w 281"/>
                <a:gd name="T35" fmla="*/ 0 h 146"/>
                <a:gd name="T36" fmla="*/ 265 w 281"/>
                <a:gd name="T37" fmla="*/ 0 h 146"/>
                <a:gd name="T38" fmla="*/ 261 w 281"/>
                <a:gd name="T39" fmla="*/ 1 h 146"/>
                <a:gd name="T40" fmla="*/ 261 w 281"/>
                <a:gd name="T41" fmla="*/ 1 h 146"/>
                <a:gd name="T42" fmla="*/ 196 w 281"/>
                <a:gd name="T43" fmla="*/ 26 h 146"/>
                <a:gd name="T44" fmla="*/ 132 w 281"/>
                <a:gd name="T45" fmla="*/ 53 h 146"/>
                <a:gd name="T46" fmla="*/ 101 w 281"/>
                <a:gd name="T47" fmla="*/ 68 h 146"/>
                <a:gd name="T48" fmla="*/ 69 w 281"/>
                <a:gd name="T49" fmla="*/ 82 h 146"/>
                <a:gd name="T50" fmla="*/ 38 w 281"/>
                <a:gd name="T51" fmla="*/ 98 h 146"/>
                <a:gd name="T52" fmla="*/ 8 w 281"/>
                <a:gd name="T53" fmla="*/ 115 h 146"/>
                <a:gd name="T54" fmla="*/ 8 w 281"/>
                <a:gd name="T55" fmla="*/ 115 h 146"/>
                <a:gd name="T56" fmla="*/ 4 w 281"/>
                <a:gd name="T57" fmla="*/ 117 h 146"/>
                <a:gd name="T58" fmla="*/ 2 w 281"/>
                <a:gd name="T59" fmla="*/ 120 h 146"/>
                <a:gd name="T60" fmla="*/ 1 w 281"/>
                <a:gd name="T61" fmla="*/ 122 h 146"/>
                <a:gd name="T62" fmla="*/ 0 w 281"/>
                <a:gd name="T63" fmla="*/ 125 h 146"/>
                <a:gd name="T64" fmla="*/ 0 w 281"/>
                <a:gd name="T65" fmla="*/ 132 h 146"/>
                <a:gd name="T66" fmla="*/ 2 w 281"/>
                <a:gd name="T67" fmla="*/ 136 h 146"/>
                <a:gd name="T68" fmla="*/ 6 w 281"/>
                <a:gd name="T69" fmla="*/ 141 h 146"/>
                <a:gd name="T70" fmla="*/ 11 w 281"/>
                <a:gd name="T71" fmla="*/ 145 h 146"/>
                <a:gd name="T72" fmla="*/ 14 w 281"/>
                <a:gd name="T73" fmla="*/ 146 h 146"/>
                <a:gd name="T74" fmla="*/ 17 w 281"/>
                <a:gd name="T75" fmla="*/ 146 h 146"/>
                <a:gd name="T76" fmla="*/ 21 w 281"/>
                <a:gd name="T77" fmla="*/ 145 h 146"/>
                <a:gd name="T78" fmla="*/ 24 w 281"/>
                <a:gd name="T79" fmla="*/ 143 h 146"/>
                <a:gd name="T80" fmla="*/ 24 w 281"/>
                <a:gd name="T81" fmla="*/ 143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81" h="146">
                  <a:moveTo>
                    <a:pt x="24" y="143"/>
                  </a:moveTo>
                  <a:lnTo>
                    <a:pt x="24" y="143"/>
                  </a:lnTo>
                  <a:lnTo>
                    <a:pt x="53" y="127"/>
                  </a:lnTo>
                  <a:lnTo>
                    <a:pt x="83" y="111"/>
                  </a:lnTo>
                  <a:lnTo>
                    <a:pt x="114" y="97"/>
                  </a:lnTo>
                  <a:lnTo>
                    <a:pt x="145" y="83"/>
                  </a:lnTo>
                  <a:lnTo>
                    <a:pt x="208" y="57"/>
                  </a:lnTo>
                  <a:lnTo>
                    <a:pt x="270" y="33"/>
                  </a:lnTo>
                  <a:lnTo>
                    <a:pt x="270" y="33"/>
                  </a:lnTo>
                  <a:lnTo>
                    <a:pt x="274" y="30"/>
                  </a:lnTo>
                  <a:lnTo>
                    <a:pt x="276" y="28"/>
                  </a:lnTo>
                  <a:lnTo>
                    <a:pt x="280" y="24"/>
                  </a:lnTo>
                  <a:lnTo>
                    <a:pt x="281" y="17"/>
                  </a:lnTo>
                  <a:lnTo>
                    <a:pt x="281" y="11"/>
                  </a:lnTo>
                  <a:lnTo>
                    <a:pt x="277" y="6"/>
                  </a:lnTo>
                  <a:lnTo>
                    <a:pt x="274" y="1"/>
                  </a:lnTo>
                  <a:lnTo>
                    <a:pt x="272" y="0"/>
                  </a:lnTo>
                  <a:lnTo>
                    <a:pt x="268" y="0"/>
                  </a:lnTo>
                  <a:lnTo>
                    <a:pt x="265" y="0"/>
                  </a:lnTo>
                  <a:lnTo>
                    <a:pt x="261" y="1"/>
                  </a:lnTo>
                  <a:lnTo>
                    <a:pt x="261" y="1"/>
                  </a:lnTo>
                  <a:lnTo>
                    <a:pt x="196" y="26"/>
                  </a:lnTo>
                  <a:lnTo>
                    <a:pt x="132" y="53"/>
                  </a:lnTo>
                  <a:lnTo>
                    <a:pt x="101" y="68"/>
                  </a:lnTo>
                  <a:lnTo>
                    <a:pt x="69" y="82"/>
                  </a:lnTo>
                  <a:lnTo>
                    <a:pt x="38" y="98"/>
                  </a:lnTo>
                  <a:lnTo>
                    <a:pt x="8" y="115"/>
                  </a:lnTo>
                  <a:lnTo>
                    <a:pt x="8" y="115"/>
                  </a:lnTo>
                  <a:lnTo>
                    <a:pt x="4" y="117"/>
                  </a:lnTo>
                  <a:lnTo>
                    <a:pt x="2" y="120"/>
                  </a:lnTo>
                  <a:lnTo>
                    <a:pt x="1" y="122"/>
                  </a:lnTo>
                  <a:lnTo>
                    <a:pt x="0" y="125"/>
                  </a:lnTo>
                  <a:lnTo>
                    <a:pt x="0" y="132"/>
                  </a:lnTo>
                  <a:lnTo>
                    <a:pt x="2" y="136"/>
                  </a:lnTo>
                  <a:lnTo>
                    <a:pt x="6" y="141"/>
                  </a:lnTo>
                  <a:lnTo>
                    <a:pt x="11" y="145"/>
                  </a:lnTo>
                  <a:lnTo>
                    <a:pt x="14" y="146"/>
                  </a:lnTo>
                  <a:lnTo>
                    <a:pt x="17" y="146"/>
                  </a:lnTo>
                  <a:lnTo>
                    <a:pt x="21" y="145"/>
                  </a:lnTo>
                  <a:lnTo>
                    <a:pt x="24" y="143"/>
                  </a:lnTo>
                  <a:lnTo>
                    <a:pt x="24" y="14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0" name="Freeform 247">
              <a:extLst>
                <a:ext uri="{FF2B5EF4-FFF2-40B4-BE49-F238E27FC236}">
                  <a16:creationId xmlns:a16="http://schemas.microsoft.com/office/drawing/2014/main" id="{C47A031B-0509-4C87-8B98-66190B945EDC}"/>
                </a:ext>
              </a:extLst>
            </p:cNvPr>
            <p:cNvSpPr>
              <a:spLocks/>
            </p:cNvSpPr>
            <p:nvPr/>
          </p:nvSpPr>
          <p:spPr bwMode="auto">
            <a:xfrm>
              <a:off x="4064" y="420"/>
              <a:ext cx="102" cy="62"/>
            </a:xfrm>
            <a:custGeom>
              <a:avLst/>
              <a:gdLst>
                <a:gd name="T0" fmla="*/ 24 w 308"/>
                <a:gd name="T1" fmla="*/ 184 h 186"/>
                <a:gd name="T2" fmla="*/ 24 w 308"/>
                <a:gd name="T3" fmla="*/ 184 h 186"/>
                <a:gd name="T4" fmla="*/ 90 w 308"/>
                <a:gd name="T5" fmla="*/ 144 h 186"/>
                <a:gd name="T6" fmla="*/ 158 w 308"/>
                <a:gd name="T7" fmla="*/ 104 h 186"/>
                <a:gd name="T8" fmla="*/ 192 w 308"/>
                <a:gd name="T9" fmla="*/ 85 h 186"/>
                <a:gd name="T10" fmla="*/ 226 w 308"/>
                <a:gd name="T11" fmla="*/ 67 h 186"/>
                <a:gd name="T12" fmla="*/ 261 w 308"/>
                <a:gd name="T13" fmla="*/ 49 h 186"/>
                <a:gd name="T14" fmla="*/ 297 w 308"/>
                <a:gd name="T15" fmla="*/ 33 h 186"/>
                <a:gd name="T16" fmla="*/ 297 w 308"/>
                <a:gd name="T17" fmla="*/ 33 h 186"/>
                <a:gd name="T18" fmla="*/ 301 w 308"/>
                <a:gd name="T19" fmla="*/ 32 h 186"/>
                <a:gd name="T20" fmla="*/ 303 w 308"/>
                <a:gd name="T21" fmla="*/ 29 h 186"/>
                <a:gd name="T22" fmla="*/ 307 w 308"/>
                <a:gd name="T23" fmla="*/ 23 h 186"/>
                <a:gd name="T24" fmla="*/ 308 w 308"/>
                <a:gd name="T25" fmla="*/ 18 h 186"/>
                <a:gd name="T26" fmla="*/ 307 w 308"/>
                <a:gd name="T27" fmla="*/ 12 h 186"/>
                <a:gd name="T28" fmla="*/ 304 w 308"/>
                <a:gd name="T29" fmla="*/ 6 h 186"/>
                <a:gd name="T30" fmla="*/ 301 w 308"/>
                <a:gd name="T31" fmla="*/ 3 h 186"/>
                <a:gd name="T32" fmla="*/ 298 w 308"/>
                <a:gd name="T33" fmla="*/ 1 h 186"/>
                <a:gd name="T34" fmla="*/ 295 w 308"/>
                <a:gd name="T35" fmla="*/ 0 h 186"/>
                <a:gd name="T36" fmla="*/ 291 w 308"/>
                <a:gd name="T37" fmla="*/ 0 h 186"/>
                <a:gd name="T38" fmla="*/ 288 w 308"/>
                <a:gd name="T39" fmla="*/ 1 h 186"/>
                <a:gd name="T40" fmla="*/ 288 w 308"/>
                <a:gd name="T41" fmla="*/ 1 h 186"/>
                <a:gd name="T42" fmla="*/ 252 w 308"/>
                <a:gd name="T43" fmla="*/ 18 h 186"/>
                <a:gd name="T44" fmla="*/ 216 w 308"/>
                <a:gd name="T45" fmla="*/ 35 h 186"/>
                <a:gd name="T46" fmla="*/ 180 w 308"/>
                <a:gd name="T47" fmla="*/ 54 h 186"/>
                <a:gd name="T48" fmla="*/ 145 w 308"/>
                <a:gd name="T49" fmla="*/ 74 h 186"/>
                <a:gd name="T50" fmla="*/ 77 w 308"/>
                <a:gd name="T51" fmla="*/ 115 h 186"/>
                <a:gd name="T52" fmla="*/ 8 w 308"/>
                <a:gd name="T53" fmla="*/ 156 h 186"/>
                <a:gd name="T54" fmla="*/ 8 w 308"/>
                <a:gd name="T55" fmla="*/ 156 h 186"/>
                <a:gd name="T56" fmla="*/ 4 w 308"/>
                <a:gd name="T57" fmla="*/ 158 h 186"/>
                <a:gd name="T58" fmla="*/ 2 w 308"/>
                <a:gd name="T59" fmla="*/ 161 h 186"/>
                <a:gd name="T60" fmla="*/ 1 w 308"/>
                <a:gd name="T61" fmla="*/ 163 h 186"/>
                <a:gd name="T62" fmla="*/ 0 w 308"/>
                <a:gd name="T63" fmla="*/ 167 h 186"/>
                <a:gd name="T64" fmla="*/ 0 w 308"/>
                <a:gd name="T65" fmla="*/ 172 h 186"/>
                <a:gd name="T66" fmla="*/ 2 w 308"/>
                <a:gd name="T67" fmla="*/ 178 h 186"/>
                <a:gd name="T68" fmla="*/ 6 w 308"/>
                <a:gd name="T69" fmla="*/ 183 h 186"/>
                <a:gd name="T70" fmla="*/ 11 w 308"/>
                <a:gd name="T71" fmla="*/ 185 h 186"/>
                <a:gd name="T72" fmla="*/ 14 w 308"/>
                <a:gd name="T73" fmla="*/ 186 h 186"/>
                <a:gd name="T74" fmla="*/ 17 w 308"/>
                <a:gd name="T75" fmla="*/ 186 h 186"/>
                <a:gd name="T76" fmla="*/ 21 w 308"/>
                <a:gd name="T77" fmla="*/ 185 h 186"/>
                <a:gd name="T78" fmla="*/ 24 w 308"/>
                <a:gd name="T79" fmla="*/ 184 h 186"/>
                <a:gd name="T80" fmla="*/ 24 w 308"/>
                <a:gd name="T81" fmla="*/ 184 h 1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08" h="186">
                  <a:moveTo>
                    <a:pt x="24" y="184"/>
                  </a:moveTo>
                  <a:lnTo>
                    <a:pt x="24" y="184"/>
                  </a:lnTo>
                  <a:lnTo>
                    <a:pt x="90" y="144"/>
                  </a:lnTo>
                  <a:lnTo>
                    <a:pt x="158" y="104"/>
                  </a:lnTo>
                  <a:lnTo>
                    <a:pt x="192" y="85"/>
                  </a:lnTo>
                  <a:lnTo>
                    <a:pt x="226" y="67"/>
                  </a:lnTo>
                  <a:lnTo>
                    <a:pt x="261" y="49"/>
                  </a:lnTo>
                  <a:lnTo>
                    <a:pt x="297" y="33"/>
                  </a:lnTo>
                  <a:lnTo>
                    <a:pt x="297" y="33"/>
                  </a:lnTo>
                  <a:lnTo>
                    <a:pt x="301" y="32"/>
                  </a:lnTo>
                  <a:lnTo>
                    <a:pt x="303" y="29"/>
                  </a:lnTo>
                  <a:lnTo>
                    <a:pt x="307" y="23"/>
                  </a:lnTo>
                  <a:lnTo>
                    <a:pt x="308" y="18"/>
                  </a:lnTo>
                  <a:lnTo>
                    <a:pt x="307" y="12"/>
                  </a:lnTo>
                  <a:lnTo>
                    <a:pt x="304" y="6"/>
                  </a:lnTo>
                  <a:lnTo>
                    <a:pt x="301" y="3"/>
                  </a:lnTo>
                  <a:lnTo>
                    <a:pt x="298" y="1"/>
                  </a:lnTo>
                  <a:lnTo>
                    <a:pt x="295" y="0"/>
                  </a:lnTo>
                  <a:lnTo>
                    <a:pt x="291" y="0"/>
                  </a:lnTo>
                  <a:lnTo>
                    <a:pt x="288" y="1"/>
                  </a:lnTo>
                  <a:lnTo>
                    <a:pt x="288" y="1"/>
                  </a:lnTo>
                  <a:lnTo>
                    <a:pt x="252" y="18"/>
                  </a:lnTo>
                  <a:lnTo>
                    <a:pt x="216" y="35"/>
                  </a:lnTo>
                  <a:lnTo>
                    <a:pt x="180" y="54"/>
                  </a:lnTo>
                  <a:lnTo>
                    <a:pt x="145" y="74"/>
                  </a:lnTo>
                  <a:lnTo>
                    <a:pt x="77" y="115"/>
                  </a:lnTo>
                  <a:lnTo>
                    <a:pt x="8" y="156"/>
                  </a:lnTo>
                  <a:lnTo>
                    <a:pt x="8" y="156"/>
                  </a:lnTo>
                  <a:lnTo>
                    <a:pt x="4" y="158"/>
                  </a:lnTo>
                  <a:lnTo>
                    <a:pt x="2" y="161"/>
                  </a:lnTo>
                  <a:lnTo>
                    <a:pt x="1" y="163"/>
                  </a:lnTo>
                  <a:lnTo>
                    <a:pt x="0" y="167"/>
                  </a:lnTo>
                  <a:lnTo>
                    <a:pt x="0" y="172"/>
                  </a:lnTo>
                  <a:lnTo>
                    <a:pt x="2" y="178"/>
                  </a:lnTo>
                  <a:lnTo>
                    <a:pt x="6" y="183"/>
                  </a:lnTo>
                  <a:lnTo>
                    <a:pt x="11" y="185"/>
                  </a:lnTo>
                  <a:lnTo>
                    <a:pt x="14" y="186"/>
                  </a:lnTo>
                  <a:lnTo>
                    <a:pt x="17" y="186"/>
                  </a:lnTo>
                  <a:lnTo>
                    <a:pt x="21" y="185"/>
                  </a:lnTo>
                  <a:lnTo>
                    <a:pt x="24" y="184"/>
                  </a:lnTo>
                  <a:lnTo>
                    <a:pt x="24" y="18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1" name="Freeform 248">
              <a:extLst>
                <a:ext uri="{FF2B5EF4-FFF2-40B4-BE49-F238E27FC236}">
                  <a16:creationId xmlns:a16="http://schemas.microsoft.com/office/drawing/2014/main" id="{91BE5FE5-9231-DCE7-1DB9-8F2D3BF3CA4F}"/>
                </a:ext>
              </a:extLst>
            </p:cNvPr>
            <p:cNvSpPr>
              <a:spLocks/>
            </p:cNvSpPr>
            <p:nvPr/>
          </p:nvSpPr>
          <p:spPr bwMode="auto">
            <a:xfrm>
              <a:off x="4069" y="486"/>
              <a:ext cx="120" cy="49"/>
            </a:xfrm>
            <a:custGeom>
              <a:avLst/>
              <a:gdLst>
                <a:gd name="T0" fmla="*/ 24 w 360"/>
                <a:gd name="T1" fmla="*/ 145 h 148"/>
                <a:gd name="T2" fmla="*/ 24 w 360"/>
                <a:gd name="T3" fmla="*/ 145 h 148"/>
                <a:gd name="T4" fmla="*/ 62 w 360"/>
                <a:gd name="T5" fmla="*/ 124 h 148"/>
                <a:gd name="T6" fmla="*/ 100 w 360"/>
                <a:gd name="T7" fmla="*/ 105 h 148"/>
                <a:gd name="T8" fmla="*/ 138 w 360"/>
                <a:gd name="T9" fmla="*/ 87 h 148"/>
                <a:gd name="T10" fmla="*/ 179 w 360"/>
                <a:gd name="T11" fmla="*/ 71 h 148"/>
                <a:gd name="T12" fmla="*/ 218 w 360"/>
                <a:gd name="T13" fmla="*/ 57 h 148"/>
                <a:gd name="T14" fmla="*/ 239 w 360"/>
                <a:gd name="T15" fmla="*/ 51 h 148"/>
                <a:gd name="T16" fmla="*/ 260 w 360"/>
                <a:gd name="T17" fmla="*/ 45 h 148"/>
                <a:gd name="T18" fmla="*/ 281 w 360"/>
                <a:gd name="T19" fmla="*/ 41 h 148"/>
                <a:gd name="T20" fmla="*/ 302 w 360"/>
                <a:gd name="T21" fmla="*/ 37 h 148"/>
                <a:gd name="T22" fmla="*/ 323 w 360"/>
                <a:gd name="T23" fmla="*/ 35 h 148"/>
                <a:gd name="T24" fmla="*/ 345 w 360"/>
                <a:gd name="T25" fmla="*/ 32 h 148"/>
                <a:gd name="T26" fmla="*/ 345 w 360"/>
                <a:gd name="T27" fmla="*/ 32 h 148"/>
                <a:gd name="T28" fmla="*/ 349 w 360"/>
                <a:gd name="T29" fmla="*/ 32 h 148"/>
                <a:gd name="T30" fmla="*/ 352 w 360"/>
                <a:gd name="T31" fmla="*/ 31 h 148"/>
                <a:gd name="T32" fmla="*/ 357 w 360"/>
                <a:gd name="T33" fmla="*/ 27 h 148"/>
                <a:gd name="T34" fmla="*/ 359 w 360"/>
                <a:gd name="T35" fmla="*/ 21 h 148"/>
                <a:gd name="T36" fmla="*/ 360 w 360"/>
                <a:gd name="T37" fmla="*/ 15 h 148"/>
                <a:gd name="T38" fmla="*/ 359 w 360"/>
                <a:gd name="T39" fmla="*/ 9 h 148"/>
                <a:gd name="T40" fmla="*/ 357 w 360"/>
                <a:gd name="T41" fmla="*/ 4 h 148"/>
                <a:gd name="T42" fmla="*/ 354 w 360"/>
                <a:gd name="T43" fmla="*/ 2 h 148"/>
                <a:gd name="T44" fmla="*/ 352 w 360"/>
                <a:gd name="T45" fmla="*/ 1 h 148"/>
                <a:gd name="T46" fmla="*/ 349 w 360"/>
                <a:gd name="T47" fmla="*/ 0 h 148"/>
                <a:gd name="T48" fmla="*/ 345 w 360"/>
                <a:gd name="T49" fmla="*/ 0 h 148"/>
                <a:gd name="T50" fmla="*/ 345 w 360"/>
                <a:gd name="T51" fmla="*/ 0 h 148"/>
                <a:gd name="T52" fmla="*/ 322 w 360"/>
                <a:gd name="T53" fmla="*/ 2 h 148"/>
                <a:gd name="T54" fmla="*/ 300 w 360"/>
                <a:gd name="T55" fmla="*/ 4 h 148"/>
                <a:gd name="T56" fmla="*/ 278 w 360"/>
                <a:gd name="T57" fmla="*/ 9 h 148"/>
                <a:gd name="T58" fmla="*/ 256 w 360"/>
                <a:gd name="T59" fmla="*/ 14 h 148"/>
                <a:gd name="T60" fmla="*/ 234 w 360"/>
                <a:gd name="T61" fmla="*/ 18 h 148"/>
                <a:gd name="T62" fmla="*/ 213 w 360"/>
                <a:gd name="T63" fmla="*/ 25 h 148"/>
                <a:gd name="T64" fmla="*/ 191 w 360"/>
                <a:gd name="T65" fmla="*/ 31 h 148"/>
                <a:gd name="T66" fmla="*/ 170 w 360"/>
                <a:gd name="T67" fmla="*/ 39 h 148"/>
                <a:gd name="T68" fmla="*/ 128 w 360"/>
                <a:gd name="T69" fmla="*/ 56 h 148"/>
                <a:gd name="T70" fmla="*/ 87 w 360"/>
                <a:gd name="T71" fmla="*/ 75 h 148"/>
                <a:gd name="T72" fmla="*/ 48 w 360"/>
                <a:gd name="T73" fmla="*/ 95 h 148"/>
                <a:gd name="T74" fmla="*/ 8 w 360"/>
                <a:gd name="T75" fmla="*/ 117 h 148"/>
                <a:gd name="T76" fmla="*/ 8 w 360"/>
                <a:gd name="T77" fmla="*/ 117 h 148"/>
                <a:gd name="T78" fmla="*/ 5 w 360"/>
                <a:gd name="T79" fmla="*/ 120 h 148"/>
                <a:gd name="T80" fmla="*/ 2 w 360"/>
                <a:gd name="T81" fmla="*/ 122 h 148"/>
                <a:gd name="T82" fmla="*/ 1 w 360"/>
                <a:gd name="T83" fmla="*/ 124 h 148"/>
                <a:gd name="T84" fmla="*/ 0 w 360"/>
                <a:gd name="T85" fmla="*/ 128 h 148"/>
                <a:gd name="T86" fmla="*/ 0 w 360"/>
                <a:gd name="T87" fmla="*/ 134 h 148"/>
                <a:gd name="T88" fmla="*/ 2 w 360"/>
                <a:gd name="T89" fmla="*/ 139 h 148"/>
                <a:gd name="T90" fmla="*/ 7 w 360"/>
                <a:gd name="T91" fmla="*/ 144 h 148"/>
                <a:gd name="T92" fmla="*/ 12 w 360"/>
                <a:gd name="T93" fmla="*/ 148 h 148"/>
                <a:gd name="T94" fmla="*/ 15 w 360"/>
                <a:gd name="T95" fmla="*/ 148 h 148"/>
                <a:gd name="T96" fmla="*/ 18 w 360"/>
                <a:gd name="T97" fmla="*/ 148 h 148"/>
                <a:gd name="T98" fmla="*/ 21 w 360"/>
                <a:gd name="T99" fmla="*/ 148 h 148"/>
                <a:gd name="T100" fmla="*/ 24 w 360"/>
                <a:gd name="T101" fmla="*/ 145 h 148"/>
                <a:gd name="T102" fmla="*/ 24 w 360"/>
                <a:gd name="T103" fmla="*/ 145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360" h="148">
                  <a:moveTo>
                    <a:pt x="24" y="145"/>
                  </a:moveTo>
                  <a:lnTo>
                    <a:pt x="24" y="145"/>
                  </a:lnTo>
                  <a:lnTo>
                    <a:pt x="62" y="124"/>
                  </a:lnTo>
                  <a:lnTo>
                    <a:pt x="100" y="105"/>
                  </a:lnTo>
                  <a:lnTo>
                    <a:pt x="138" y="87"/>
                  </a:lnTo>
                  <a:lnTo>
                    <a:pt x="179" y="71"/>
                  </a:lnTo>
                  <a:lnTo>
                    <a:pt x="218" y="57"/>
                  </a:lnTo>
                  <a:lnTo>
                    <a:pt x="239" y="51"/>
                  </a:lnTo>
                  <a:lnTo>
                    <a:pt x="260" y="45"/>
                  </a:lnTo>
                  <a:lnTo>
                    <a:pt x="281" y="41"/>
                  </a:lnTo>
                  <a:lnTo>
                    <a:pt x="302" y="37"/>
                  </a:lnTo>
                  <a:lnTo>
                    <a:pt x="323" y="35"/>
                  </a:lnTo>
                  <a:lnTo>
                    <a:pt x="345" y="32"/>
                  </a:lnTo>
                  <a:lnTo>
                    <a:pt x="345" y="32"/>
                  </a:lnTo>
                  <a:lnTo>
                    <a:pt x="349" y="32"/>
                  </a:lnTo>
                  <a:lnTo>
                    <a:pt x="352" y="31"/>
                  </a:lnTo>
                  <a:lnTo>
                    <a:pt x="357" y="27"/>
                  </a:lnTo>
                  <a:lnTo>
                    <a:pt x="359" y="21"/>
                  </a:lnTo>
                  <a:lnTo>
                    <a:pt x="360" y="15"/>
                  </a:lnTo>
                  <a:lnTo>
                    <a:pt x="359" y="9"/>
                  </a:lnTo>
                  <a:lnTo>
                    <a:pt x="357" y="4"/>
                  </a:lnTo>
                  <a:lnTo>
                    <a:pt x="354" y="2"/>
                  </a:lnTo>
                  <a:lnTo>
                    <a:pt x="352" y="1"/>
                  </a:lnTo>
                  <a:lnTo>
                    <a:pt x="349" y="0"/>
                  </a:lnTo>
                  <a:lnTo>
                    <a:pt x="345" y="0"/>
                  </a:lnTo>
                  <a:lnTo>
                    <a:pt x="345" y="0"/>
                  </a:lnTo>
                  <a:lnTo>
                    <a:pt x="322" y="2"/>
                  </a:lnTo>
                  <a:lnTo>
                    <a:pt x="300" y="4"/>
                  </a:lnTo>
                  <a:lnTo>
                    <a:pt x="278" y="9"/>
                  </a:lnTo>
                  <a:lnTo>
                    <a:pt x="256" y="14"/>
                  </a:lnTo>
                  <a:lnTo>
                    <a:pt x="234" y="18"/>
                  </a:lnTo>
                  <a:lnTo>
                    <a:pt x="213" y="25"/>
                  </a:lnTo>
                  <a:lnTo>
                    <a:pt x="191" y="31"/>
                  </a:lnTo>
                  <a:lnTo>
                    <a:pt x="170" y="39"/>
                  </a:lnTo>
                  <a:lnTo>
                    <a:pt x="128" y="56"/>
                  </a:lnTo>
                  <a:lnTo>
                    <a:pt x="87" y="75"/>
                  </a:lnTo>
                  <a:lnTo>
                    <a:pt x="48" y="95"/>
                  </a:lnTo>
                  <a:lnTo>
                    <a:pt x="8" y="117"/>
                  </a:lnTo>
                  <a:lnTo>
                    <a:pt x="8" y="117"/>
                  </a:lnTo>
                  <a:lnTo>
                    <a:pt x="5" y="120"/>
                  </a:lnTo>
                  <a:lnTo>
                    <a:pt x="2" y="122"/>
                  </a:lnTo>
                  <a:lnTo>
                    <a:pt x="1" y="124"/>
                  </a:lnTo>
                  <a:lnTo>
                    <a:pt x="0" y="128"/>
                  </a:lnTo>
                  <a:lnTo>
                    <a:pt x="0" y="134"/>
                  </a:lnTo>
                  <a:lnTo>
                    <a:pt x="2" y="139"/>
                  </a:lnTo>
                  <a:lnTo>
                    <a:pt x="7" y="144"/>
                  </a:lnTo>
                  <a:lnTo>
                    <a:pt x="12" y="148"/>
                  </a:lnTo>
                  <a:lnTo>
                    <a:pt x="15" y="148"/>
                  </a:lnTo>
                  <a:lnTo>
                    <a:pt x="18" y="148"/>
                  </a:lnTo>
                  <a:lnTo>
                    <a:pt x="21" y="148"/>
                  </a:lnTo>
                  <a:lnTo>
                    <a:pt x="24" y="145"/>
                  </a:lnTo>
                  <a:lnTo>
                    <a:pt x="24" y="14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2" name="Freeform 249">
              <a:extLst>
                <a:ext uri="{FF2B5EF4-FFF2-40B4-BE49-F238E27FC236}">
                  <a16:creationId xmlns:a16="http://schemas.microsoft.com/office/drawing/2014/main" id="{58FA0BB7-F5E1-AB0C-2F51-A134DE4923BB}"/>
                </a:ext>
              </a:extLst>
            </p:cNvPr>
            <p:cNvSpPr>
              <a:spLocks/>
            </p:cNvSpPr>
            <p:nvPr/>
          </p:nvSpPr>
          <p:spPr bwMode="auto">
            <a:xfrm>
              <a:off x="3929" y="90"/>
              <a:ext cx="1115" cy="1331"/>
            </a:xfrm>
            <a:custGeom>
              <a:avLst/>
              <a:gdLst>
                <a:gd name="T0" fmla="*/ 3 w 3346"/>
                <a:gd name="T1" fmla="*/ 24 h 3993"/>
                <a:gd name="T2" fmla="*/ 93 w 3346"/>
                <a:gd name="T3" fmla="*/ 131 h 3993"/>
                <a:gd name="T4" fmla="*/ 334 w 3346"/>
                <a:gd name="T5" fmla="*/ 420 h 3993"/>
                <a:gd name="T6" fmla="*/ 691 w 3346"/>
                <a:gd name="T7" fmla="*/ 846 h 3993"/>
                <a:gd name="T8" fmla="*/ 1126 w 3346"/>
                <a:gd name="T9" fmla="*/ 1366 h 3993"/>
                <a:gd name="T10" fmla="*/ 1606 w 3346"/>
                <a:gd name="T11" fmla="*/ 1938 h 3993"/>
                <a:gd name="T12" fmla="*/ 2087 w 3346"/>
                <a:gd name="T13" fmla="*/ 2512 h 3993"/>
                <a:gd name="T14" fmla="*/ 2535 w 3346"/>
                <a:gd name="T15" fmla="*/ 3048 h 3993"/>
                <a:gd name="T16" fmla="*/ 2915 w 3346"/>
                <a:gd name="T17" fmla="*/ 3501 h 3993"/>
                <a:gd name="T18" fmla="*/ 3188 w 3346"/>
                <a:gd name="T19" fmla="*/ 3827 h 3993"/>
                <a:gd name="T20" fmla="*/ 3317 w 3346"/>
                <a:gd name="T21" fmla="*/ 3981 h 3993"/>
                <a:gd name="T22" fmla="*/ 3323 w 3346"/>
                <a:gd name="T23" fmla="*/ 3988 h 3993"/>
                <a:gd name="T24" fmla="*/ 3332 w 3346"/>
                <a:gd name="T25" fmla="*/ 3993 h 3993"/>
                <a:gd name="T26" fmla="*/ 3342 w 3346"/>
                <a:gd name="T27" fmla="*/ 3988 h 3993"/>
                <a:gd name="T28" fmla="*/ 3346 w 3346"/>
                <a:gd name="T29" fmla="*/ 3979 h 3993"/>
                <a:gd name="T30" fmla="*/ 3343 w 3346"/>
                <a:gd name="T31" fmla="*/ 3969 h 3993"/>
                <a:gd name="T32" fmla="*/ 3253 w 3346"/>
                <a:gd name="T33" fmla="*/ 3862 h 3993"/>
                <a:gd name="T34" fmla="*/ 3012 w 3346"/>
                <a:gd name="T35" fmla="*/ 3573 h 3993"/>
                <a:gd name="T36" fmla="*/ 2655 w 3346"/>
                <a:gd name="T37" fmla="*/ 3147 h 3993"/>
                <a:gd name="T38" fmla="*/ 2219 w 3346"/>
                <a:gd name="T39" fmla="*/ 2627 h 3993"/>
                <a:gd name="T40" fmla="*/ 1740 w 3346"/>
                <a:gd name="T41" fmla="*/ 2055 h 3993"/>
                <a:gd name="T42" fmla="*/ 1259 w 3346"/>
                <a:gd name="T43" fmla="*/ 1480 h 3993"/>
                <a:gd name="T44" fmla="*/ 809 w 3346"/>
                <a:gd name="T45" fmla="*/ 945 h 3993"/>
                <a:gd name="T46" fmla="*/ 431 w 3346"/>
                <a:gd name="T47" fmla="*/ 492 h 3993"/>
                <a:gd name="T48" fmla="*/ 158 w 3346"/>
                <a:gd name="T49" fmla="*/ 166 h 3993"/>
                <a:gd name="T50" fmla="*/ 27 w 3346"/>
                <a:gd name="T51" fmla="*/ 12 h 3993"/>
                <a:gd name="T52" fmla="*/ 23 w 3346"/>
                <a:gd name="T53" fmla="*/ 5 h 3993"/>
                <a:gd name="T54" fmla="*/ 18 w 3346"/>
                <a:gd name="T55" fmla="*/ 1 h 3993"/>
                <a:gd name="T56" fmla="*/ 8 w 3346"/>
                <a:gd name="T57" fmla="*/ 1 h 3993"/>
                <a:gd name="T58" fmla="*/ 1 w 3346"/>
                <a:gd name="T59" fmla="*/ 8 h 3993"/>
                <a:gd name="T60" fmla="*/ 0 w 3346"/>
                <a:gd name="T61" fmla="*/ 19 h 3993"/>
                <a:gd name="T62" fmla="*/ 3 w 3346"/>
                <a:gd name="T63" fmla="*/ 24 h 39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3346" h="3993">
                  <a:moveTo>
                    <a:pt x="3" y="24"/>
                  </a:moveTo>
                  <a:lnTo>
                    <a:pt x="3" y="24"/>
                  </a:lnTo>
                  <a:lnTo>
                    <a:pt x="93" y="131"/>
                  </a:lnTo>
                  <a:lnTo>
                    <a:pt x="93" y="131"/>
                  </a:lnTo>
                  <a:lnTo>
                    <a:pt x="334" y="420"/>
                  </a:lnTo>
                  <a:lnTo>
                    <a:pt x="334" y="420"/>
                  </a:lnTo>
                  <a:lnTo>
                    <a:pt x="691" y="846"/>
                  </a:lnTo>
                  <a:lnTo>
                    <a:pt x="691" y="846"/>
                  </a:lnTo>
                  <a:lnTo>
                    <a:pt x="1126" y="1366"/>
                  </a:lnTo>
                  <a:lnTo>
                    <a:pt x="1126" y="1366"/>
                  </a:lnTo>
                  <a:lnTo>
                    <a:pt x="1606" y="1938"/>
                  </a:lnTo>
                  <a:lnTo>
                    <a:pt x="1606" y="1938"/>
                  </a:lnTo>
                  <a:lnTo>
                    <a:pt x="2087" y="2512"/>
                  </a:lnTo>
                  <a:lnTo>
                    <a:pt x="2087" y="2512"/>
                  </a:lnTo>
                  <a:lnTo>
                    <a:pt x="2535" y="3048"/>
                  </a:lnTo>
                  <a:lnTo>
                    <a:pt x="2535" y="3048"/>
                  </a:lnTo>
                  <a:lnTo>
                    <a:pt x="2915" y="3501"/>
                  </a:lnTo>
                  <a:lnTo>
                    <a:pt x="2915" y="3501"/>
                  </a:lnTo>
                  <a:lnTo>
                    <a:pt x="3188" y="3827"/>
                  </a:lnTo>
                  <a:lnTo>
                    <a:pt x="3188" y="3827"/>
                  </a:lnTo>
                  <a:lnTo>
                    <a:pt x="3317" y="3981"/>
                  </a:lnTo>
                  <a:lnTo>
                    <a:pt x="3317" y="3981"/>
                  </a:lnTo>
                  <a:lnTo>
                    <a:pt x="3323" y="3988"/>
                  </a:lnTo>
                  <a:lnTo>
                    <a:pt x="3323" y="3988"/>
                  </a:lnTo>
                  <a:lnTo>
                    <a:pt x="3328" y="3992"/>
                  </a:lnTo>
                  <a:lnTo>
                    <a:pt x="3332" y="3993"/>
                  </a:lnTo>
                  <a:lnTo>
                    <a:pt x="3337" y="3991"/>
                  </a:lnTo>
                  <a:lnTo>
                    <a:pt x="3342" y="3988"/>
                  </a:lnTo>
                  <a:lnTo>
                    <a:pt x="3345" y="3984"/>
                  </a:lnTo>
                  <a:lnTo>
                    <a:pt x="3346" y="3979"/>
                  </a:lnTo>
                  <a:lnTo>
                    <a:pt x="3346" y="3973"/>
                  </a:lnTo>
                  <a:lnTo>
                    <a:pt x="3343" y="3969"/>
                  </a:lnTo>
                  <a:lnTo>
                    <a:pt x="3343" y="3969"/>
                  </a:lnTo>
                  <a:lnTo>
                    <a:pt x="3253" y="3862"/>
                  </a:lnTo>
                  <a:lnTo>
                    <a:pt x="3253" y="3862"/>
                  </a:lnTo>
                  <a:lnTo>
                    <a:pt x="3012" y="3573"/>
                  </a:lnTo>
                  <a:lnTo>
                    <a:pt x="3012" y="3573"/>
                  </a:lnTo>
                  <a:lnTo>
                    <a:pt x="2655" y="3147"/>
                  </a:lnTo>
                  <a:lnTo>
                    <a:pt x="2655" y="3147"/>
                  </a:lnTo>
                  <a:lnTo>
                    <a:pt x="2219" y="2627"/>
                  </a:lnTo>
                  <a:lnTo>
                    <a:pt x="2219" y="2627"/>
                  </a:lnTo>
                  <a:lnTo>
                    <a:pt x="1740" y="2055"/>
                  </a:lnTo>
                  <a:lnTo>
                    <a:pt x="1740" y="2055"/>
                  </a:lnTo>
                  <a:lnTo>
                    <a:pt x="1259" y="1480"/>
                  </a:lnTo>
                  <a:lnTo>
                    <a:pt x="1259" y="1480"/>
                  </a:lnTo>
                  <a:lnTo>
                    <a:pt x="809" y="945"/>
                  </a:lnTo>
                  <a:lnTo>
                    <a:pt x="809" y="945"/>
                  </a:lnTo>
                  <a:lnTo>
                    <a:pt x="431" y="492"/>
                  </a:lnTo>
                  <a:lnTo>
                    <a:pt x="431" y="492"/>
                  </a:lnTo>
                  <a:lnTo>
                    <a:pt x="158" y="166"/>
                  </a:lnTo>
                  <a:lnTo>
                    <a:pt x="158" y="166"/>
                  </a:lnTo>
                  <a:lnTo>
                    <a:pt x="27" y="12"/>
                  </a:lnTo>
                  <a:lnTo>
                    <a:pt x="27" y="12"/>
                  </a:lnTo>
                  <a:lnTo>
                    <a:pt x="23" y="5"/>
                  </a:lnTo>
                  <a:lnTo>
                    <a:pt x="23" y="5"/>
                  </a:lnTo>
                  <a:lnTo>
                    <a:pt x="18" y="1"/>
                  </a:lnTo>
                  <a:lnTo>
                    <a:pt x="12" y="0"/>
                  </a:lnTo>
                  <a:lnTo>
                    <a:pt x="8" y="1"/>
                  </a:lnTo>
                  <a:lnTo>
                    <a:pt x="4" y="5"/>
                  </a:lnTo>
                  <a:lnTo>
                    <a:pt x="1" y="8"/>
                  </a:lnTo>
                  <a:lnTo>
                    <a:pt x="0" y="14"/>
                  </a:lnTo>
                  <a:lnTo>
                    <a:pt x="0" y="19"/>
                  </a:lnTo>
                  <a:lnTo>
                    <a:pt x="3" y="24"/>
                  </a:lnTo>
                  <a:lnTo>
                    <a:pt x="3" y="2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3" name="Freeform 250">
              <a:extLst>
                <a:ext uri="{FF2B5EF4-FFF2-40B4-BE49-F238E27FC236}">
                  <a16:creationId xmlns:a16="http://schemas.microsoft.com/office/drawing/2014/main" id="{3B3CD1EB-EBFB-FD86-AF7C-2A6B1245466A}"/>
                </a:ext>
              </a:extLst>
            </p:cNvPr>
            <p:cNvSpPr>
              <a:spLocks/>
            </p:cNvSpPr>
            <p:nvPr/>
          </p:nvSpPr>
          <p:spPr bwMode="auto">
            <a:xfrm>
              <a:off x="3953" y="60"/>
              <a:ext cx="1133" cy="1351"/>
            </a:xfrm>
            <a:custGeom>
              <a:avLst/>
              <a:gdLst>
                <a:gd name="T0" fmla="*/ 3 w 3398"/>
                <a:gd name="T1" fmla="*/ 25 h 4054"/>
                <a:gd name="T2" fmla="*/ 95 w 3398"/>
                <a:gd name="T3" fmla="*/ 133 h 4054"/>
                <a:gd name="T4" fmla="*/ 340 w 3398"/>
                <a:gd name="T5" fmla="*/ 426 h 4054"/>
                <a:gd name="T6" fmla="*/ 703 w 3398"/>
                <a:gd name="T7" fmla="*/ 859 h 4054"/>
                <a:gd name="T8" fmla="*/ 1145 w 3398"/>
                <a:gd name="T9" fmla="*/ 1387 h 4054"/>
                <a:gd name="T10" fmla="*/ 1630 w 3398"/>
                <a:gd name="T11" fmla="*/ 1965 h 4054"/>
                <a:gd name="T12" fmla="*/ 2119 w 3398"/>
                <a:gd name="T13" fmla="*/ 2550 h 4054"/>
                <a:gd name="T14" fmla="*/ 2575 w 3398"/>
                <a:gd name="T15" fmla="*/ 3094 h 4054"/>
                <a:gd name="T16" fmla="*/ 2961 w 3398"/>
                <a:gd name="T17" fmla="*/ 3555 h 4054"/>
                <a:gd name="T18" fmla="*/ 3238 w 3398"/>
                <a:gd name="T19" fmla="*/ 3886 h 4054"/>
                <a:gd name="T20" fmla="*/ 3370 w 3398"/>
                <a:gd name="T21" fmla="*/ 4042 h 4054"/>
                <a:gd name="T22" fmla="*/ 3375 w 3398"/>
                <a:gd name="T23" fmla="*/ 4049 h 4054"/>
                <a:gd name="T24" fmla="*/ 3385 w 3398"/>
                <a:gd name="T25" fmla="*/ 4054 h 4054"/>
                <a:gd name="T26" fmla="*/ 3393 w 3398"/>
                <a:gd name="T27" fmla="*/ 4049 h 4054"/>
                <a:gd name="T28" fmla="*/ 3398 w 3398"/>
                <a:gd name="T29" fmla="*/ 4040 h 4054"/>
                <a:gd name="T30" fmla="*/ 3395 w 3398"/>
                <a:gd name="T31" fmla="*/ 4029 h 4054"/>
                <a:gd name="T32" fmla="*/ 3303 w 3398"/>
                <a:gd name="T33" fmla="*/ 3921 h 4054"/>
                <a:gd name="T34" fmla="*/ 3058 w 3398"/>
                <a:gd name="T35" fmla="*/ 3628 h 4054"/>
                <a:gd name="T36" fmla="*/ 2696 w 3398"/>
                <a:gd name="T37" fmla="*/ 3194 h 4054"/>
                <a:gd name="T38" fmla="*/ 2253 w 3398"/>
                <a:gd name="T39" fmla="*/ 2666 h 4054"/>
                <a:gd name="T40" fmla="*/ 1769 w 3398"/>
                <a:gd name="T41" fmla="*/ 2088 h 4054"/>
                <a:gd name="T42" fmla="*/ 1280 w 3398"/>
                <a:gd name="T43" fmla="*/ 1505 h 4054"/>
                <a:gd name="T44" fmla="*/ 823 w 3398"/>
                <a:gd name="T45" fmla="*/ 960 h 4054"/>
                <a:gd name="T46" fmla="*/ 438 w 3398"/>
                <a:gd name="T47" fmla="*/ 499 h 4054"/>
                <a:gd name="T48" fmla="*/ 160 w 3398"/>
                <a:gd name="T49" fmla="*/ 168 h 4054"/>
                <a:gd name="T50" fmla="*/ 29 w 3398"/>
                <a:gd name="T51" fmla="*/ 11 h 4054"/>
                <a:gd name="T52" fmla="*/ 23 w 3398"/>
                <a:gd name="T53" fmla="*/ 5 h 4054"/>
                <a:gd name="T54" fmla="*/ 18 w 3398"/>
                <a:gd name="T55" fmla="*/ 2 h 4054"/>
                <a:gd name="T56" fmla="*/ 9 w 3398"/>
                <a:gd name="T57" fmla="*/ 2 h 4054"/>
                <a:gd name="T58" fmla="*/ 2 w 3398"/>
                <a:gd name="T59" fmla="*/ 8 h 4054"/>
                <a:gd name="T60" fmla="*/ 1 w 3398"/>
                <a:gd name="T61" fmla="*/ 19 h 4054"/>
                <a:gd name="T62" fmla="*/ 3 w 3398"/>
                <a:gd name="T63" fmla="*/ 25 h 40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3398" h="4054">
                  <a:moveTo>
                    <a:pt x="3" y="25"/>
                  </a:moveTo>
                  <a:lnTo>
                    <a:pt x="3" y="25"/>
                  </a:lnTo>
                  <a:lnTo>
                    <a:pt x="95" y="133"/>
                  </a:lnTo>
                  <a:lnTo>
                    <a:pt x="95" y="133"/>
                  </a:lnTo>
                  <a:lnTo>
                    <a:pt x="340" y="426"/>
                  </a:lnTo>
                  <a:lnTo>
                    <a:pt x="340" y="426"/>
                  </a:lnTo>
                  <a:lnTo>
                    <a:pt x="703" y="859"/>
                  </a:lnTo>
                  <a:lnTo>
                    <a:pt x="703" y="859"/>
                  </a:lnTo>
                  <a:lnTo>
                    <a:pt x="1145" y="1387"/>
                  </a:lnTo>
                  <a:lnTo>
                    <a:pt x="1145" y="1387"/>
                  </a:lnTo>
                  <a:lnTo>
                    <a:pt x="1630" y="1965"/>
                  </a:lnTo>
                  <a:lnTo>
                    <a:pt x="1630" y="1965"/>
                  </a:lnTo>
                  <a:lnTo>
                    <a:pt x="2119" y="2550"/>
                  </a:lnTo>
                  <a:lnTo>
                    <a:pt x="2119" y="2550"/>
                  </a:lnTo>
                  <a:lnTo>
                    <a:pt x="2575" y="3094"/>
                  </a:lnTo>
                  <a:lnTo>
                    <a:pt x="2575" y="3094"/>
                  </a:lnTo>
                  <a:lnTo>
                    <a:pt x="2961" y="3555"/>
                  </a:lnTo>
                  <a:lnTo>
                    <a:pt x="2961" y="3555"/>
                  </a:lnTo>
                  <a:lnTo>
                    <a:pt x="3238" y="3886"/>
                  </a:lnTo>
                  <a:lnTo>
                    <a:pt x="3238" y="3886"/>
                  </a:lnTo>
                  <a:lnTo>
                    <a:pt x="3370" y="4042"/>
                  </a:lnTo>
                  <a:lnTo>
                    <a:pt x="3370" y="4042"/>
                  </a:lnTo>
                  <a:lnTo>
                    <a:pt x="3375" y="4049"/>
                  </a:lnTo>
                  <a:lnTo>
                    <a:pt x="3375" y="4049"/>
                  </a:lnTo>
                  <a:lnTo>
                    <a:pt x="3380" y="4053"/>
                  </a:lnTo>
                  <a:lnTo>
                    <a:pt x="3385" y="4054"/>
                  </a:lnTo>
                  <a:lnTo>
                    <a:pt x="3389" y="4053"/>
                  </a:lnTo>
                  <a:lnTo>
                    <a:pt x="3393" y="4049"/>
                  </a:lnTo>
                  <a:lnTo>
                    <a:pt x="3396" y="4046"/>
                  </a:lnTo>
                  <a:lnTo>
                    <a:pt x="3398" y="4040"/>
                  </a:lnTo>
                  <a:lnTo>
                    <a:pt x="3398" y="4035"/>
                  </a:lnTo>
                  <a:lnTo>
                    <a:pt x="3395" y="4029"/>
                  </a:lnTo>
                  <a:lnTo>
                    <a:pt x="3395" y="4029"/>
                  </a:lnTo>
                  <a:lnTo>
                    <a:pt x="3303" y="3921"/>
                  </a:lnTo>
                  <a:lnTo>
                    <a:pt x="3303" y="3921"/>
                  </a:lnTo>
                  <a:lnTo>
                    <a:pt x="3058" y="3628"/>
                  </a:lnTo>
                  <a:lnTo>
                    <a:pt x="3058" y="3628"/>
                  </a:lnTo>
                  <a:lnTo>
                    <a:pt x="2696" y="3194"/>
                  </a:lnTo>
                  <a:lnTo>
                    <a:pt x="2696" y="3194"/>
                  </a:lnTo>
                  <a:lnTo>
                    <a:pt x="2253" y="2666"/>
                  </a:lnTo>
                  <a:lnTo>
                    <a:pt x="2253" y="2666"/>
                  </a:lnTo>
                  <a:lnTo>
                    <a:pt x="1769" y="2088"/>
                  </a:lnTo>
                  <a:lnTo>
                    <a:pt x="1769" y="2088"/>
                  </a:lnTo>
                  <a:lnTo>
                    <a:pt x="1280" y="1505"/>
                  </a:lnTo>
                  <a:lnTo>
                    <a:pt x="1280" y="1505"/>
                  </a:lnTo>
                  <a:lnTo>
                    <a:pt x="823" y="960"/>
                  </a:lnTo>
                  <a:lnTo>
                    <a:pt x="823" y="960"/>
                  </a:lnTo>
                  <a:lnTo>
                    <a:pt x="438" y="499"/>
                  </a:lnTo>
                  <a:lnTo>
                    <a:pt x="438" y="499"/>
                  </a:lnTo>
                  <a:lnTo>
                    <a:pt x="160" y="168"/>
                  </a:lnTo>
                  <a:lnTo>
                    <a:pt x="160" y="168"/>
                  </a:lnTo>
                  <a:lnTo>
                    <a:pt x="29" y="11"/>
                  </a:lnTo>
                  <a:lnTo>
                    <a:pt x="29" y="11"/>
                  </a:lnTo>
                  <a:lnTo>
                    <a:pt x="23" y="5"/>
                  </a:lnTo>
                  <a:lnTo>
                    <a:pt x="23" y="5"/>
                  </a:lnTo>
                  <a:lnTo>
                    <a:pt x="18" y="2"/>
                  </a:lnTo>
                  <a:lnTo>
                    <a:pt x="14" y="0"/>
                  </a:lnTo>
                  <a:lnTo>
                    <a:pt x="9" y="2"/>
                  </a:lnTo>
                  <a:lnTo>
                    <a:pt x="4" y="4"/>
                  </a:lnTo>
                  <a:lnTo>
                    <a:pt x="2" y="8"/>
                  </a:lnTo>
                  <a:lnTo>
                    <a:pt x="0" y="13"/>
                  </a:lnTo>
                  <a:lnTo>
                    <a:pt x="1" y="19"/>
                  </a:lnTo>
                  <a:lnTo>
                    <a:pt x="3" y="25"/>
                  </a:lnTo>
                  <a:lnTo>
                    <a:pt x="3" y="2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4" name="Freeform 251">
              <a:extLst>
                <a:ext uri="{FF2B5EF4-FFF2-40B4-BE49-F238E27FC236}">
                  <a16:creationId xmlns:a16="http://schemas.microsoft.com/office/drawing/2014/main" id="{A811BC42-EC4C-FA00-3571-479BA0F04883}"/>
                </a:ext>
              </a:extLst>
            </p:cNvPr>
            <p:cNvSpPr>
              <a:spLocks/>
            </p:cNvSpPr>
            <p:nvPr/>
          </p:nvSpPr>
          <p:spPr bwMode="auto">
            <a:xfrm>
              <a:off x="3862" y="0"/>
              <a:ext cx="105" cy="105"/>
            </a:xfrm>
            <a:custGeom>
              <a:avLst/>
              <a:gdLst>
                <a:gd name="T0" fmla="*/ 287 w 316"/>
                <a:gd name="T1" fmla="*/ 178 h 316"/>
                <a:gd name="T2" fmla="*/ 274 w 316"/>
                <a:gd name="T3" fmla="*/ 216 h 316"/>
                <a:gd name="T4" fmla="*/ 252 w 316"/>
                <a:gd name="T5" fmla="*/ 249 h 316"/>
                <a:gd name="T6" fmla="*/ 220 w 316"/>
                <a:gd name="T7" fmla="*/ 273 h 316"/>
                <a:gd name="T8" fmla="*/ 192 w 316"/>
                <a:gd name="T9" fmla="*/ 284 h 316"/>
                <a:gd name="T10" fmla="*/ 152 w 316"/>
                <a:gd name="T11" fmla="*/ 290 h 316"/>
                <a:gd name="T12" fmla="*/ 122 w 316"/>
                <a:gd name="T13" fmla="*/ 284 h 316"/>
                <a:gd name="T14" fmla="*/ 86 w 316"/>
                <a:gd name="T15" fmla="*/ 268 h 316"/>
                <a:gd name="T16" fmla="*/ 57 w 316"/>
                <a:gd name="T17" fmla="*/ 241 h 316"/>
                <a:gd name="T18" fmla="*/ 37 w 316"/>
                <a:gd name="T19" fmla="*/ 209 h 316"/>
                <a:gd name="T20" fmla="*/ 31 w 316"/>
                <a:gd name="T21" fmla="*/ 188 h 316"/>
                <a:gd name="T22" fmla="*/ 26 w 316"/>
                <a:gd name="T23" fmla="*/ 159 h 316"/>
                <a:gd name="T24" fmla="*/ 33 w 316"/>
                <a:gd name="T25" fmla="*/ 119 h 316"/>
                <a:gd name="T26" fmla="*/ 46 w 316"/>
                <a:gd name="T27" fmla="*/ 91 h 316"/>
                <a:gd name="T28" fmla="*/ 70 w 316"/>
                <a:gd name="T29" fmla="*/ 61 h 316"/>
                <a:gd name="T30" fmla="*/ 104 w 316"/>
                <a:gd name="T31" fmla="*/ 40 h 316"/>
                <a:gd name="T32" fmla="*/ 132 w 316"/>
                <a:gd name="T33" fmla="*/ 30 h 316"/>
                <a:gd name="T34" fmla="*/ 173 w 316"/>
                <a:gd name="T35" fmla="*/ 29 h 316"/>
                <a:gd name="T36" fmla="*/ 202 w 316"/>
                <a:gd name="T37" fmla="*/ 36 h 316"/>
                <a:gd name="T38" fmla="*/ 237 w 316"/>
                <a:gd name="T39" fmla="*/ 55 h 316"/>
                <a:gd name="T40" fmla="*/ 264 w 316"/>
                <a:gd name="T41" fmla="*/ 84 h 316"/>
                <a:gd name="T42" fmla="*/ 282 w 316"/>
                <a:gd name="T43" fmla="*/ 119 h 316"/>
                <a:gd name="T44" fmla="*/ 287 w 316"/>
                <a:gd name="T45" fmla="*/ 141 h 316"/>
                <a:gd name="T46" fmla="*/ 288 w 316"/>
                <a:gd name="T47" fmla="*/ 147 h 316"/>
                <a:gd name="T48" fmla="*/ 289 w 316"/>
                <a:gd name="T49" fmla="*/ 164 h 316"/>
                <a:gd name="T50" fmla="*/ 307 w 316"/>
                <a:gd name="T51" fmla="*/ 171 h 316"/>
                <a:gd name="T52" fmla="*/ 316 w 316"/>
                <a:gd name="T53" fmla="*/ 158 h 316"/>
                <a:gd name="T54" fmla="*/ 307 w 316"/>
                <a:gd name="T55" fmla="*/ 111 h 316"/>
                <a:gd name="T56" fmla="*/ 287 w 316"/>
                <a:gd name="T57" fmla="*/ 67 h 316"/>
                <a:gd name="T58" fmla="*/ 254 w 316"/>
                <a:gd name="T59" fmla="*/ 33 h 316"/>
                <a:gd name="T60" fmla="*/ 211 w 316"/>
                <a:gd name="T61" fmla="*/ 9 h 316"/>
                <a:gd name="T62" fmla="*/ 175 w 316"/>
                <a:gd name="T63" fmla="*/ 1 h 316"/>
                <a:gd name="T64" fmla="*/ 127 w 316"/>
                <a:gd name="T65" fmla="*/ 3 h 316"/>
                <a:gd name="T66" fmla="*/ 82 w 316"/>
                <a:gd name="T67" fmla="*/ 19 h 316"/>
                <a:gd name="T68" fmla="*/ 44 w 316"/>
                <a:gd name="T69" fmla="*/ 48 h 316"/>
                <a:gd name="T70" fmla="*/ 22 w 316"/>
                <a:gd name="T71" fmla="*/ 78 h 316"/>
                <a:gd name="T72" fmla="*/ 3 w 316"/>
                <a:gd name="T73" fmla="*/ 122 h 316"/>
                <a:gd name="T74" fmla="*/ 0 w 316"/>
                <a:gd name="T75" fmla="*/ 171 h 316"/>
                <a:gd name="T76" fmla="*/ 10 w 316"/>
                <a:gd name="T77" fmla="*/ 218 h 316"/>
                <a:gd name="T78" fmla="*/ 29 w 316"/>
                <a:gd name="T79" fmla="*/ 251 h 316"/>
                <a:gd name="T80" fmla="*/ 62 w 316"/>
                <a:gd name="T81" fmla="*/ 285 h 316"/>
                <a:gd name="T82" fmla="*/ 105 w 316"/>
                <a:gd name="T83" fmla="*/ 308 h 316"/>
                <a:gd name="T84" fmla="*/ 152 w 316"/>
                <a:gd name="T85" fmla="*/ 316 h 316"/>
                <a:gd name="T86" fmla="*/ 189 w 316"/>
                <a:gd name="T87" fmla="*/ 314 h 316"/>
                <a:gd name="T88" fmla="*/ 233 w 316"/>
                <a:gd name="T89" fmla="*/ 298 h 316"/>
                <a:gd name="T90" fmla="*/ 271 w 316"/>
                <a:gd name="T91" fmla="*/ 269 h 316"/>
                <a:gd name="T92" fmla="*/ 298 w 316"/>
                <a:gd name="T93" fmla="*/ 230 h 316"/>
                <a:gd name="T94" fmla="*/ 313 w 316"/>
                <a:gd name="T95" fmla="*/ 185 h 316"/>
                <a:gd name="T96" fmla="*/ 316 w 316"/>
                <a:gd name="T97" fmla="*/ 158 h 316"/>
                <a:gd name="T98" fmla="*/ 302 w 316"/>
                <a:gd name="T99" fmla="*/ 145 h 316"/>
                <a:gd name="T100" fmla="*/ 288 w 316"/>
                <a:gd name="T101" fmla="*/ 158 h 3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316" h="316">
                  <a:moveTo>
                    <a:pt x="288" y="158"/>
                  </a:moveTo>
                  <a:lnTo>
                    <a:pt x="288" y="158"/>
                  </a:lnTo>
                  <a:lnTo>
                    <a:pt x="288" y="169"/>
                  </a:lnTo>
                  <a:lnTo>
                    <a:pt x="287" y="178"/>
                  </a:lnTo>
                  <a:lnTo>
                    <a:pt x="284" y="188"/>
                  </a:lnTo>
                  <a:lnTo>
                    <a:pt x="282" y="198"/>
                  </a:lnTo>
                  <a:lnTo>
                    <a:pt x="278" y="207"/>
                  </a:lnTo>
                  <a:lnTo>
                    <a:pt x="274" y="216"/>
                  </a:lnTo>
                  <a:lnTo>
                    <a:pt x="269" y="225"/>
                  </a:lnTo>
                  <a:lnTo>
                    <a:pt x="264" y="233"/>
                  </a:lnTo>
                  <a:lnTo>
                    <a:pt x="259" y="241"/>
                  </a:lnTo>
                  <a:lnTo>
                    <a:pt x="252" y="249"/>
                  </a:lnTo>
                  <a:lnTo>
                    <a:pt x="245" y="256"/>
                  </a:lnTo>
                  <a:lnTo>
                    <a:pt x="238" y="262"/>
                  </a:lnTo>
                  <a:lnTo>
                    <a:pt x="230" y="268"/>
                  </a:lnTo>
                  <a:lnTo>
                    <a:pt x="220" y="273"/>
                  </a:lnTo>
                  <a:lnTo>
                    <a:pt x="212" y="277"/>
                  </a:lnTo>
                  <a:lnTo>
                    <a:pt x="203" y="282"/>
                  </a:lnTo>
                  <a:lnTo>
                    <a:pt x="203" y="282"/>
                  </a:lnTo>
                  <a:lnTo>
                    <a:pt x="192" y="284"/>
                  </a:lnTo>
                  <a:lnTo>
                    <a:pt x="182" y="287"/>
                  </a:lnTo>
                  <a:lnTo>
                    <a:pt x="173" y="289"/>
                  </a:lnTo>
                  <a:lnTo>
                    <a:pt x="162" y="290"/>
                  </a:lnTo>
                  <a:lnTo>
                    <a:pt x="152" y="290"/>
                  </a:lnTo>
                  <a:lnTo>
                    <a:pt x="141" y="289"/>
                  </a:lnTo>
                  <a:lnTo>
                    <a:pt x="132" y="286"/>
                  </a:lnTo>
                  <a:lnTo>
                    <a:pt x="122" y="284"/>
                  </a:lnTo>
                  <a:lnTo>
                    <a:pt x="122" y="284"/>
                  </a:lnTo>
                  <a:lnTo>
                    <a:pt x="112" y="282"/>
                  </a:lnTo>
                  <a:lnTo>
                    <a:pt x="103" y="277"/>
                  </a:lnTo>
                  <a:lnTo>
                    <a:pt x="95" y="273"/>
                  </a:lnTo>
                  <a:lnTo>
                    <a:pt x="86" y="268"/>
                  </a:lnTo>
                  <a:lnTo>
                    <a:pt x="77" y="262"/>
                  </a:lnTo>
                  <a:lnTo>
                    <a:pt x="70" y="256"/>
                  </a:lnTo>
                  <a:lnTo>
                    <a:pt x="64" y="249"/>
                  </a:lnTo>
                  <a:lnTo>
                    <a:pt x="57" y="241"/>
                  </a:lnTo>
                  <a:lnTo>
                    <a:pt x="57" y="241"/>
                  </a:lnTo>
                  <a:lnTo>
                    <a:pt x="46" y="226"/>
                  </a:lnTo>
                  <a:lnTo>
                    <a:pt x="46" y="226"/>
                  </a:lnTo>
                  <a:lnTo>
                    <a:pt x="37" y="209"/>
                  </a:lnTo>
                  <a:lnTo>
                    <a:pt x="37" y="209"/>
                  </a:lnTo>
                  <a:lnTo>
                    <a:pt x="33" y="199"/>
                  </a:lnTo>
                  <a:lnTo>
                    <a:pt x="31" y="188"/>
                  </a:lnTo>
                  <a:lnTo>
                    <a:pt x="31" y="188"/>
                  </a:lnTo>
                  <a:lnTo>
                    <a:pt x="29" y="179"/>
                  </a:lnTo>
                  <a:lnTo>
                    <a:pt x="28" y="170"/>
                  </a:lnTo>
                  <a:lnTo>
                    <a:pt x="28" y="170"/>
                  </a:lnTo>
                  <a:lnTo>
                    <a:pt x="26" y="159"/>
                  </a:lnTo>
                  <a:lnTo>
                    <a:pt x="28" y="149"/>
                  </a:lnTo>
                  <a:lnTo>
                    <a:pt x="29" y="138"/>
                  </a:lnTo>
                  <a:lnTo>
                    <a:pt x="30" y="129"/>
                  </a:lnTo>
                  <a:lnTo>
                    <a:pt x="33" y="119"/>
                  </a:lnTo>
                  <a:lnTo>
                    <a:pt x="37" y="109"/>
                  </a:lnTo>
                  <a:lnTo>
                    <a:pt x="40" y="100"/>
                  </a:lnTo>
                  <a:lnTo>
                    <a:pt x="46" y="91"/>
                  </a:lnTo>
                  <a:lnTo>
                    <a:pt x="46" y="91"/>
                  </a:lnTo>
                  <a:lnTo>
                    <a:pt x="51" y="83"/>
                  </a:lnTo>
                  <a:lnTo>
                    <a:pt x="58" y="74"/>
                  </a:lnTo>
                  <a:lnTo>
                    <a:pt x="64" y="67"/>
                  </a:lnTo>
                  <a:lnTo>
                    <a:pt x="70" y="61"/>
                  </a:lnTo>
                  <a:lnTo>
                    <a:pt x="79" y="55"/>
                  </a:lnTo>
                  <a:lnTo>
                    <a:pt x="87" y="49"/>
                  </a:lnTo>
                  <a:lnTo>
                    <a:pt x="95" y="44"/>
                  </a:lnTo>
                  <a:lnTo>
                    <a:pt x="104" y="40"/>
                  </a:lnTo>
                  <a:lnTo>
                    <a:pt x="104" y="40"/>
                  </a:lnTo>
                  <a:lnTo>
                    <a:pt x="113" y="36"/>
                  </a:lnTo>
                  <a:lnTo>
                    <a:pt x="123" y="33"/>
                  </a:lnTo>
                  <a:lnTo>
                    <a:pt x="132" y="30"/>
                  </a:lnTo>
                  <a:lnTo>
                    <a:pt x="143" y="29"/>
                  </a:lnTo>
                  <a:lnTo>
                    <a:pt x="153" y="28"/>
                  </a:lnTo>
                  <a:lnTo>
                    <a:pt x="162" y="28"/>
                  </a:lnTo>
                  <a:lnTo>
                    <a:pt x="173" y="29"/>
                  </a:lnTo>
                  <a:lnTo>
                    <a:pt x="182" y="30"/>
                  </a:lnTo>
                  <a:lnTo>
                    <a:pt x="182" y="30"/>
                  </a:lnTo>
                  <a:lnTo>
                    <a:pt x="192" y="33"/>
                  </a:lnTo>
                  <a:lnTo>
                    <a:pt x="202" y="36"/>
                  </a:lnTo>
                  <a:lnTo>
                    <a:pt x="211" y="40"/>
                  </a:lnTo>
                  <a:lnTo>
                    <a:pt x="220" y="44"/>
                  </a:lnTo>
                  <a:lnTo>
                    <a:pt x="228" y="49"/>
                  </a:lnTo>
                  <a:lnTo>
                    <a:pt x="237" y="55"/>
                  </a:lnTo>
                  <a:lnTo>
                    <a:pt x="245" y="62"/>
                  </a:lnTo>
                  <a:lnTo>
                    <a:pt x="252" y="69"/>
                  </a:lnTo>
                  <a:lnTo>
                    <a:pt x="258" y="76"/>
                  </a:lnTo>
                  <a:lnTo>
                    <a:pt x="264" y="84"/>
                  </a:lnTo>
                  <a:lnTo>
                    <a:pt x="269" y="92"/>
                  </a:lnTo>
                  <a:lnTo>
                    <a:pt x="274" y="100"/>
                  </a:lnTo>
                  <a:lnTo>
                    <a:pt x="278" y="109"/>
                  </a:lnTo>
                  <a:lnTo>
                    <a:pt x="282" y="119"/>
                  </a:lnTo>
                  <a:lnTo>
                    <a:pt x="284" y="129"/>
                  </a:lnTo>
                  <a:lnTo>
                    <a:pt x="287" y="138"/>
                  </a:lnTo>
                  <a:lnTo>
                    <a:pt x="287" y="138"/>
                  </a:lnTo>
                  <a:lnTo>
                    <a:pt x="287" y="141"/>
                  </a:lnTo>
                  <a:lnTo>
                    <a:pt x="287" y="141"/>
                  </a:lnTo>
                  <a:lnTo>
                    <a:pt x="287" y="142"/>
                  </a:lnTo>
                  <a:lnTo>
                    <a:pt x="287" y="142"/>
                  </a:lnTo>
                  <a:lnTo>
                    <a:pt x="288" y="147"/>
                  </a:lnTo>
                  <a:lnTo>
                    <a:pt x="288" y="147"/>
                  </a:lnTo>
                  <a:lnTo>
                    <a:pt x="288" y="158"/>
                  </a:lnTo>
                  <a:lnTo>
                    <a:pt x="288" y="158"/>
                  </a:lnTo>
                  <a:lnTo>
                    <a:pt x="289" y="164"/>
                  </a:lnTo>
                  <a:lnTo>
                    <a:pt x="292" y="169"/>
                  </a:lnTo>
                  <a:lnTo>
                    <a:pt x="297" y="171"/>
                  </a:lnTo>
                  <a:lnTo>
                    <a:pt x="302" y="172"/>
                  </a:lnTo>
                  <a:lnTo>
                    <a:pt x="307" y="171"/>
                  </a:lnTo>
                  <a:lnTo>
                    <a:pt x="311" y="169"/>
                  </a:lnTo>
                  <a:lnTo>
                    <a:pt x="314" y="164"/>
                  </a:lnTo>
                  <a:lnTo>
                    <a:pt x="316" y="158"/>
                  </a:lnTo>
                  <a:lnTo>
                    <a:pt x="316" y="158"/>
                  </a:lnTo>
                  <a:lnTo>
                    <a:pt x="316" y="147"/>
                  </a:lnTo>
                  <a:lnTo>
                    <a:pt x="313" y="134"/>
                  </a:lnTo>
                  <a:lnTo>
                    <a:pt x="311" y="122"/>
                  </a:lnTo>
                  <a:lnTo>
                    <a:pt x="307" y="111"/>
                  </a:lnTo>
                  <a:lnTo>
                    <a:pt x="304" y="99"/>
                  </a:lnTo>
                  <a:lnTo>
                    <a:pt x="299" y="88"/>
                  </a:lnTo>
                  <a:lnTo>
                    <a:pt x="294" y="78"/>
                  </a:lnTo>
                  <a:lnTo>
                    <a:pt x="287" y="67"/>
                  </a:lnTo>
                  <a:lnTo>
                    <a:pt x="280" y="58"/>
                  </a:lnTo>
                  <a:lnTo>
                    <a:pt x="271" y="49"/>
                  </a:lnTo>
                  <a:lnTo>
                    <a:pt x="263" y="41"/>
                  </a:lnTo>
                  <a:lnTo>
                    <a:pt x="254" y="33"/>
                  </a:lnTo>
                  <a:lnTo>
                    <a:pt x="244" y="26"/>
                  </a:lnTo>
                  <a:lnTo>
                    <a:pt x="233" y="20"/>
                  </a:lnTo>
                  <a:lnTo>
                    <a:pt x="223" y="14"/>
                  </a:lnTo>
                  <a:lnTo>
                    <a:pt x="211" y="9"/>
                  </a:lnTo>
                  <a:lnTo>
                    <a:pt x="211" y="9"/>
                  </a:lnTo>
                  <a:lnTo>
                    <a:pt x="199" y="6"/>
                  </a:lnTo>
                  <a:lnTo>
                    <a:pt x="188" y="2"/>
                  </a:lnTo>
                  <a:lnTo>
                    <a:pt x="175" y="1"/>
                  </a:lnTo>
                  <a:lnTo>
                    <a:pt x="163" y="0"/>
                  </a:lnTo>
                  <a:lnTo>
                    <a:pt x="152" y="0"/>
                  </a:lnTo>
                  <a:lnTo>
                    <a:pt x="139" y="1"/>
                  </a:lnTo>
                  <a:lnTo>
                    <a:pt x="127" y="3"/>
                  </a:lnTo>
                  <a:lnTo>
                    <a:pt x="116" y="6"/>
                  </a:lnTo>
                  <a:lnTo>
                    <a:pt x="104" y="9"/>
                  </a:lnTo>
                  <a:lnTo>
                    <a:pt x="94" y="14"/>
                  </a:lnTo>
                  <a:lnTo>
                    <a:pt x="82" y="19"/>
                  </a:lnTo>
                  <a:lnTo>
                    <a:pt x="72" y="26"/>
                  </a:lnTo>
                  <a:lnTo>
                    <a:pt x="62" y="31"/>
                  </a:lnTo>
                  <a:lnTo>
                    <a:pt x="53" y="40"/>
                  </a:lnTo>
                  <a:lnTo>
                    <a:pt x="44" y="48"/>
                  </a:lnTo>
                  <a:lnTo>
                    <a:pt x="36" y="57"/>
                  </a:lnTo>
                  <a:lnTo>
                    <a:pt x="36" y="57"/>
                  </a:lnTo>
                  <a:lnTo>
                    <a:pt x="29" y="67"/>
                  </a:lnTo>
                  <a:lnTo>
                    <a:pt x="22" y="78"/>
                  </a:lnTo>
                  <a:lnTo>
                    <a:pt x="16" y="88"/>
                  </a:lnTo>
                  <a:lnTo>
                    <a:pt x="11" y="99"/>
                  </a:lnTo>
                  <a:lnTo>
                    <a:pt x="7" y="111"/>
                  </a:lnTo>
                  <a:lnTo>
                    <a:pt x="3" y="122"/>
                  </a:lnTo>
                  <a:lnTo>
                    <a:pt x="1" y="135"/>
                  </a:lnTo>
                  <a:lnTo>
                    <a:pt x="0" y="147"/>
                  </a:lnTo>
                  <a:lnTo>
                    <a:pt x="0" y="158"/>
                  </a:lnTo>
                  <a:lnTo>
                    <a:pt x="0" y="171"/>
                  </a:lnTo>
                  <a:lnTo>
                    <a:pt x="1" y="183"/>
                  </a:lnTo>
                  <a:lnTo>
                    <a:pt x="3" y="194"/>
                  </a:lnTo>
                  <a:lnTo>
                    <a:pt x="7" y="207"/>
                  </a:lnTo>
                  <a:lnTo>
                    <a:pt x="10" y="218"/>
                  </a:lnTo>
                  <a:lnTo>
                    <a:pt x="16" y="229"/>
                  </a:lnTo>
                  <a:lnTo>
                    <a:pt x="22" y="241"/>
                  </a:lnTo>
                  <a:lnTo>
                    <a:pt x="22" y="241"/>
                  </a:lnTo>
                  <a:lnTo>
                    <a:pt x="29" y="251"/>
                  </a:lnTo>
                  <a:lnTo>
                    <a:pt x="36" y="261"/>
                  </a:lnTo>
                  <a:lnTo>
                    <a:pt x="45" y="270"/>
                  </a:lnTo>
                  <a:lnTo>
                    <a:pt x="53" y="278"/>
                  </a:lnTo>
                  <a:lnTo>
                    <a:pt x="62" y="285"/>
                  </a:lnTo>
                  <a:lnTo>
                    <a:pt x="73" y="292"/>
                  </a:lnTo>
                  <a:lnTo>
                    <a:pt x="83" y="298"/>
                  </a:lnTo>
                  <a:lnTo>
                    <a:pt x="94" y="304"/>
                  </a:lnTo>
                  <a:lnTo>
                    <a:pt x="105" y="308"/>
                  </a:lnTo>
                  <a:lnTo>
                    <a:pt x="117" y="312"/>
                  </a:lnTo>
                  <a:lnTo>
                    <a:pt x="129" y="314"/>
                  </a:lnTo>
                  <a:lnTo>
                    <a:pt x="140" y="316"/>
                  </a:lnTo>
                  <a:lnTo>
                    <a:pt x="152" y="316"/>
                  </a:lnTo>
                  <a:lnTo>
                    <a:pt x="165" y="316"/>
                  </a:lnTo>
                  <a:lnTo>
                    <a:pt x="177" y="315"/>
                  </a:lnTo>
                  <a:lnTo>
                    <a:pt x="189" y="314"/>
                  </a:lnTo>
                  <a:lnTo>
                    <a:pt x="189" y="314"/>
                  </a:lnTo>
                  <a:lnTo>
                    <a:pt x="201" y="311"/>
                  </a:lnTo>
                  <a:lnTo>
                    <a:pt x="212" y="307"/>
                  </a:lnTo>
                  <a:lnTo>
                    <a:pt x="223" y="303"/>
                  </a:lnTo>
                  <a:lnTo>
                    <a:pt x="233" y="298"/>
                  </a:lnTo>
                  <a:lnTo>
                    <a:pt x="244" y="291"/>
                  </a:lnTo>
                  <a:lnTo>
                    <a:pt x="254" y="284"/>
                  </a:lnTo>
                  <a:lnTo>
                    <a:pt x="262" y="277"/>
                  </a:lnTo>
                  <a:lnTo>
                    <a:pt x="271" y="269"/>
                  </a:lnTo>
                  <a:lnTo>
                    <a:pt x="280" y="259"/>
                  </a:lnTo>
                  <a:lnTo>
                    <a:pt x="287" y="250"/>
                  </a:lnTo>
                  <a:lnTo>
                    <a:pt x="292" y="241"/>
                  </a:lnTo>
                  <a:lnTo>
                    <a:pt x="298" y="230"/>
                  </a:lnTo>
                  <a:lnTo>
                    <a:pt x="304" y="219"/>
                  </a:lnTo>
                  <a:lnTo>
                    <a:pt x="307" y="208"/>
                  </a:lnTo>
                  <a:lnTo>
                    <a:pt x="311" y="197"/>
                  </a:lnTo>
                  <a:lnTo>
                    <a:pt x="313" y="185"/>
                  </a:lnTo>
                  <a:lnTo>
                    <a:pt x="313" y="185"/>
                  </a:lnTo>
                  <a:lnTo>
                    <a:pt x="316" y="172"/>
                  </a:lnTo>
                  <a:lnTo>
                    <a:pt x="316" y="158"/>
                  </a:lnTo>
                  <a:lnTo>
                    <a:pt x="316" y="158"/>
                  </a:lnTo>
                  <a:lnTo>
                    <a:pt x="314" y="152"/>
                  </a:lnTo>
                  <a:lnTo>
                    <a:pt x="311" y="149"/>
                  </a:lnTo>
                  <a:lnTo>
                    <a:pt x="307" y="145"/>
                  </a:lnTo>
                  <a:lnTo>
                    <a:pt x="302" y="145"/>
                  </a:lnTo>
                  <a:lnTo>
                    <a:pt x="297" y="145"/>
                  </a:lnTo>
                  <a:lnTo>
                    <a:pt x="292" y="149"/>
                  </a:lnTo>
                  <a:lnTo>
                    <a:pt x="289" y="152"/>
                  </a:lnTo>
                  <a:lnTo>
                    <a:pt x="288" y="158"/>
                  </a:lnTo>
                  <a:lnTo>
                    <a:pt x="288" y="15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5" name="Freeform 252">
              <a:extLst>
                <a:ext uri="{FF2B5EF4-FFF2-40B4-BE49-F238E27FC236}">
                  <a16:creationId xmlns:a16="http://schemas.microsoft.com/office/drawing/2014/main" id="{CF938BF3-DD9F-CDCC-AA44-29B20F79F760}"/>
                </a:ext>
              </a:extLst>
            </p:cNvPr>
            <p:cNvSpPr>
              <a:spLocks/>
            </p:cNvSpPr>
            <p:nvPr/>
          </p:nvSpPr>
          <p:spPr bwMode="auto">
            <a:xfrm>
              <a:off x="4127" y="715"/>
              <a:ext cx="226" cy="198"/>
            </a:xfrm>
            <a:custGeom>
              <a:avLst/>
              <a:gdLst>
                <a:gd name="T0" fmla="*/ 632 w 679"/>
                <a:gd name="T1" fmla="*/ 25 h 594"/>
                <a:gd name="T2" fmla="*/ 637 w 679"/>
                <a:gd name="T3" fmla="*/ 37 h 594"/>
                <a:gd name="T4" fmla="*/ 649 w 679"/>
                <a:gd name="T5" fmla="*/ 107 h 594"/>
                <a:gd name="T6" fmla="*/ 651 w 679"/>
                <a:gd name="T7" fmla="*/ 195 h 594"/>
                <a:gd name="T8" fmla="*/ 645 w 679"/>
                <a:gd name="T9" fmla="*/ 275 h 594"/>
                <a:gd name="T10" fmla="*/ 644 w 679"/>
                <a:gd name="T11" fmla="*/ 283 h 594"/>
                <a:gd name="T12" fmla="*/ 644 w 679"/>
                <a:gd name="T13" fmla="*/ 286 h 594"/>
                <a:gd name="T14" fmla="*/ 643 w 679"/>
                <a:gd name="T15" fmla="*/ 295 h 594"/>
                <a:gd name="T16" fmla="*/ 638 w 679"/>
                <a:gd name="T17" fmla="*/ 318 h 594"/>
                <a:gd name="T18" fmla="*/ 618 w 679"/>
                <a:gd name="T19" fmla="*/ 359 h 594"/>
                <a:gd name="T20" fmla="*/ 583 w 679"/>
                <a:gd name="T21" fmla="*/ 387 h 594"/>
                <a:gd name="T22" fmla="*/ 572 w 679"/>
                <a:gd name="T23" fmla="*/ 394 h 594"/>
                <a:gd name="T24" fmla="*/ 565 w 679"/>
                <a:gd name="T25" fmla="*/ 396 h 594"/>
                <a:gd name="T26" fmla="*/ 542 w 679"/>
                <a:gd name="T27" fmla="*/ 402 h 594"/>
                <a:gd name="T28" fmla="*/ 525 w 679"/>
                <a:gd name="T29" fmla="*/ 405 h 594"/>
                <a:gd name="T30" fmla="*/ 494 w 679"/>
                <a:gd name="T31" fmla="*/ 408 h 594"/>
                <a:gd name="T32" fmla="*/ 436 w 679"/>
                <a:gd name="T33" fmla="*/ 404 h 594"/>
                <a:gd name="T34" fmla="*/ 432 w 679"/>
                <a:gd name="T35" fmla="*/ 404 h 594"/>
                <a:gd name="T36" fmla="*/ 402 w 679"/>
                <a:gd name="T37" fmla="*/ 398 h 594"/>
                <a:gd name="T38" fmla="*/ 324 w 679"/>
                <a:gd name="T39" fmla="*/ 373 h 594"/>
                <a:gd name="T40" fmla="*/ 247 w 679"/>
                <a:gd name="T41" fmla="*/ 350 h 594"/>
                <a:gd name="T42" fmla="*/ 199 w 679"/>
                <a:gd name="T43" fmla="*/ 345 h 594"/>
                <a:gd name="T44" fmla="*/ 128 w 679"/>
                <a:gd name="T45" fmla="*/ 361 h 594"/>
                <a:gd name="T46" fmla="*/ 91 w 679"/>
                <a:gd name="T47" fmla="*/ 384 h 594"/>
                <a:gd name="T48" fmla="*/ 53 w 679"/>
                <a:gd name="T49" fmla="*/ 427 h 594"/>
                <a:gd name="T50" fmla="*/ 22 w 679"/>
                <a:gd name="T51" fmla="*/ 494 h 594"/>
                <a:gd name="T52" fmla="*/ 0 w 679"/>
                <a:gd name="T53" fmla="*/ 576 h 594"/>
                <a:gd name="T54" fmla="*/ 5 w 679"/>
                <a:gd name="T55" fmla="*/ 592 h 594"/>
                <a:gd name="T56" fmla="*/ 21 w 679"/>
                <a:gd name="T57" fmla="*/ 593 h 594"/>
                <a:gd name="T58" fmla="*/ 33 w 679"/>
                <a:gd name="T59" fmla="*/ 557 h 594"/>
                <a:gd name="T60" fmla="*/ 60 w 679"/>
                <a:gd name="T61" fmla="*/ 474 h 594"/>
                <a:gd name="T62" fmla="*/ 79 w 679"/>
                <a:gd name="T63" fmla="*/ 438 h 594"/>
                <a:gd name="T64" fmla="*/ 96 w 679"/>
                <a:gd name="T65" fmla="*/ 417 h 594"/>
                <a:gd name="T66" fmla="*/ 127 w 679"/>
                <a:gd name="T67" fmla="*/ 393 h 594"/>
                <a:gd name="T68" fmla="*/ 186 w 679"/>
                <a:gd name="T69" fmla="*/ 374 h 594"/>
                <a:gd name="T70" fmla="*/ 249 w 679"/>
                <a:gd name="T71" fmla="*/ 379 h 594"/>
                <a:gd name="T72" fmla="*/ 311 w 679"/>
                <a:gd name="T73" fmla="*/ 398 h 594"/>
                <a:gd name="T74" fmla="*/ 400 w 679"/>
                <a:gd name="T75" fmla="*/ 426 h 594"/>
                <a:gd name="T76" fmla="*/ 487 w 679"/>
                <a:gd name="T77" fmla="*/ 436 h 594"/>
                <a:gd name="T78" fmla="*/ 564 w 679"/>
                <a:gd name="T79" fmla="*/ 425 h 594"/>
                <a:gd name="T80" fmla="*/ 600 w 679"/>
                <a:gd name="T81" fmla="*/ 410 h 594"/>
                <a:gd name="T82" fmla="*/ 638 w 679"/>
                <a:gd name="T83" fmla="*/ 379 h 594"/>
                <a:gd name="T84" fmla="*/ 657 w 679"/>
                <a:gd name="T85" fmla="*/ 347 h 594"/>
                <a:gd name="T86" fmla="*/ 671 w 679"/>
                <a:gd name="T87" fmla="*/ 297 h 594"/>
                <a:gd name="T88" fmla="*/ 678 w 679"/>
                <a:gd name="T89" fmla="*/ 217 h 594"/>
                <a:gd name="T90" fmla="*/ 679 w 679"/>
                <a:gd name="T91" fmla="*/ 131 h 594"/>
                <a:gd name="T92" fmla="*/ 666 w 679"/>
                <a:gd name="T93" fmla="*/ 39 h 594"/>
                <a:gd name="T94" fmla="*/ 654 w 679"/>
                <a:gd name="T95" fmla="*/ 6 h 594"/>
                <a:gd name="T96" fmla="*/ 640 w 679"/>
                <a:gd name="T97" fmla="*/ 0 h 594"/>
                <a:gd name="T98" fmla="*/ 629 w 679"/>
                <a:gd name="T99" fmla="*/ 10 h 5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679" h="594">
                  <a:moveTo>
                    <a:pt x="630" y="20"/>
                  </a:moveTo>
                  <a:lnTo>
                    <a:pt x="630" y="20"/>
                  </a:lnTo>
                  <a:lnTo>
                    <a:pt x="632" y="25"/>
                  </a:lnTo>
                  <a:lnTo>
                    <a:pt x="632" y="25"/>
                  </a:lnTo>
                  <a:lnTo>
                    <a:pt x="632" y="27"/>
                  </a:lnTo>
                  <a:lnTo>
                    <a:pt x="632" y="27"/>
                  </a:lnTo>
                  <a:lnTo>
                    <a:pt x="637" y="37"/>
                  </a:lnTo>
                  <a:lnTo>
                    <a:pt x="637" y="37"/>
                  </a:lnTo>
                  <a:lnTo>
                    <a:pt x="643" y="59"/>
                  </a:lnTo>
                  <a:lnTo>
                    <a:pt x="643" y="59"/>
                  </a:lnTo>
                  <a:lnTo>
                    <a:pt x="646" y="83"/>
                  </a:lnTo>
                  <a:lnTo>
                    <a:pt x="649" y="107"/>
                  </a:lnTo>
                  <a:lnTo>
                    <a:pt x="649" y="107"/>
                  </a:lnTo>
                  <a:lnTo>
                    <a:pt x="651" y="137"/>
                  </a:lnTo>
                  <a:lnTo>
                    <a:pt x="651" y="166"/>
                  </a:lnTo>
                  <a:lnTo>
                    <a:pt x="651" y="195"/>
                  </a:lnTo>
                  <a:lnTo>
                    <a:pt x="650" y="223"/>
                  </a:lnTo>
                  <a:lnTo>
                    <a:pt x="650" y="223"/>
                  </a:lnTo>
                  <a:lnTo>
                    <a:pt x="647" y="249"/>
                  </a:lnTo>
                  <a:lnTo>
                    <a:pt x="645" y="275"/>
                  </a:lnTo>
                  <a:lnTo>
                    <a:pt x="645" y="275"/>
                  </a:lnTo>
                  <a:lnTo>
                    <a:pt x="644" y="281"/>
                  </a:lnTo>
                  <a:lnTo>
                    <a:pt x="644" y="281"/>
                  </a:lnTo>
                  <a:lnTo>
                    <a:pt x="644" y="283"/>
                  </a:lnTo>
                  <a:lnTo>
                    <a:pt x="644" y="283"/>
                  </a:lnTo>
                  <a:lnTo>
                    <a:pt x="644" y="284"/>
                  </a:lnTo>
                  <a:lnTo>
                    <a:pt x="644" y="284"/>
                  </a:lnTo>
                  <a:lnTo>
                    <a:pt x="644" y="286"/>
                  </a:lnTo>
                  <a:lnTo>
                    <a:pt x="644" y="286"/>
                  </a:lnTo>
                  <a:lnTo>
                    <a:pt x="643" y="289"/>
                  </a:lnTo>
                  <a:lnTo>
                    <a:pt x="643" y="289"/>
                  </a:lnTo>
                  <a:lnTo>
                    <a:pt x="643" y="295"/>
                  </a:lnTo>
                  <a:lnTo>
                    <a:pt x="643" y="295"/>
                  </a:lnTo>
                  <a:lnTo>
                    <a:pt x="640" y="306"/>
                  </a:lnTo>
                  <a:lnTo>
                    <a:pt x="638" y="318"/>
                  </a:lnTo>
                  <a:lnTo>
                    <a:pt x="638" y="318"/>
                  </a:lnTo>
                  <a:lnTo>
                    <a:pt x="635" y="329"/>
                  </a:lnTo>
                  <a:lnTo>
                    <a:pt x="630" y="339"/>
                  </a:lnTo>
                  <a:lnTo>
                    <a:pt x="624" y="350"/>
                  </a:lnTo>
                  <a:lnTo>
                    <a:pt x="618" y="359"/>
                  </a:lnTo>
                  <a:lnTo>
                    <a:pt x="611" y="367"/>
                  </a:lnTo>
                  <a:lnTo>
                    <a:pt x="603" y="374"/>
                  </a:lnTo>
                  <a:lnTo>
                    <a:pt x="594" y="381"/>
                  </a:lnTo>
                  <a:lnTo>
                    <a:pt x="583" y="387"/>
                  </a:lnTo>
                  <a:lnTo>
                    <a:pt x="583" y="387"/>
                  </a:lnTo>
                  <a:lnTo>
                    <a:pt x="574" y="393"/>
                  </a:lnTo>
                  <a:lnTo>
                    <a:pt x="574" y="393"/>
                  </a:lnTo>
                  <a:lnTo>
                    <a:pt x="572" y="394"/>
                  </a:lnTo>
                  <a:lnTo>
                    <a:pt x="572" y="394"/>
                  </a:lnTo>
                  <a:lnTo>
                    <a:pt x="571" y="394"/>
                  </a:lnTo>
                  <a:lnTo>
                    <a:pt x="571" y="394"/>
                  </a:lnTo>
                  <a:lnTo>
                    <a:pt x="565" y="396"/>
                  </a:lnTo>
                  <a:lnTo>
                    <a:pt x="565" y="396"/>
                  </a:lnTo>
                  <a:lnTo>
                    <a:pt x="553" y="400"/>
                  </a:lnTo>
                  <a:lnTo>
                    <a:pt x="542" y="402"/>
                  </a:lnTo>
                  <a:lnTo>
                    <a:pt x="542" y="402"/>
                  </a:lnTo>
                  <a:lnTo>
                    <a:pt x="530" y="404"/>
                  </a:lnTo>
                  <a:lnTo>
                    <a:pt x="530" y="404"/>
                  </a:lnTo>
                  <a:lnTo>
                    <a:pt x="525" y="405"/>
                  </a:lnTo>
                  <a:lnTo>
                    <a:pt x="525" y="405"/>
                  </a:lnTo>
                  <a:lnTo>
                    <a:pt x="518" y="407"/>
                  </a:lnTo>
                  <a:lnTo>
                    <a:pt x="518" y="407"/>
                  </a:lnTo>
                  <a:lnTo>
                    <a:pt x="494" y="408"/>
                  </a:lnTo>
                  <a:lnTo>
                    <a:pt x="494" y="408"/>
                  </a:lnTo>
                  <a:lnTo>
                    <a:pt x="467" y="407"/>
                  </a:lnTo>
                  <a:lnTo>
                    <a:pt x="442" y="405"/>
                  </a:lnTo>
                  <a:lnTo>
                    <a:pt x="442" y="405"/>
                  </a:lnTo>
                  <a:lnTo>
                    <a:pt x="436" y="404"/>
                  </a:lnTo>
                  <a:lnTo>
                    <a:pt x="436" y="404"/>
                  </a:lnTo>
                  <a:lnTo>
                    <a:pt x="432" y="404"/>
                  </a:lnTo>
                  <a:lnTo>
                    <a:pt x="432" y="404"/>
                  </a:lnTo>
                  <a:lnTo>
                    <a:pt x="432" y="404"/>
                  </a:lnTo>
                  <a:lnTo>
                    <a:pt x="432" y="404"/>
                  </a:lnTo>
                  <a:lnTo>
                    <a:pt x="419" y="402"/>
                  </a:lnTo>
                  <a:lnTo>
                    <a:pt x="419" y="402"/>
                  </a:lnTo>
                  <a:lnTo>
                    <a:pt x="402" y="398"/>
                  </a:lnTo>
                  <a:lnTo>
                    <a:pt x="386" y="395"/>
                  </a:lnTo>
                  <a:lnTo>
                    <a:pt x="386" y="395"/>
                  </a:lnTo>
                  <a:lnTo>
                    <a:pt x="355" y="384"/>
                  </a:lnTo>
                  <a:lnTo>
                    <a:pt x="324" y="373"/>
                  </a:lnTo>
                  <a:lnTo>
                    <a:pt x="294" y="362"/>
                  </a:lnTo>
                  <a:lnTo>
                    <a:pt x="263" y="353"/>
                  </a:lnTo>
                  <a:lnTo>
                    <a:pt x="263" y="353"/>
                  </a:lnTo>
                  <a:lnTo>
                    <a:pt x="247" y="350"/>
                  </a:lnTo>
                  <a:lnTo>
                    <a:pt x="230" y="346"/>
                  </a:lnTo>
                  <a:lnTo>
                    <a:pt x="214" y="345"/>
                  </a:lnTo>
                  <a:lnTo>
                    <a:pt x="199" y="345"/>
                  </a:lnTo>
                  <a:lnTo>
                    <a:pt x="199" y="345"/>
                  </a:lnTo>
                  <a:lnTo>
                    <a:pt x="180" y="346"/>
                  </a:lnTo>
                  <a:lnTo>
                    <a:pt x="163" y="350"/>
                  </a:lnTo>
                  <a:lnTo>
                    <a:pt x="146" y="354"/>
                  </a:lnTo>
                  <a:lnTo>
                    <a:pt x="128" y="361"/>
                  </a:lnTo>
                  <a:lnTo>
                    <a:pt x="128" y="361"/>
                  </a:lnTo>
                  <a:lnTo>
                    <a:pt x="115" y="367"/>
                  </a:lnTo>
                  <a:lnTo>
                    <a:pt x="103" y="375"/>
                  </a:lnTo>
                  <a:lnTo>
                    <a:pt x="91" y="384"/>
                  </a:lnTo>
                  <a:lnTo>
                    <a:pt x="81" y="394"/>
                  </a:lnTo>
                  <a:lnTo>
                    <a:pt x="70" y="404"/>
                  </a:lnTo>
                  <a:lnTo>
                    <a:pt x="61" y="415"/>
                  </a:lnTo>
                  <a:lnTo>
                    <a:pt x="53" y="427"/>
                  </a:lnTo>
                  <a:lnTo>
                    <a:pt x="46" y="439"/>
                  </a:lnTo>
                  <a:lnTo>
                    <a:pt x="39" y="453"/>
                  </a:lnTo>
                  <a:lnTo>
                    <a:pt x="33" y="466"/>
                  </a:lnTo>
                  <a:lnTo>
                    <a:pt x="22" y="494"/>
                  </a:lnTo>
                  <a:lnTo>
                    <a:pt x="13" y="522"/>
                  </a:lnTo>
                  <a:lnTo>
                    <a:pt x="6" y="550"/>
                  </a:lnTo>
                  <a:lnTo>
                    <a:pt x="6" y="550"/>
                  </a:lnTo>
                  <a:lnTo>
                    <a:pt x="0" y="576"/>
                  </a:lnTo>
                  <a:lnTo>
                    <a:pt x="0" y="576"/>
                  </a:lnTo>
                  <a:lnTo>
                    <a:pt x="0" y="582"/>
                  </a:lnTo>
                  <a:lnTo>
                    <a:pt x="2" y="588"/>
                  </a:lnTo>
                  <a:lnTo>
                    <a:pt x="5" y="592"/>
                  </a:lnTo>
                  <a:lnTo>
                    <a:pt x="10" y="594"/>
                  </a:lnTo>
                  <a:lnTo>
                    <a:pt x="10" y="594"/>
                  </a:lnTo>
                  <a:lnTo>
                    <a:pt x="15" y="594"/>
                  </a:lnTo>
                  <a:lnTo>
                    <a:pt x="21" y="593"/>
                  </a:lnTo>
                  <a:lnTo>
                    <a:pt x="25" y="589"/>
                  </a:lnTo>
                  <a:lnTo>
                    <a:pt x="27" y="585"/>
                  </a:lnTo>
                  <a:lnTo>
                    <a:pt x="27" y="585"/>
                  </a:lnTo>
                  <a:lnTo>
                    <a:pt x="33" y="557"/>
                  </a:lnTo>
                  <a:lnTo>
                    <a:pt x="41" y="528"/>
                  </a:lnTo>
                  <a:lnTo>
                    <a:pt x="49" y="501"/>
                  </a:lnTo>
                  <a:lnTo>
                    <a:pt x="60" y="474"/>
                  </a:lnTo>
                  <a:lnTo>
                    <a:pt x="60" y="474"/>
                  </a:lnTo>
                  <a:lnTo>
                    <a:pt x="65" y="461"/>
                  </a:lnTo>
                  <a:lnTo>
                    <a:pt x="72" y="450"/>
                  </a:lnTo>
                  <a:lnTo>
                    <a:pt x="72" y="450"/>
                  </a:lnTo>
                  <a:lnTo>
                    <a:pt x="79" y="438"/>
                  </a:lnTo>
                  <a:lnTo>
                    <a:pt x="79" y="438"/>
                  </a:lnTo>
                  <a:lnTo>
                    <a:pt x="86" y="427"/>
                  </a:lnTo>
                  <a:lnTo>
                    <a:pt x="86" y="427"/>
                  </a:lnTo>
                  <a:lnTo>
                    <a:pt x="96" y="417"/>
                  </a:lnTo>
                  <a:lnTo>
                    <a:pt x="105" y="408"/>
                  </a:lnTo>
                  <a:lnTo>
                    <a:pt x="115" y="400"/>
                  </a:lnTo>
                  <a:lnTo>
                    <a:pt x="127" y="393"/>
                  </a:lnTo>
                  <a:lnTo>
                    <a:pt x="127" y="393"/>
                  </a:lnTo>
                  <a:lnTo>
                    <a:pt x="141" y="386"/>
                  </a:lnTo>
                  <a:lnTo>
                    <a:pt x="156" y="380"/>
                  </a:lnTo>
                  <a:lnTo>
                    <a:pt x="171" y="376"/>
                  </a:lnTo>
                  <a:lnTo>
                    <a:pt x="186" y="374"/>
                  </a:lnTo>
                  <a:lnTo>
                    <a:pt x="202" y="373"/>
                  </a:lnTo>
                  <a:lnTo>
                    <a:pt x="218" y="373"/>
                  </a:lnTo>
                  <a:lnTo>
                    <a:pt x="233" y="375"/>
                  </a:lnTo>
                  <a:lnTo>
                    <a:pt x="249" y="379"/>
                  </a:lnTo>
                  <a:lnTo>
                    <a:pt x="249" y="379"/>
                  </a:lnTo>
                  <a:lnTo>
                    <a:pt x="264" y="382"/>
                  </a:lnTo>
                  <a:lnTo>
                    <a:pt x="280" y="387"/>
                  </a:lnTo>
                  <a:lnTo>
                    <a:pt x="311" y="398"/>
                  </a:lnTo>
                  <a:lnTo>
                    <a:pt x="342" y="409"/>
                  </a:lnTo>
                  <a:lnTo>
                    <a:pt x="372" y="419"/>
                  </a:lnTo>
                  <a:lnTo>
                    <a:pt x="372" y="419"/>
                  </a:lnTo>
                  <a:lnTo>
                    <a:pt x="400" y="426"/>
                  </a:lnTo>
                  <a:lnTo>
                    <a:pt x="429" y="432"/>
                  </a:lnTo>
                  <a:lnTo>
                    <a:pt x="458" y="434"/>
                  </a:lnTo>
                  <a:lnTo>
                    <a:pt x="487" y="436"/>
                  </a:lnTo>
                  <a:lnTo>
                    <a:pt x="487" y="436"/>
                  </a:lnTo>
                  <a:lnTo>
                    <a:pt x="513" y="434"/>
                  </a:lnTo>
                  <a:lnTo>
                    <a:pt x="538" y="431"/>
                  </a:lnTo>
                  <a:lnTo>
                    <a:pt x="551" y="429"/>
                  </a:lnTo>
                  <a:lnTo>
                    <a:pt x="564" y="425"/>
                  </a:lnTo>
                  <a:lnTo>
                    <a:pt x="577" y="422"/>
                  </a:lnTo>
                  <a:lnTo>
                    <a:pt x="588" y="416"/>
                  </a:lnTo>
                  <a:lnTo>
                    <a:pt x="588" y="416"/>
                  </a:lnTo>
                  <a:lnTo>
                    <a:pt x="600" y="410"/>
                  </a:lnTo>
                  <a:lnTo>
                    <a:pt x="610" y="404"/>
                  </a:lnTo>
                  <a:lnTo>
                    <a:pt x="619" y="396"/>
                  </a:lnTo>
                  <a:lnTo>
                    <a:pt x="629" y="388"/>
                  </a:lnTo>
                  <a:lnTo>
                    <a:pt x="638" y="379"/>
                  </a:lnTo>
                  <a:lnTo>
                    <a:pt x="645" y="368"/>
                  </a:lnTo>
                  <a:lnTo>
                    <a:pt x="652" y="358"/>
                  </a:lnTo>
                  <a:lnTo>
                    <a:pt x="657" y="347"/>
                  </a:lnTo>
                  <a:lnTo>
                    <a:pt x="657" y="347"/>
                  </a:lnTo>
                  <a:lnTo>
                    <a:pt x="661" y="334"/>
                  </a:lnTo>
                  <a:lnTo>
                    <a:pt x="665" y="323"/>
                  </a:lnTo>
                  <a:lnTo>
                    <a:pt x="668" y="310"/>
                  </a:lnTo>
                  <a:lnTo>
                    <a:pt x="671" y="297"/>
                  </a:lnTo>
                  <a:lnTo>
                    <a:pt x="673" y="272"/>
                  </a:lnTo>
                  <a:lnTo>
                    <a:pt x="675" y="245"/>
                  </a:lnTo>
                  <a:lnTo>
                    <a:pt x="675" y="245"/>
                  </a:lnTo>
                  <a:lnTo>
                    <a:pt x="678" y="217"/>
                  </a:lnTo>
                  <a:lnTo>
                    <a:pt x="679" y="188"/>
                  </a:lnTo>
                  <a:lnTo>
                    <a:pt x="679" y="160"/>
                  </a:lnTo>
                  <a:lnTo>
                    <a:pt x="679" y="131"/>
                  </a:lnTo>
                  <a:lnTo>
                    <a:pt x="679" y="131"/>
                  </a:lnTo>
                  <a:lnTo>
                    <a:pt x="676" y="105"/>
                  </a:lnTo>
                  <a:lnTo>
                    <a:pt x="674" y="78"/>
                  </a:lnTo>
                  <a:lnTo>
                    <a:pt x="669" y="52"/>
                  </a:lnTo>
                  <a:lnTo>
                    <a:pt x="666" y="39"/>
                  </a:lnTo>
                  <a:lnTo>
                    <a:pt x="662" y="26"/>
                  </a:lnTo>
                  <a:lnTo>
                    <a:pt x="662" y="26"/>
                  </a:lnTo>
                  <a:lnTo>
                    <a:pt x="659" y="17"/>
                  </a:lnTo>
                  <a:lnTo>
                    <a:pt x="654" y="6"/>
                  </a:lnTo>
                  <a:lnTo>
                    <a:pt x="654" y="6"/>
                  </a:lnTo>
                  <a:lnTo>
                    <a:pt x="650" y="3"/>
                  </a:lnTo>
                  <a:lnTo>
                    <a:pt x="645" y="0"/>
                  </a:lnTo>
                  <a:lnTo>
                    <a:pt x="640" y="0"/>
                  </a:lnTo>
                  <a:lnTo>
                    <a:pt x="635" y="2"/>
                  </a:lnTo>
                  <a:lnTo>
                    <a:pt x="635" y="2"/>
                  </a:lnTo>
                  <a:lnTo>
                    <a:pt x="631" y="5"/>
                  </a:lnTo>
                  <a:lnTo>
                    <a:pt x="629" y="10"/>
                  </a:lnTo>
                  <a:lnTo>
                    <a:pt x="628" y="16"/>
                  </a:lnTo>
                  <a:lnTo>
                    <a:pt x="630" y="20"/>
                  </a:lnTo>
                  <a:lnTo>
                    <a:pt x="630" y="2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6" name="Freeform 253">
              <a:extLst>
                <a:ext uri="{FF2B5EF4-FFF2-40B4-BE49-F238E27FC236}">
                  <a16:creationId xmlns:a16="http://schemas.microsoft.com/office/drawing/2014/main" id="{95E46C84-17F2-14D9-DDAB-C5E6D7D2A215}"/>
                </a:ext>
              </a:extLst>
            </p:cNvPr>
            <p:cNvSpPr>
              <a:spLocks/>
            </p:cNvSpPr>
            <p:nvPr/>
          </p:nvSpPr>
          <p:spPr bwMode="auto">
            <a:xfrm>
              <a:off x="2212" y="3377"/>
              <a:ext cx="202" cy="46"/>
            </a:xfrm>
            <a:custGeom>
              <a:avLst/>
              <a:gdLst>
                <a:gd name="T0" fmla="*/ 10 w 605"/>
                <a:gd name="T1" fmla="*/ 28 h 140"/>
                <a:gd name="T2" fmla="*/ 10 w 605"/>
                <a:gd name="T3" fmla="*/ 28 h 140"/>
                <a:gd name="T4" fmla="*/ 65 w 605"/>
                <a:gd name="T5" fmla="*/ 40 h 140"/>
                <a:gd name="T6" fmla="*/ 120 w 605"/>
                <a:gd name="T7" fmla="*/ 54 h 140"/>
                <a:gd name="T8" fmla="*/ 228 w 605"/>
                <a:gd name="T9" fmla="*/ 82 h 140"/>
                <a:gd name="T10" fmla="*/ 228 w 605"/>
                <a:gd name="T11" fmla="*/ 82 h 140"/>
                <a:gd name="T12" fmla="*/ 285 w 605"/>
                <a:gd name="T13" fmla="*/ 97 h 140"/>
                <a:gd name="T14" fmla="*/ 340 w 605"/>
                <a:gd name="T15" fmla="*/ 110 h 140"/>
                <a:gd name="T16" fmla="*/ 397 w 605"/>
                <a:gd name="T17" fmla="*/ 121 h 140"/>
                <a:gd name="T18" fmla="*/ 454 w 605"/>
                <a:gd name="T19" fmla="*/ 131 h 140"/>
                <a:gd name="T20" fmla="*/ 454 w 605"/>
                <a:gd name="T21" fmla="*/ 131 h 140"/>
                <a:gd name="T22" fmla="*/ 489 w 605"/>
                <a:gd name="T23" fmla="*/ 134 h 140"/>
                <a:gd name="T24" fmla="*/ 523 w 605"/>
                <a:gd name="T25" fmla="*/ 138 h 140"/>
                <a:gd name="T26" fmla="*/ 558 w 605"/>
                <a:gd name="T27" fmla="*/ 139 h 140"/>
                <a:gd name="T28" fmla="*/ 591 w 605"/>
                <a:gd name="T29" fmla="*/ 140 h 140"/>
                <a:gd name="T30" fmla="*/ 591 w 605"/>
                <a:gd name="T31" fmla="*/ 140 h 140"/>
                <a:gd name="T32" fmla="*/ 597 w 605"/>
                <a:gd name="T33" fmla="*/ 139 h 140"/>
                <a:gd name="T34" fmla="*/ 602 w 605"/>
                <a:gd name="T35" fmla="*/ 135 h 140"/>
                <a:gd name="T36" fmla="*/ 604 w 605"/>
                <a:gd name="T37" fmla="*/ 131 h 140"/>
                <a:gd name="T38" fmla="*/ 605 w 605"/>
                <a:gd name="T39" fmla="*/ 126 h 140"/>
                <a:gd name="T40" fmla="*/ 604 w 605"/>
                <a:gd name="T41" fmla="*/ 121 h 140"/>
                <a:gd name="T42" fmla="*/ 602 w 605"/>
                <a:gd name="T43" fmla="*/ 117 h 140"/>
                <a:gd name="T44" fmla="*/ 597 w 605"/>
                <a:gd name="T45" fmla="*/ 113 h 140"/>
                <a:gd name="T46" fmla="*/ 591 w 605"/>
                <a:gd name="T47" fmla="*/ 112 h 140"/>
                <a:gd name="T48" fmla="*/ 591 w 605"/>
                <a:gd name="T49" fmla="*/ 112 h 140"/>
                <a:gd name="T50" fmla="*/ 562 w 605"/>
                <a:gd name="T51" fmla="*/ 112 h 140"/>
                <a:gd name="T52" fmla="*/ 533 w 605"/>
                <a:gd name="T53" fmla="*/ 110 h 140"/>
                <a:gd name="T54" fmla="*/ 504 w 605"/>
                <a:gd name="T55" fmla="*/ 107 h 140"/>
                <a:gd name="T56" fmla="*/ 474 w 605"/>
                <a:gd name="T57" fmla="*/ 105 h 140"/>
                <a:gd name="T58" fmla="*/ 445 w 605"/>
                <a:gd name="T59" fmla="*/ 100 h 140"/>
                <a:gd name="T60" fmla="*/ 416 w 605"/>
                <a:gd name="T61" fmla="*/ 96 h 140"/>
                <a:gd name="T62" fmla="*/ 359 w 605"/>
                <a:gd name="T63" fmla="*/ 85 h 140"/>
                <a:gd name="T64" fmla="*/ 359 w 605"/>
                <a:gd name="T65" fmla="*/ 85 h 140"/>
                <a:gd name="T66" fmla="*/ 303 w 605"/>
                <a:gd name="T67" fmla="*/ 73 h 140"/>
                <a:gd name="T68" fmla="*/ 249 w 605"/>
                <a:gd name="T69" fmla="*/ 59 h 140"/>
                <a:gd name="T70" fmla="*/ 138 w 605"/>
                <a:gd name="T71" fmla="*/ 30 h 140"/>
                <a:gd name="T72" fmla="*/ 138 w 605"/>
                <a:gd name="T73" fmla="*/ 30 h 140"/>
                <a:gd name="T74" fmla="*/ 78 w 605"/>
                <a:gd name="T75" fmla="*/ 14 h 140"/>
                <a:gd name="T76" fmla="*/ 17 w 605"/>
                <a:gd name="T77" fmla="*/ 0 h 140"/>
                <a:gd name="T78" fmla="*/ 17 w 605"/>
                <a:gd name="T79" fmla="*/ 0 h 140"/>
                <a:gd name="T80" fmla="*/ 12 w 605"/>
                <a:gd name="T81" fmla="*/ 0 h 140"/>
                <a:gd name="T82" fmla="*/ 7 w 605"/>
                <a:gd name="T83" fmla="*/ 3 h 140"/>
                <a:gd name="T84" fmla="*/ 3 w 605"/>
                <a:gd name="T85" fmla="*/ 6 h 140"/>
                <a:gd name="T86" fmla="*/ 0 w 605"/>
                <a:gd name="T87" fmla="*/ 11 h 140"/>
                <a:gd name="T88" fmla="*/ 0 w 605"/>
                <a:gd name="T89" fmla="*/ 11 h 140"/>
                <a:gd name="T90" fmla="*/ 0 w 605"/>
                <a:gd name="T91" fmla="*/ 16 h 140"/>
                <a:gd name="T92" fmla="*/ 2 w 605"/>
                <a:gd name="T93" fmla="*/ 21 h 140"/>
                <a:gd name="T94" fmla="*/ 6 w 605"/>
                <a:gd name="T95" fmla="*/ 26 h 140"/>
                <a:gd name="T96" fmla="*/ 10 w 605"/>
                <a:gd name="T97" fmla="*/ 28 h 140"/>
                <a:gd name="T98" fmla="*/ 10 w 605"/>
                <a:gd name="T99" fmla="*/ 28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605" h="140">
                  <a:moveTo>
                    <a:pt x="10" y="28"/>
                  </a:moveTo>
                  <a:lnTo>
                    <a:pt x="10" y="28"/>
                  </a:lnTo>
                  <a:lnTo>
                    <a:pt x="65" y="40"/>
                  </a:lnTo>
                  <a:lnTo>
                    <a:pt x="120" y="54"/>
                  </a:lnTo>
                  <a:lnTo>
                    <a:pt x="228" y="82"/>
                  </a:lnTo>
                  <a:lnTo>
                    <a:pt x="228" y="82"/>
                  </a:lnTo>
                  <a:lnTo>
                    <a:pt x="285" y="97"/>
                  </a:lnTo>
                  <a:lnTo>
                    <a:pt x="340" y="110"/>
                  </a:lnTo>
                  <a:lnTo>
                    <a:pt x="397" y="121"/>
                  </a:lnTo>
                  <a:lnTo>
                    <a:pt x="454" y="131"/>
                  </a:lnTo>
                  <a:lnTo>
                    <a:pt x="454" y="131"/>
                  </a:lnTo>
                  <a:lnTo>
                    <a:pt x="489" y="134"/>
                  </a:lnTo>
                  <a:lnTo>
                    <a:pt x="523" y="138"/>
                  </a:lnTo>
                  <a:lnTo>
                    <a:pt x="558" y="139"/>
                  </a:lnTo>
                  <a:lnTo>
                    <a:pt x="591" y="140"/>
                  </a:lnTo>
                  <a:lnTo>
                    <a:pt x="591" y="140"/>
                  </a:lnTo>
                  <a:lnTo>
                    <a:pt x="597" y="139"/>
                  </a:lnTo>
                  <a:lnTo>
                    <a:pt x="602" y="135"/>
                  </a:lnTo>
                  <a:lnTo>
                    <a:pt x="604" y="131"/>
                  </a:lnTo>
                  <a:lnTo>
                    <a:pt x="605" y="126"/>
                  </a:lnTo>
                  <a:lnTo>
                    <a:pt x="604" y="121"/>
                  </a:lnTo>
                  <a:lnTo>
                    <a:pt x="602" y="117"/>
                  </a:lnTo>
                  <a:lnTo>
                    <a:pt x="597" y="113"/>
                  </a:lnTo>
                  <a:lnTo>
                    <a:pt x="591" y="112"/>
                  </a:lnTo>
                  <a:lnTo>
                    <a:pt x="591" y="112"/>
                  </a:lnTo>
                  <a:lnTo>
                    <a:pt x="562" y="112"/>
                  </a:lnTo>
                  <a:lnTo>
                    <a:pt x="533" y="110"/>
                  </a:lnTo>
                  <a:lnTo>
                    <a:pt x="504" y="107"/>
                  </a:lnTo>
                  <a:lnTo>
                    <a:pt x="474" y="105"/>
                  </a:lnTo>
                  <a:lnTo>
                    <a:pt x="445" y="100"/>
                  </a:lnTo>
                  <a:lnTo>
                    <a:pt x="416" y="96"/>
                  </a:lnTo>
                  <a:lnTo>
                    <a:pt x="359" y="85"/>
                  </a:lnTo>
                  <a:lnTo>
                    <a:pt x="359" y="85"/>
                  </a:lnTo>
                  <a:lnTo>
                    <a:pt x="303" y="73"/>
                  </a:lnTo>
                  <a:lnTo>
                    <a:pt x="249" y="59"/>
                  </a:lnTo>
                  <a:lnTo>
                    <a:pt x="138" y="30"/>
                  </a:lnTo>
                  <a:lnTo>
                    <a:pt x="138" y="30"/>
                  </a:lnTo>
                  <a:lnTo>
                    <a:pt x="78" y="14"/>
                  </a:lnTo>
                  <a:lnTo>
                    <a:pt x="17" y="0"/>
                  </a:lnTo>
                  <a:lnTo>
                    <a:pt x="17" y="0"/>
                  </a:lnTo>
                  <a:lnTo>
                    <a:pt x="12" y="0"/>
                  </a:lnTo>
                  <a:lnTo>
                    <a:pt x="7" y="3"/>
                  </a:lnTo>
                  <a:lnTo>
                    <a:pt x="3" y="6"/>
                  </a:lnTo>
                  <a:lnTo>
                    <a:pt x="0" y="11"/>
                  </a:lnTo>
                  <a:lnTo>
                    <a:pt x="0" y="11"/>
                  </a:lnTo>
                  <a:lnTo>
                    <a:pt x="0" y="16"/>
                  </a:lnTo>
                  <a:lnTo>
                    <a:pt x="2" y="21"/>
                  </a:lnTo>
                  <a:lnTo>
                    <a:pt x="6" y="26"/>
                  </a:lnTo>
                  <a:lnTo>
                    <a:pt x="10" y="28"/>
                  </a:lnTo>
                  <a:lnTo>
                    <a:pt x="10" y="2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7" name="Freeform 254">
              <a:extLst>
                <a:ext uri="{FF2B5EF4-FFF2-40B4-BE49-F238E27FC236}">
                  <a16:creationId xmlns:a16="http://schemas.microsoft.com/office/drawing/2014/main" id="{342F5B2B-5B4C-94BC-5991-3045129B77DF}"/>
                </a:ext>
              </a:extLst>
            </p:cNvPr>
            <p:cNvSpPr>
              <a:spLocks/>
            </p:cNvSpPr>
            <p:nvPr/>
          </p:nvSpPr>
          <p:spPr bwMode="auto">
            <a:xfrm>
              <a:off x="2215" y="3383"/>
              <a:ext cx="16" cy="37"/>
            </a:xfrm>
            <a:custGeom>
              <a:avLst/>
              <a:gdLst>
                <a:gd name="T0" fmla="*/ 28 w 48"/>
                <a:gd name="T1" fmla="*/ 96 h 110"/>
                <a:gd name="T2" fmla="*/ 28 w 48"/>
                <a:gd name="T3" fmla="*/ 96 h 110"/>
                <a:gd name="T4" fmla="*/ 28 w 48"/>
                <a:gd name="T5" fmla="*/ 86 h 110"/>
                <a:gd name="T6" fmla="*/ 28 w 48"/>
                <a:gd name="T7" fmla="*/ 86 h 110"/>
                <a:gd name="T8" fmla="*/ 28 w 48"/>
                <a:gd name="T9" fmla="*/ 84 h 110"/>
                <a:gd name="T10" fmla="*/ 28 w 48"/>
                <a:gd name="T11" fmla="*/ 84 h 110"/>
                <a:gd name="T12" fmla="*/ 28 w 48"/>
                <a:gd name="T13" fmla="*/ 84 h 110"/>
                <a:gd name="T14" fmla="*/ 28 w 48"/>
                <a:gd name="T15" fmla="*/ 84 h 110"/>
                <a:gd name="T16" fmla="*/ 29 w 48"/>
                <a:gd name="T17" fmla="*/ 79 h 110"/>
                <a:gd name="T18" fmla="*/ 29 w 48"/>
                <a:gd name="T19" fmla="*/ 79 h 110"/>
                <a:gd name="T20" fmla="*/ 35 w 48"/>
                <a:gd name="T21" fmla="*/ 58 h 110"/>
                <a:gd name="T22" fmla="*/ 35 w 48"/>
                <a:gd name="T23" fmla="*/ 58 h 110"/>
                <a:gd name="T24" fmla="*/ 42 w 48"/>
                <a:gd name="T25" fmla="*/ 39 h 110"/>
                <a:gd name="T26" fmla="*/ 46 w 48"/>
                <a:gd name="T27" fmla="*/ 28 h 110"/>
                <a:gd name="T28" fmla="*/ 48 w 48"/>
                <a:gd name="T29" fmla="*/ 18 h 110"/>
                <a:gd name="T30" fmla="*/ 48 w 48"/>
                <a:gd name="T31" fmla="*/ 18 h 110"/>
                <a:gd name="T32" fmla="*/ 48 w 48"/>
                <a:gd name="T33" fmla="*/ 12 h 110"/>
                <a:gd name="T34" fmla="*/ 46 w 48"/>
                <a:gd name="T35" fmla="*/ 7 h 110"/>
                <a:gd name="T36" fmla="*/ 43 w 48"/>
                <a:gd name="T37" fmla="*/ 4 h 110"/>
                <a:gd name="T38" fmla="*/ 37 w 48"/>
                <a:gd name="T39" fmla="*/ 0 h 110"/>
                <a:gd name="T40" fmla="*/ 37 w 48"/>
                <a:gd name="T41" fmla="*/ 0 h 110"/>
                <a:gd name="T42" fmla="*/ 33 w 48"/>
                <a:gd name="T43" fmla="*/ 0 h 110"/>
                <a:gd name="T44" fmla="*/ 27 w 48"/>
                <a:gd name="T45" fmla="*/ 3 h 110"/>
                <a:gd name="T46" fmla="*/ 22 w 48"/>
                <a:gd name="T47" fmla="*/ 6 h 110"/>
                <a:gd name="T48" fmla="*/ 21 w 48"/>
                <a:gd name="T49" fmla="*/ 7 h 110"/>
                <a:gd name="T50" fmla="*/ 20 w 48"/>
                <a:gd name="T51" fmla="*/ 11 h 110"/>
                <a:gd name="T52" fmla="*/ 20 w 48"/>
                <a:gd name="T53" fmla="*/ 11 h 110"/>
                <a:gd name="T54" fmla="*/ 19 w 48"/>
                <a:gd name="T55" fmla="*/ 21 h 110"/>
                <a:gd name="T56" fmla="*/ 15 w 48"/>
                <a:gd name="T57" fmla="*/ 32 h 110"/>
                <a:gd name="T58" fmla="*/ 8 w 48"/>
                <a:gd name="T59" fmla="*/ 53 h 110"/>
                <a:gd name="T60" fmla="*/ 8 w 48"/>
                <a:gd name="T61" fmla="*/ 53 h 110"/>
                <a:gd name="T62" fmla="*/ 5 w 48"/>
                <a:gd name="T63" fmla="*/ 63 h 110"/>
                <a:gd name="T64" fmla="*/ 3 w 48"/>
                <a:gd name="T65" fmla="*/ 73 h 110"/>
                <a:gd name="T66" fmla="*/ 0 w 48"/>
                <a:gd name="T67" fmla="*/ 85 h 110"/>
                <a:gd name="T68" fmla="*/ 0 w 48"/>
                <a:gd name="T69" fmla="*/ 96 h 110"/>
                <a:gd name="T70" fmla="*/ 0 w 48"/>
                <a:gd name="T71" fmla="*/ 96 h 110"/>
                <a:gd name="T72" fmla="*/ 1 w 48"/>
                <a:gd name="T73" fmla="*/ 101 h 110"/>
                <a:gd name="T74" fmla="*/ 5 w 48"/>
                <a:gd name="T75" fmla="*/ 105 h 110"/>
                <a:gd name="T76" fmla="*/ 8 w 48"/>
                <a:gd name="T77" fmla="*/ 108 h 110"/>
                <a:gd name="T78" fmla="*/ 14 w 48"/>
                <a:gd name="T79" fmla="*/ 110 h 110"/>
                <a:gd name="T80" fmla="*/ 14 w 48"/>
                <a:gd name="T81" fmla="*/ 110 h 110"/>
                <a:gd name="T82" fmla="*/ 20 w 48"/>
                <a:gd name="T83" fmla="*/ 108 h 110"/>
                <a:gd name="T84" fmla="*/ 23 w 48"/>
                <a:gd name="T85" fmla="*/ 105 h 110"/>
                <a:gd name="T86" fmla="*/ 27 w 48"/>
                <a:gd name="T87" fmla="*/ 101 h 110"/>
                <a:gd name="T88" fmla="*/ 28 w 48"/>
                <a:gd name="T89" fmla="*/ 98 h 110"/>
                <a:gd name="T90" fmla="*/ 28 w 48"/>
                <a:gd name="T91" fmla="*/ 96 h 110"/>
                <a:gd name="T92" fmla="*/ 28 w 48"/>
                <a:gd name="T93" fmla="*/ 96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48" h="110">
                  <a:moveTo>
                    <a:pt x="28" y="96"/>
                  </a:moveTo>
                  <a:lnTo>
                    <a:pt x="28" y="96"/>
                  </a:lnTo>
                  <a:lnTo>
                    <a:pt x="28" y="86"/>
                  </a:lnTo>
                  <a:lnTo>
                    <a:pt x="28" y="86"/>
                  </a:lnTo>
                  <a:lnTo>
                    <a:pt x="28" y="84"/>
                  </a:lnTo>
                  <a:lnTo>
                    <a:pt x="28" y="84"/>
                  </a:lnTo>
                  <a:lnTo>
                    <a:pt x="28" y="84"/>
                  </a:lnTo>
                  <a:lnTo>
                    <a:pt x="28" y="84"/>
                  </a:lnTo>
                  <a:lnTo>
                    <a:pt x="29" y="79"/>
                  </a:lnTo>
                  <a:lnTo>
                    <a:pt x="29" y="79"/>
                  </a:lnTo>
                  <a:lnTo>
                    <a:pt x="35" y="58"/>
                  </a:lnTo>
                  <a:lnTo>
                    <a:pt x="35" y="58"/>
                  </a:lnTo>
                  <a:lnTo>
                    <a:pt x="42" y="39"/>
                  </a:lnTo>
                  <a:lnTo>
                    <a:pt x="46" y="28"/>
                  </a:lnTo>
                  <a:lnTo>
                    <a:pt x="48" y="18"/>
                  </a:lnTo>
                  <a:lnTo>
                    <a:pt x="48" y="18"/>
                  </a:lnTo>
                  <a:lnTo>
                    <a:pt x="48" y="12"/>
                  </a:lnTo>
                  <a:lnTo>
                    <a:pt x="46" y="7"/>
                  </a:lnTo>
                  <a:lnTo>
                    <a:pt x="43" y="4"/>
                  </a:lnTo>
                  <a:lnTo>
                    <a:pt x="37" y="0"/>
                  </a:lnTo>
                  <a:lnTo>
                    <a:pt x="37" y="0"/>
                  </a:lnTo>
                  <a:lnTo>
                    <a:pt x="33" y="0"/>
                  </a:lnTo>
                  <a:lnTo>
                    <a:pt x="27" y="3"/>
                  </a:lnTo>
                  <a:lnTo>
                    <a:pt x="22" y="6"/>
                  </a:lnTo>
                  <a:lnTo>
                    <a:pt x="21" y="7"/>
                  </a:lnTo>
                  <a:lnTo>
                    <a:pt x="20" y="11"/>
                  </a:lnTo>
                  <a:lnTo>
                    <a:pt x="20" y="11"/>
                  </a:lnTo>
                  <a:lnTo>
                    <a:pt x="19" y="21"/>
                  </a:lnTo>
                  <a:lnTo>
                    <a:pt x="15" y="32"/>
                  </a:lnTo>
                  <a:lnTo>
                    <a:pt x="8" y="53"/>
                  </a:lnTo>
                  <a:lnTo>
                    <a:pt x="8" y="53"/>
                  </a:lnTo>
                  <a:lnTo>
                    <a:pt x="5" y="63"/>
                  </a:lnTo>
                  <a:lnTo>
                    <a:pt x="3" y="73"/>
                  </a:lnTo>
                  <a:lnTo>
                    <a:pt x="0" y="85"/>
                  </a:lnTo>
                  <a:lnTo>
                    <a:pt x="0" y="96"/>
                  </a:lnTo>
                  <a:lnTo>
                    <a:pt x="0" y="96"/>
                  </a:lnTo>
                  <a:lnTo>
                    <a:pt x="1" y="101"/>
                  </a:lnTo>
                  <a:lnTo>
                    <a:pt x="5" y="105"/>
                  </a:lnTo>
                  <a:lnTo>
                    <a:pt x="8" y="108"/>
                  </a:lnTo>
                  <a:lnTo>
                    <a:pt x="14" y="110"/>
                  </a:lnTo>
                  <a:lnTo>
                    <a:pt x="14" y="110"/>
                  </a:lnTo>
                  <a:lnTo>
                    <a:pt x="20" y="108"/>
                  </a:lnTo>
                  <a:lnTo>
                    <a:pt x="23" y="105"/>
                  </a:lnTo>
                  <a:lnTo>
                    <a:pt x="27" y="101"/>
                  </a:lnTo>
                  <a:lnTo>
                    <a:pt x="28" y="98"/>
                  </a:lnTo>
                  <a:lnTo>
                    <a:pt x="28" y="96"/>
                  </a:lnTo>
                  <a:lnTo>
                    <a:pt x="28" y="9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8" name="Freeform 255">
              <a:extLst>
                <a:ext uri="{FF2B5EF4-FFF2-40B4-BE49-F238E27FC236}">
                  <a16:creationId xmlns:a16="http://schemas.microsoft.com/office/drawing/2014/main" id="{20BDE935-7CAE-08F5-458D-818A9ADA1B2E}"/>
                </a:ext>
              </a:extLst>
            </p:cNvPr>
            <p:cNvSpPr>
              <a:spLocks/>
            </p:cNvSpPr>
            <p:nvPr/>
          </p:nvSpPr>
          <p:spPr bwMode="auto">
            <a:xfrm>
              <a:off x="3161" y="3720"/>
              <a:ext cx="12" cy="41"/>
            </a:xfrm>
            <a:custGeom>
              <a:avLst/>
              <a:gdLst>
                <a:gd name="T0" fmla="*/ 0 w 37"/>
                <a:gd name="T1" fmla="*/ 19 h 123"/>
                <a:gd name="T2" fmla="*/ 0 w 37"/>
                <a:gd name="T3" fmla="*/ 19 h 123"/>
                <a:gd name="T4" fmla="*/ 6 w 37"/>
                <a:gd name="T5" fmla="*/ 41 h 123"/>
                <a:gd name="T6" fmla="*/ 8 w 37"/>
                <a:gd name="T7" fmla="*/ 63 h 123"/>
                <a:gd name="T8" fmla="*/ 9 w 37"/>
                <a:gd name="T9" fmla="*/ 86 h 123"/>
                <a:gd name="T10" fmla="*/ 9 w 37"/>
                <a:gd name="T11" fmla="*/ 109 h 123"/>
                <a:gd name="T12" fmla="*/ 9 w 37"/>
                <a:gd name="T13" fmla="*/ 109 h 123"/>
                <a:gd name="T14" fmla="*/ 11 w 37"/>
                <a:gd name="T15" fmla="*/ 114 h 123"/>
                <a:gd name="T16" fmla="*/ 13 w 37"/>
                <a:gd name="T17" fmla="*/ 119 h 123"/>
                <a:gd name="T18" fmla="*/ 18 w 37"/>
                <a:gd name="T19" fmla="*/ 122 h 123"/>
                <a:gd name="T20" fmla="*/ 23 w 37"/>
                <a:gd name="T21" fmla="*/ 123 h 123"/>
                <a:gd name="T22" fmla="*/ 23 w 37"/>
                <a:gd name="T23" fmla="*/ 123 h 123"/>
                <a:gd name="T24" fmla="*/ 28 w 37"/>
                <a:gd name="T25" fmla="*/ 122 h 123"/>
                <a:gd name="T26" fmla="*/ 33 w 37"/>
                <a:gd name="T27" fmla="*/ 119 h 123"/>
                <a:gd name="T28" fmla="*/ 36 w 37"/>
                <a:gd name="T29" fmla="*/ 114 h 123"/>
                <a:gd name="T30" fmla="*/ 37 w 37"/>
                <a:gd name="T31" fmla="*/ 109 h 123"/>
                <a:gd name="T32" fmla="*/ 37 w 37"/>
                <a:gd name="T33" fmla="*/ 109 h 123"/>
                <a:gd name="T34" fmla="*/ 37 w 37"/>
                <a:gd name="T35" fmla="*/ 84 h 123"/>
                <a:gd name="T36" fmla="*/ 36 w 37"/>
                <a:gd name="T37" fmla="*/ 59 h 123"/>
                <a:gd name="T38" fmla="*/ 33 w 37"/>
                <a:gd name="T39" fmla="*/ 35 h 123"/>
                <a:gd name="T40" fmla="*/ 27 w 37"/>
                <a:gd name="T41" fmla="*/ 11 h 123"/>
                <a:gd name="T42" fmla="*/ 27 w 37"/>
                <a:gd name="T43" fmla="*/ 11 h 123"/>
                <a:gd name="T44" fmla="*/ 24 w 37"/>
                <a:gd name="T45" fmla="*/ 6 h 123"/>
                <a:gd name="T46" fmla="*/ 21 w 37"/>
                <a:gd name="T47" fmla="*/ 2 h 123"/>
                <a:gd name="T48" fmla="*/ 15 w 37"/>
                <a:gd name="T49" fmla="*/ 0 h 123"/>
                <a:gd name="T50" fmla="*/ 9 w 37"/>
                <a:gd name="T51" fmla="*/ 1 h 123"/>
                <a:gd name="T52" fmla="*/ 9 w 37"/>
                <a:gd name="T53" fmla="*/ 1 h 123"/>
                <a:gd name="T54" fmla="*/ 5 w 37"/>
                <a:gd name="T55" fmla="*/ 4 h 123"/>
                <a:gd name="T56" fmla="*/ 1 w 37"/>
                <a:gd name="T57" fmla="*/ 7 h 123"/>
                <a:gd name="T58" fmla="*/ 0 w 37"/>
                <a:gd name="T59" fmla="*/ 13 h 123"/>
                <a:gd name="T60" fmla="*/ 0 w 37"/>
                <a:gd name="T61" fmla="*/ 19 h 123"/>
                <a:gd name="T62" fmla="*/ 0 w 37"/>
                <a:gd name="T63" fmla="*/ 19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37" h="123">
                  <a:moveTo>
                    <a:pt x="0" y="19"/>
                  </a:moveTo>
                  <a:lnTo>
                    <a:pt x="0" y="19"/>
                  </a:lnTo>
                  <a:lnTo>
                    <a:pt x="6" y="41"/>
                  </a:lnTo>
                  <a:lnTo>
                    <a:pt x="8" y="63"/>
                  </a:lnTo>
                  <a:lnTo>
                    <a:pt x="9" y="86"/>
                  </a:lnTo>
                  <a:lnTo>
                    <a:pt x="9" y="109"/>
                  </a:lnTo>
                  <a:lnTo>
                    <a:pt x="9" y="109"/>
                  </a:lnTo>
                  <a:lnTo>
                    <a:pt x="11" y="114"/>
                  </a:lnTo>
                  <a:lnTo>
                    <a:pt x="13" y="119"/>
                  </a:lnTo>
                  <a:lnTo>
                    <a:pt x="18" y="122"/>
                  </a:lnTo>
                  <a:lnTo>
                    <a:pt x="23" y="123"/>
                  </a:lnTo>
                  <a:lnTo>
                    <a:pt x="23" y="123"/>
                  </a:lnTo>
                  <a:lnTo>
                    <a:pt x="28" y="122"/>
                  </a:lnTo>
                  <a:lnTo>
                    <a:pt x="33" y="119"/>
                  </a:lnTo>
                  <a:lnTo>
                    <a:pt x="36" y="114"/>
                  </a:lnTo>
                  <a:lnTo>
                    <a:pt x="37" y="109"/>
                  </a:lnTo>
                  <a:lnTo>
                    <a:pt x="37" y="109"/>
                  </a:lnTo>
                  <a:lnTo>
                    <a:pt x="37" y="84"/>
                  </a:lnTo>
                  <a:lnTo>
                    <a:pt x="36" y="59"/>
                  </a:lnTo>
                  <a:lnTo>
                    <a:pt x="33" y="35"/>
                  </a:lnTo>
                  <a:lnTo>
                    <a:pt x="27" y="11"/>
                  </a:lnTo>
                  <a:lnTo>
                    <a:pt x="27" y="11"/>
                  </a:lnTo>
                  <a:lnTo>
                    <a:pt x="24" y="6"/>
                  </a:lnTo>
                  <a:lnTo>
                    <a:pt x="21" y="2"/>
                  </a:lnTo>
                  <a:lnTo>
                    <a:pt x="15" y="0"/>
                  </a:lnTo>
                  <a:lnTo>
                    <a:pt x="9" y="1"/>
                  </a:lnTo>
                  <a:lnTo>
                    <a:pt x="9" y="1"/>
                  </a:lnTo>
                  <a:lnTo>
                    <a:pt x="5" y="4"/>
                  </a:lnTo>
                  <a:lnTo>
                    <a:pt x="1" y="7"/>
                  </a:lnTo>
                  <a:lnTo>
                    <a:pt x="0" y="13"/>
                  </a:lnTo>
                  <a:lnTo>
                    <a:pt x="0" y="19"/>
                  </a:lnTo>
                  <a:lnTo>
                    <a:pt x="0" y="1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9" name="Freeform 256">
              <a:extLst>
                <a:ext uri="{FF2B5EF4-FFF2-40B4-BE49-F238E27FC236}">
                  <a16:creationId xmlns:a16="http://schemas.microsoft.com/office/drawing/2014/main" id="{A947B0C8-2553-1AEC-087F-84EE56F8F0D5}"/>
                </a:ext>
              </a:extLst>
            </p:cNvPr>
            <p:cNvSpPr>
              <a:spLocks/>
            </p:cNvSpPr>
            <p:nvPr/>
          </p:nvSpPr>
          <p:spPr bwMode="auto">
            <a:xfrm>
              <a:off x="4127" y="3490"/>
              <a:ext cx="9" cy="37"/>
            </a:xfrm>
            <a:custGeom>
              <a:avLst/>
              <a:gdLst>
                <a:gd name="T0" fmla="*/ 28 w 28"/>
                <a:gd name="T1" fmla="*/ 96 h 110"/>
                <a:gd name="T2" fmla="*/ 28 w 28"/>
                <a:gd name="T3" fmla="*/ 96 h 110"/>
                <a:gd name="T4" fmla="*/ 28 w 28"/>
                <a:gd name="T5" fmla="*/ 14 h 110"/>
                <a:gd name="T6" fmla="*/ 28 w 28"/>
                <a:gd name="T7" fmla="*/ 14 h 110"/>
                <a:gd name="T8" fmla="*/ 27 w 28"/>
                <a:gd name="T9" fmla="*/ 8 h 110"/>
                <a:gd name="T10" fmla="*/ 24 w 28"/>
                <a:gd name="T11" fmla="*/ 4 h 110"/>
                <a:gd name="T12" fmla="*/ 20 w 28"/>
                <a:gd name="T13" fmla="*/ 1 h 110"/>
                <a:gd name="T14" fmla="*/ 14 w 28"/>
                <a:gd name="T15" fmla="*/ 0 h 110"/>
                <a:gd name="T16" fmla="*/ 14 w 28"/>
                <a:gd name="T17" fmla="*/ 0 h 110"/>
                <a:gd name="T18" fmla="*/ 8 w 28"/>
                <a:gd name="T19" fmla="*/ 1 h 110"/>
                <a:gd name="T20" fmla="*/ 5 w 28"/>
                <a:gd name="T21" fmla="*/ 4 h 110"/>
                <a:gd name="T22" fmla="*/ 2 w 28"/>
                <a:gd name="T23" fmla="*/ 8 h 110"/>
                <a:gd name="T24" fmla="*/ 0 w 28"/>
                <a:gd name="T25" fmla="*/ 14 h 110"/>
                <a:gd name="T26" fmla="*/ 0 w 28"/>
                <a:gd name="T27" fmla="*/ 14 h 110"/>
                <a:gd name="T28" fmla="*/ 0 w 28"/>
                <a:gd name="T29" fmla="*/ 96 h 110"/>
                <a:gd name="T30" fmla="*/ 0 w 28"/>
                <a:gd name="T31" fmla="*/ 96 h 110"/>
                <a:gd name="T32" fmla="*/ 2 w 28"/>
                <a:gd name="T33" fmla="*/ 100 h 110"/>
                <a:gd name="T34" fmla="*/ 5 w 28"/>
                <a:gd name="T35" fmla="*/ 105 h 110"/>
                <a:gd name="T36" fmla="*/ 8 w 28"/>
                <a:gd name="T37" fmla="*/ 109 h 110"/>
                <a:gd name="T38" fmla="*/ 14 w 28"/>
                <a:gd name="T39" fmla="*/ 110 h 110"/>
                <a:gd name="T40" fmla="*/ 14 w 28"/>
                <a:gd name="T41" fmla="*/ 110 h 110"/>
                <a:gd name="T42" fmla="*/ 20 w 28"/>
                <a:gd name="T43" fmla="*/ 109 h 110"/>
                <a:gd name="T44" fmla="*/ 24 w 28"/>
                <a:gd name="T45" fmla="*/ 105 h 110"/>
                <a:gd name="T46" fmla="*/ 27 w 28"/>
                <a:gd name="T47" fmla="*/ 100 h 110"/>
                <a:gd name="T48" fmla="*/ 28 w 28"/>
                <a:gd name="T49" fmla="*/ 96 h 110"/>
                <a:gd name="T50" fmla="*/ 28 w 28"/>
                <a:gd name="T51" fmla="*/ 96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28" h="110">
                  <a:moveTo>
                    <a:pt x="28" y="96"/>
                  </a:moveTo>
                  <a:lnTo>
                    <a:pt x="28" y="96"/>
                  </a:lnTo>
                  <a:lnTo>
                    <a:pt x="28" y="14"/>
                  </a:lnTo>
                  <a:lnTo>
                    <a:pt x="28" y="14"/>
                  </a:lnTo>
                  <a:lnTo>
                    <a:pt x="27" y="8"/>
                  </a:lnTo>
                  <a:lnTo>
                    <a:pt x="24" y="4"/>
                  </a:lnTo>
                  <a:lnTo>
                    <a:pt x="20" y="1"/>
                  </a:lnTo>
                  <a:lnTo>
                    <a:pt x="14" y="0"/>
                  </a:lnTo>
                  <a:lnTo>
                    <a:pt x="14" y="0"/>
                  </a:lnTo>
                  <a:lnTo>
                    <a:pt x="8" y="1"/>
                  </a:lnTo>
                  <a:lnTo>
                    <a:pt x="5" y="4"/>
                  </a:lnTo>
                  <a:lnTo>
                    <a:pt x="2" y="8"/>
                  </a:lnTo>
                  <a:lnTo>
                    <a:pt x="0" y="14"/>
                  </a:lnTo>
                  <a:lnTo>
                    <a:pt x="0" y="14"/>
                  </a:lnTo>
                  <a:lnTo>
                    <a:pt x="0" y="96"/>
                  </a:lnTo>
                  <a:lnTo>
                    <a:pt x="0" y="96"/>
                  </a:lnTo>
                  <a:lnTo>
                    <a:pt x="2" y="100"/>
                  </a:lnTo>
                  <a:lnTo>
                    <a:pt x="5" y="105"/>
                  </a:lnTo>
                  <a:lnTo>
                    <a:pt x="8" y="109"/>
                  </a:lnTo>
                  <a:lnTo>
                    <a:pt x="14" y="110"/>
                  </a:lnTo>
                  <a:lnTo>
                    <a:pt x="14" y="110"/>
                  </a:lnTo>
                  <a:lnTo>
                    <a:pt x="20" y="109"/>
                  </a:lnTo>
                  <a:lnTo>
                    <a:pt x="24" y="105"/>
                  </a:lnTo>
                  <a:lnTo>
                    <a:pt x="27" y="100"/>
                  </a:lnTo>
                  <a:lnTo>
                    <a:pt x="28" y="96"/>
                  </a:lnTo>
                  <a:lnTo>
                    <a:pt x="28" y="9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39987001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0" y="797726"/>
            <a:ext cx="12192000" cy="53384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6000" b="1" i="0" u="none" strike="noStrike" kern="0" cap="none" spc="0" normalizeH="0" baseline="0" noProof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+mn-cs"/>
              </a:rPr>
              <a:t>그림 소스</a:t>
            </a:r>
            <a:endParaRPr kumimoji="0" lang="en-US" altLang="ko-KR" sz="3600" b="1" i="0" u="none" strike="noStrike" kern="0" cap="none" spc="0" normalizeH="0" baseline="0" noProof="0" dirty="0">
              <a:ln w="9525"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HY견고딕" panose="02030600000101010101" pitchFamily="18" charset="-127"/>
              <a:ea typeface="HY견고딕" panose="02030600000101010101" pitchFamily="18" charset="-127"/>
              <a:cs typeface="+mn-cs"/>
            </a:endParaRP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4000" b="1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라이센스</a:t>
            </a:r>
            <a:r>
              <a:rPr kumimoji="0" lang="ko-KR" altLang="en-US" sz="4000" b="1" i="0" u="none" strike="noStrike" kern="0" cap="none" spc="0" normalizeH="0" baseline="0" noProof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+mn-cs"/>
              </a:rPr>
              <a:t> 사항 </a:t>
            </a:r>
            <a:endParaRPr kumimoji="0" lang="en-US" altLang="ko-KR" sz="4000" b="1" i="0" u="none" strike="noStrike" kern="0" cap="none" spc="0" normalizeH="0" baseline="0" noProof="0" dirty="0">
              <a:ln w="9525"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HY견고딕" panose="02030600000101010101" pitchFamily="18" charset="-127"/>
              <a:ea typeface="HY견고딕" panose="02030600000101010101" pitchFamily="18" charset="-127"/>
              <a:cs typeface="+mn-cs"/>
            </a:endParaRP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ko-KR" sz="2800" b="0" i="1" u="none" strike="noStrike" kern="0" cap="none" spc="0" normalizeH="0" baseline="0" noProof="0" dirty="0">
              <a:ln w="9525"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Tmon몬소리 Black" panose="02000A03000000000000" pitchFamily="2" charset="-127"/>
              <a:ea typeface="Tmon몬소리 Black" panose="02000A03000000000000" pitchFamily="2" charset="-127"/>
              <a:cs typeface="+mn-cs"/>
            </a:endParaRP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1600" i="0" u="none" strike="noStrike" kern="0" cap="none" spc="0" normalizeH="0" baseline="0" noProof="0" dirty="0" err="1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미리캔버스</a:t>
            </a:r>
            <a:r>
              <a:rPr kumimoji="0" lang="en-US" altLang="ko-KR" sz="1600" i="0" u="none" strike="noStrike" kern="0" cap="none" spc="0" normalizeH="0" baseline="0" noProof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, </a:t>
            </a:r>
            <a:r>
              <a:rPr kumimoji="0" lang="ko-KR" altLang="en-US" sz="1600" i="0" u="none" strike="noStrike" kern="0" cap="none" spc="0" normalizeH="0" baseline="0" noProof="0" dirty="0" err="1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캔바</a:t>
            </a:r>
            <a:r>
              <a:rPr kumimoji="0" lang="ko-KR" altLang="en-US" sz="1600" i="0" u="none" strike="noStrike" kern="0" cap="none" spc="0" normalizeH="0" baseline="0" noProof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 등에서 사용할 수 있는</a:t>
            </a:r>
            <a:endParaRPr kumimoji="0" lang="en-US" altLang="ko-KR" sz="1600" i="0" u="none" strike="noStrike" kern="0" cap="none" spc="0" normalizeH="0" baseline="0" noProof="0" dirty="0">
              <a:ln w="9525"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1600" i="0" u="none" strike="noStrike" kern="0" cap="none" spc="0" normalizeH="0" baseline="0" noProof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일러스트 그림 소스를 만들어 공유하면서</a:t>
            </a:r>
            <a:endParaRPr kumimoji="0" lang="en-US" altLang="ko-KR" sz="1600" i="0" u="none" strike="noStrike" kern="0" cap="none" spc="0" normalizeH="0" baseline="0" noProof="0" dirty="0">
              <a:ln w="9525"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1600" b="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PPT</a:t>
            </a:r>
            <a:r>
              <a:rPr lang="ko-KR" altLang="en-US" sz="1600" b="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에서도 </a:t>
            </a:r>
            <a:r>
              <a:rPr lang="ko-KR" altLang="en-US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사용하실 수 있게 슬라이드 자체에 담아 공유하고</a:t>
            </a:r>
            <a:r>
              <a:rPr lang="en-US" altLang="ko-KR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 </a:t>
            </a:r>
            <a:r>
              <a:rPr lang="ko-KR" altLang="en-US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있습니다</a:t>
            </a:r>
            <a:r>
              <a:rPr lang="en-US" altLang="ko-KR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.</a:t>
            </a: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ko-KR" sz="1600" b="0" i="0" u="none" strike="noStrike" kern="0" cap="none" spc="0" normalizeH="0" baseline="0" noProof="0" dirty="0">
              <a:ln w="9525"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이에 대한 사용 가능 범위는</a:t>
            </a:r>
            <a:endParaRPr lang="en-US" altLang="ko-KR" sz="1600" kern="0" dirty="0">
              <a:ln w="9525">
                <a:noFill/>
              </a:ln>
              <a:solidFill>
                <a:prstClr val="black">
                  <a:lumMod val="75000"/>
                  <a:lumOff val="25000"/>
                </a:prstClr>
              </a:solidFill>
              <a:latin typeface="맑은 고딕" panose="020F0502020204030204"/>
              <a:ea typeface="맑은 고딕" panose="020B0503020000020004" pitchFamily="50" charset="-127"/>
            </a:endParaRP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공유 사이트에 안내해 드린 </a:t>
            </a:r>
            <a:r>
              <a:rPr lang="en-US" altLang="ko-KR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[</a:t>
            </a:r>
            <a:r>
              <a:rPr lang="ko-KR" altLang="en-US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라이선스</a:t>
            </a:r>
            <a:r>
              <a:rPr lang="en-US" altLang="ko-KR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]</a:t>
            </a: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자세한 사항을 확인해 주시면 감사하겠습니다</a:t>
            </a:r>
            <a:r>
              <a:rPr lang="en-US" altLang="ko-KR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.</a:t>
            </a: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ko-KR" sz="1600" kern="0" dirty="0">
              <a:ln w="9525">
                <a:noFill/>
              </a:ln>
              <a:solidFill>
                <a:prstClr val="black">
                  <a:lumMod val="75000"/>
                  <a:lumOff val="25000"/>
                </a:prstClr>
              </a:solidFill>
              <a:latin typeface="맑은 고딕" panose="020F0502020204030204"/>
              <a:ea typeface="맑은 고딕" panose="020B0503020000020004" pitchFamily="50" charset="-127"/>
            </a:endParaRP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600" b="1" kern="0" dirty="0" err="1">
                <a:ln w="9525">
                  <a:noFill/>
                </a:ln>
                <a:solidFill>
                  <a:srgbClr val="FF0000"/>
                </a:solidFill>
                <a:latin typeface="맑은 고딕" panose="020F0502020204030204"/>
                <a:ea typeface="맑은 고딕" panose="020B0503020000020004" pitchFamily="50" charset="-127"/>
              </a:rPr>
              <a:t>재배포</a:t>
            </a:r>
            <a:r>
              <a:rPr lang="en-US" altLang="ko-KR" sz="1600" b="1" kern="0" dirty="0">
                <a:ln w="9525">
                  <a:noFill/>
                </a:ln>
                <a:solidFill>
                  <a:srgbClr val="FF0000"/>
                </a:solidFill>
                <a:latin typeface="맑은 고딕" panose="020F0502020204030204"/>
                <a:ea typeface="맑은 고딕" panose="020B0503020000020004" pitchFamily="50" charset="-127"/>
              </a:rPr>
              <a:t>, </a:t>
            </a:r>
            <a:r>
              <a:rPr lang="ko-KR" altLang="en-US" sz="1600" b="1" kern="0" dirty="0">
                <a:ln w="9525">
                  <a:noFill/>
                </a:ln>
                <a:solidFill>
                  <a:srgbClr val="FF0000"/>
                </a:solidFill>
                <a:latin typeface="맑은 고딕" panose="020F0502020204030204"/>
                <a:ea typeface="맑은 고딕" panose="020B0503020000020004" pitchFamily="50" charset="-127"/>
              </a:rPr>
              <a:t>재판매 절대 금지</a:t>
            </a:r>
            <a:endParaRPr lang="en-US" altLang="ko-KR" sz="1600" b="1" kern="0" dirty="0">
              <a:ln w="9525">
                <a:noFill/>
              </a:ln>
              <a:solidFill>
                <a:srgbClr val="FF0000"/>
              </a:solidFill>
              <a:latin typeface="맑은 고딕" panose="020F0502020204030204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3417486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맑은 고딕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50</Words>
  <Application>Microsoft Office PowerPoint</Application>
  <PresentationFormat>와이드스크린</PresentationFormat>
  <Paragraphs>12</Paragraphs>
  <Slides>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7" baseType="lpstr">
      <vt:lpstr>HY견고딕</vt:lpstr>
      <vt:lpstr>Tmon몬소리 Black</vt:lpstr>
      <vt:lpstr>맑은 고딕</vt:lpstr>
      <vt:lpstr>Arial</vt:lpstr>
      <vt:lpstr>Office 테마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현석 조</dc:creator>
  <cp:lastModifiedBy>현석 조</cp:lastModifiedBy>
  <cp:revision>1</cp:revision>
  <dcterms:created xsi:type="dcterms:W3CDTF">2025-04-05T03:56:53Z</dcterms:created>
  <dcterms:modified xsi:type="dcterms:W3CDTF">2025-04-05T03:56:59Z</dcterms:modified>
</cp:coreProperties>
</file>